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2" r:id="rId4"/>
    <p:sldMasterId id="2147483684" r:id="rId5"/>
    <p:sldMasterId id="2147483696" r:id="rId6"/>
  </p:sldMasterIdLst>
  <p:notesMasterIdLst>
    <p:notesMasterId r:id="rId16"/>
  </p:notesMasterIdLst>
  <p:sldIdLst>
    <p:sldId id="468" r:id="rId7"/>
    <p:sldId id="469" r:id="rId8"/>
    <p:sldId id="421" r:id="rId9"/>
    <p:sldId id="520" r:id="rId10"/>
    <p:sldId id="261" r:id="rId11"/>
    <p:sldId id="262" r:id="rId12"/>
    <p:sldId id="419" r:id="rId13"/>
    <p:sldId id="416" r:id="rId14"/>
    <p:sldId id="417" r:id="rId15"/>
    <p:sldId id="418" r:id="rId17"/>
    <p:sldId id="265" r:id="rId18"/>
    <p:sldId id="268" r:id="rId19"/>
    <p:sldId id="270" r:id="rId20"/>
    <p:sldId id="271" r:id="rId21"/>
    <p:sldId id="470" r:id="rId22"/>
    <p:sldId id="471" r:id="rId23"/>
    <p:sldId id="274" r:id="rId24"/>
    <p:sldId id="275" r:id="rId25"/>
    <p:sldId id="526" r:id="rId26"/>
    <p:sldId id="276" r:id="rId27"/>
    <p:sldId id="277" r:id="rId28"/>
    <p:sldId id="280" r:id="rId29"/>
    <p:sldId id="282" r:id="rId30"/>
    <p:sldId id="284" r:id="rId31"/>
    <p:sldId id="286" r:id="rId32"/>
    <p:sldId id="455" r:id="rId33"/>
    <p:sldId id="287" r:id="rId34"/>
    <p:sldId id="472" r:id="rId35"/>
    <p:sldId id="473" r:id="rId36"/>
    <p:sldId id="290" r:id="rId37"/>
    <p:sldId id="474" r:id="rId38"/>
    <p:sldId id="475" r:id="rId39"/>
    <p:sldId id="476" r:id="rId40"/>
    <p:sldId id="477" r:id="rId41"/>
    <p:sldId id="478" r:id="rId42"/>
    <p:sldId id="479" r:id="rId43"/>
    <p:sldId id="480" r:id="rId44"/>
    <p:sldId id="481" r:id="rId45"/>
    <p:sldId id="482" r:id="rId46"/>
    <p:sldId id="483" r:id="rId47"/>
    <p:sldId id="484" r:id="rId48"/>
    <p:sldId id="485" r:id="rId49"/>
    <p:sldId id="308" r:id="rId50"/>
    <p:sldId id="311" r:id="rId51"/>
    <p:sldId id="313" r:id="rId52"/>
    <p:sldId id="527" r:id="rId53"/>
    <p:sldId id="316" r:id="rId54"/>
    <p:sldId id="321" r:id="rId55"/>
    <p:sldId id="318" r:id="rId56"/>
    <p:sldId id="319" r:id="rId57"/>
    <p:sldId id="440" r:id="rId58"/>
    <p:sldId id="323" r:id="rId59"/>
    <p:sldId id="324" r:id="rId60"/>
    <p:sldId id="325" r:id="rId61"/>
    <p:sldId id="486" r:id="rId62"/>
    <p:sldId id="487" r:id="rId63"/>
    <p:sldId id="488" r:id="rId64"/>
    <p:sldId id="489" r:id="rId65"/>
    <p:sldId id="441" r:id="rId66"/>
    <p:sldId id="443" r:id="rId67"/>
    <p:sldId id="442" r:id="rId68"/>
    <p:sldId id="331" r:id="rId69"/>
    <p:sldId id="490" r:id="rId70"/>
    <p:sldId id="491" r:id="rId71"/>
    <p:sldId id="463" r:id="rId72"/>
    <p:sldId id="464" r:id="rId73"/>
    <p:sldId id="492" r:id="rId74"/>
    <p:sldId id="493" r:id="rId75"/>
    <p:sldId id="494" r:id="rId76"/>
    <p:sldId id="495" r:id="rId77"/>
    <p:sldId id="496" r:id="rId78"/>
    <p:sldId id="497" r:id="rId79"/>
    <p:sldId id="343" r:id="rId80"/>
    <p:sldId id="344" r:id="rId81"/>
    <p:sldId id="346" r:id="rId82"/>
    <p:sldId id="347" r:id="rId83"/>
    <p:sldId id="498" r:id="rId84"/>
    <p:sldId id="499" r:id="rId85"/>
    <p:sldId id="500" r:id="rId86"/>
    <p:sldId id="501" r:id="rId87"/>
    <p:sldId id="524" r:id="rId88"/>
    <p:sldId id="502" r:id="rId89"/>
    <p:sldId id="503" r:id="rId90"/>
    <p:sldId id="504" r:id="rId91"/>
    <p:sldId id="505" r:id="rId92"/>
    <p:sldId id="506" r:id="rId93"/>
    <p:sldId id="507" r:id="rId94"/>
    <p:sldId id="357" r:id="rId95"/>
    <p:sldId id="358" r:id="rId96"/>
    <p:sldId id="359" r:id="rId97"/>
    <p:sldId id="360" r:id="rId98"/>
    <p:sldId id="361" r:id="rId99"/>
    <p:sldId id="509" r:id="rId100"/>
    <p:sldId id="508" r:id="rId101"/>
    <p:sldId id="510" r:id="rId102"/>
    <p:sldId id="511" r:id="rId103"/>
    <p:sldId id="512" r:id="rId104"/>
    <p:sldId id="513" r:id="rId105"/>
    <p:sldId id="514" r:id="rId106"/>
  </p:sldIdLst>
  <p:sldSz cx="9144000" cy="6858000" type="screen4x3"/>
  <p:notesSz cx="6858000" cy="9144000"/>
  <p:custDataLst>
    <p:tags r:id="rId110"/>
  </p:custDataLst>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FF3300"/>
    <a:srgbClr val="003399"/>
    <a:srgbClr val="CCFFFF"/>
    <a:srgbClr val="D3091C"/>
    <a:srgbClr val="000508"/>
    <a:srgbClr val="00337B"/>
    <a:srgbClr val="9933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15"/>
    <p:restoredTop sz="96428"/>
  </p:normalViewPr>
  <p:slideViewPr>
    <p:cSldViewPr showGuides="1">
      <p:cViewPr varScale="1">
        <p:scale>
          <a:sx n="82" d="100"/>
          <a:sy n="82" d="100"/>
        </p:scale>
        <p:origin x="1411" y="67"/>
      </p:cViewPr>
      <p:guideLst>
        <p:guide orient="horz" pos="2160"/>
        <p:guide pos="29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notesMaster" Target="notesMasters/notesMaster1.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0" Type="http://schemas.openxmlformats.org/officeDocument/2006/relationships/tags" Target="tags/tag1.xml"/><Relationship Id="rId11" Type="http://schemas.openxmlformats.org/officeDocument/2006/relationships/slide" Target="slides/slide5.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6.emf"/><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65.emf"/><Relationship Id="rId4" Type="http://schemas.openxmlformats.org/officeDocument/2006/relationships/image" Target="../media/image64.emf"/><Relationship Id="rId3" Type="http://schemas.openxmlformats.org/officeDocument/2006/relationships/image" Target="../media/image63.wmf"/><Relationship Id="rId2" Type="http://schemas.openxmlformats.org/officeDocument/2006/relationships/image" Target="../media/image62.emf"/><Relationship Id="rId1" Type="http://schemas.openxmlformats.org/officeDocument/2006/relationships/image" Target="../media/image6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74.emf"/><Relationship Id="rId5" Type="http://schemas.openxmlformats.org/officeDocument/2006/relationships/image" Target="../media/image73.wmf"/><Relationship Id="rId4" Type="http://schemas.openxmlformats.org/officeDocument/2006/relationships/image" Target="../media/image72.emf"/><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emf"/></Relationships>
</file>

<file path=ppt/drawings/_rels/vmlDrawing15.vml.rels><?xml version="1.0" encoding="UTF-8" standalone="yes"?>
<Relationships xmlns="http://schemas.openxmlformats.org/package/2006/relationships"><Relationship Id="rId7" Type="http://schemas.openxmlformats.org/officeDocument/2006/relationships/image" Target="../media/image83.wmf"/><Relationship Id="rId6" Type="http://schemas.openxmlformats.org/officeDocument/2006/relationships/image" Target="../media/image82.wmf"/><Relationship Id="rId5" Type="http://schemas.openxmlformats.org/officeDocument/2006/relationships/image" Target="../media/image81.emf"/><Relationship Id="rId4" Type="http://schemas.openxmlformats.org/officeDocument/2006/relationships/image" Target="../media/image80.emf"/><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92.emf"/><Relationship Id="rId8" Type="http://schemas.openxmlformats.org/officeDocument/2006/relationships/image" Target="../media/image91.emf"/><Relationship Id="rId7" Type="http://schemas.openxmlformats.org/officeDocument/2006/relationships/image" Target="../media/image90.e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2" Type="http://schemas.openxmlformats.org/officeDocument/2006/relationships/image" Target="../media/image95.emf"/><Relationship Id="rId11" Type="http://schemas.openxmlformats.org/officeDocument/2006/relationships/image" Target="../media/image94.emf"/><Relationship Id="rId10" Type="http://schemas.openxmlformats.org/officeDocument/2006/relationships/image" Target="../media/image93.emf"/><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00.wmf"/><Relationship Id="rId8" Type="http://schemas.openxmlformats.org/officeDocument/2006/relationships/image" Target="../media/image91.emf"/><Relationship Id="rId7" Type="http://schemas.openxmlformats.org/officeDocument/2006/relationships/image" Target="../media/image90.e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99.wmf"/><Relationship Id="rId3" Type="http://schemas.openxmlformats.org/officeDocument/2006/relationships/image" Target="../media/image98.wmf"/><Relationship Id="rId2" Type="http://schemas.openxmlformats.org/officeDocument/2006/relationships/image" Target="../media/image97.wmf"/><Relationship Id="rId12" Type="http://schemas.openxmlformats.org/officeDocument/2006/relationships/image" Target="../media/image95.emf"/><Relationship Id="rId11" Type="http://schemas.openxmlformats.org/officeDocument/2006/relationships/image" Target="../media/image94.emf"/><Relationship Id="rId10" Type="http://schemas.openxmlformats.org/officeDocument/2006/relationships/image" Target="../media/image93.emf"/><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109.emf"/><Relationship Id="rId8" Type="http://schemas.openxmlformats.org/officeDocument/2006/relationships/image" Target="../media/image108.emf"/><Relationship Id="rId7" Type="http://schemas.openxmlformats.org/officeDocument/2006/relationships/image" Target="../media/image107.e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 Id="rId3" Type="http://schemas.openxmlformats.org/officeDocument/2006/relationships/image" Target="../media/image103.emf"/><Relationship Id="rId24" Type="http://schemas.openxmlformats.org/officeDocument/2006/relationships/image" Target="../media/image124.emf"/><Relationship Id="rId23" Type="http://schemas.openxmlformats.org/officeDocument/2006/relationships/image" Target="../media/image123.wmf"/><Relationship Id="rId22" Type="http://schemas.openxmlformats.org/officeDocument/2006/relationships/image" Target="../media/image122.emf"/><Relationship Id="rId21" Type="http://schemas.openxmlformats.org/officeDocument/2006/relationships/image" Target="../media/image121.wmf"/><Relationship Id="rId20" Type="http://schemas.openxmlformats.org/officeDocument/2006/relationships/image" Target="../media/image120.emf"/><Relationship Id="rId2" Type="http://schemas.openxmlformats.org/officeDocument/2006/relationships/image" Target="../media/image102.emf"/><Relationship Id="rId19" Type="http://schemas.openxmlformats.org/officeDocument/2006/relationships/image" Target="../media/image119.emf"/><Relationship Id="rId18" Type="http://schemas.openxmlformats.org/officeDocument/2006/relationships/image" Target="../media/image118.emf"/><Relationship Id="rId17" Type="http://schemas.openxmlformats.org/officeDocument/2006/relationships/image" Target="../media/image117.emf"/><Relationship Id="rId16" Type="http://schemas.openxmlformats.org/officeDocument/2006/relationships/image" Target="../media/image116.emf"/><Relationship Id="rId15" Type="http://schemas.openxmlformats.org/officeDocument/2006/relationships/image" Target="../media/image115.emf"/><Relationship Id="rId14" Type="http://schemas.openxmlformats.org/officeDocument/2006/relationships/image" Target="../media/image114.emf"/><Relationship Id="rId13" Type="http://schemas.openxmlformats.org/officeDocument/2006/relationships/image" Target="../media/image113.emf"/><Relationship Id="rId12" Type="http://schemas.openxmlformats.org/officeDocument/2006/relationships/image" Target="../media/image112.emf"/><Relationship Id="rId11" Type="http://schemas.openxmlformats.org/officeDocument/2006/relationships/image" Target="../media/image111.emf"/><Relationship Id="rId10" Type="http://schemas.openxmlformats.org/officeDocument/2006/relationships/image" Target="../media/image110.emf"/><Relationship Id="rId1" Type="http://schemas.openxmlformats.org/officeDocument/2006/relationships/image" Target="../media/image101.e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33.emf"/><Relationship Id="rId8" Type="http://schemas.openxmlformats.org/officeDocument/2006/relationships/image" Target="../media/image132.emf"/><Relationship Id="rId7" Type="http://schemas.openxmlformats.org/officeDocument/2006/relationships/image" Target="../media/image131.w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9" Type="http://schemas.openxmlformats.org/officeDocument/2006/relationships/image" Target="../media/image153.emf"/><Relationship Id="rId28" Type="http://schemas.openxmlformats.org/officeDocument/2006/relationships/image" Target="../media/image152.emf"/><Relationship Id="rId27" Type="http://schemas.openxmlformats.org/officeDocument/2006/relationships/image" Target="../media/image151.emf"/><Relationship Id="rId26" Type="http://schemas.openxmlformats.org/officeDocument/2006/relationships/image" Target="../media/image150.wmf"/><Relationship Id="rId25" Type="http://schemas.openxmlformats.org/officeDocument/2006/relationships/image" Target="../media/image149.wmf"/><Relationship Id="rId24" Type="http://schemas.openxmlformats.org/officeDocument/2006/relationships/image" Target="../media/image148.emf"/><Relationship Id="rId23" Type="http://schemas.openxmlformats.org/officeDocument/2006/relationships/image" Target="../media/image147.emf"/><Relationship Id="rId22" Type="http://schemas.openxmlformats.org/officeDocument/2006/relationships/image" Target="../media/image146.emf"/><Relationship Id="rId21" Type="http://schemas.openxmlformats.org/officeDocument/2006/relationships/image" Target="../media/image145.wmf"/><Relationship Id="rId20" Type="http://schemas.openxmlformats.org/officeDocument/2006/relationships/image" Target="../media/image144.emf"/><Relationship Id="rId2" Type="http://schemas.openxmlformats.org/officeDocument/2006/relationships/image" Target="../media/image126.wmf"/><Relationship Id="rId19" Type="http://schemas.openxmlformats.org/officeDocument/2006/relationships/image" Target="../media/image143.emf"/><Relationship Id="rId18" Type="http://schemas.openxmlformats.org/officeDocument/2006/relationships/image" Target="../media/image142.emf"/><Relationship Id="rId17" Type="http://schemas.openxmlformats.org/officeDocument/2006/relationships/image" Target="../media/image141.emf"/><Relationship Id="rId16" Type="http://schemas.openxmlformats.org/officeDocument/2006/relationships/image" Target="../media/image140.emf"/><Relationship Id="rId15" Type="http://schemas.openxmlformats.org/officeDocument/2006/relationships/image" Target="../media/image139.emf"/><Relationship Id="rId14" Type="http://schemas.openxmlformats.org/officeDocument/2006/relationships/image" Target="../media/image138.emf"/><Relationship Id="rId13" Type="http://schemas.openxmlformats.org/officeDocument/2006/relationships/image" Target="../media/image137.wmf"/><Relationship Id="rId12" Type="http://schemas.openxmlformats.org/officeDocument/2006/relationships/image" Target="../media/image136.wmf"/><Relationship Id="rId11" Type="http://schemas.openxmlformats.org/officeDocument/2006/relationships/image" Target="../media/image135.emf"/><Relationship Id="rId10" Type="http://schemas.openxmlformats.org/officeDocument/2006/relationships/image" Target="../media/image134.emf"/><Relationship Id="rId1" Type="http://schemas.openxmlformats.org/officeDocument/2006/relationships/image" Target="../media/image125.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15.emf"/><Relationship Id="rId8" Type="http://schemas.openxmlformats.org/officeDocument/2006/relationships/image" Target="../media/image14.emf"/><Relationship Id="rId7" Type="http://schemas.openxmlformats.org/officeDocument/2006/relationships/image" Target="../media/image13.emf"/><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3" Type="http://schemas.openxmlformats.org/officeDocument/2006/relationships/image" Target="../media/image9.emf"/><Relationship Id="rId2" Type="http://schemas.openxmlformats.org/officeDocument/2006/relationships/image" Target="../media/image8.emf"/><Relationship Id="rId10" Type="http://schemas.openxmlformats.org/officeDocument/2006/relationships/image" Target="../media/image16.emf"/><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62.emf"/><Relationship Id="rId8" Type="http://schemas.openxmlformats.org/officeDocument/2006/relationships/image" Target="../media/image161.emf"/><Relationship Id="rId7" Type="http://schemas.openxmlformats.org/officeDocument/2006/relationships/image" Target="../media/image160.e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emf"/><Relationship Id="rId3" Type="http://schemas.openxmlformats.org/officeDocument/2006/relationships/image" Target="../media/image156.emf"/><Relationship Id="rId2" Type="http://schemas.openxmlformats.org/officeDocument/2006/relationships/image" Target="../media/image155.emf"/><Relationship Id="rId18" Type="http://schemas.openxmlformats.org/officeDocument/2006/relationships/image" Target="../media/image171.wmf"/><Relationship Id="rId17" Type="http://schemas.openxmlformats.org/officeDocument/2006/relationships/image" Target="../media/image170.emf"/><Relationship Id="rId16" Type="http://schemas.openxmlformats.org/officeDocument/2006/relationships/image" Target="../media/image169.emf"/><Relationship Id="rId15" Type="http://schemas.openxmlformats.org/officeDocument/2006/relationships/image" Target="../media/image168.emf"/><Relationship Id="rId14" Type="http://schemas.openxmlformats.org/officeDocument/2006/relationships/image" Target="../media/image167.emf"/><Relationship Id="rId13" Type="http://schemas.openxmlformats.org/officeDocument/2006/relationships/image" Target="../media/image166.emf"/><Relationship Id="rId12" Type="http://schemas.openxmlformats.org/officeDocument/2006/relationships/image" Target="../media/image165.emf"/><Relationship Id="rId11" Type="http://schemas.openxmlformats.org/officeDocument/2006/relationships/image" Target="../media/image164.emf"/><Relationship Id="rId10" Type="http://schemas.openxmlformats.org/officeDocument/2006/relationships/image" Target="../media/image163.emf"/><Relationship Id="rId1" Type="http://schemas.openxmlformats.org/officeDocument/2006/relationships/image" Target="../media/image154.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80.wmf"/><Relationship Id="rId8" Type="http://schemas.openxmlformats.org/officeDocument/2006/relationships/image" Target="../media/image179.wmf"/><Relationship Id="rId7" Type="http://schemas.openxmlformats.org/officeDocument/2006/relationships/image" Target="../media/image178.emf"/><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wmf"/><Relationship Id="rId3" Type="http://schemas.openxmlformats.org/officeDocument/2006/relationships/image" Target="../media/image174.wmf"/><Relationship Id="rId22" Type="http://schemas.openxmlformats.org/officeDocument/2006/relationships/image" Target="../media/image193.emf"/><Relationship Id="rId21" Type="http://schemas.openxmlformats.org/officeDocument/2006/relationships/image" Target="../media/image192.emf"/><Relationship Id="rId20" Type="http://schemas.openxmlformats.org/officeDocument/2006/relationships/image" Target="../media/image191.emf"/><Relationship Id="rId2" Type="http://schemas.openxmlformats.org/officeDocument/2006/relationships/image" Target="../media/image173.wmf"/><Relationship Id="rId19" Type="http://schemas.openxmlformats.org/officeDocument/2006/relationships/image" Target="../media/image190.wmf"/><Relationship Id="rId18" Type="http://schemas.openxmlformats.org/officeDocument/2006/relationships/image" Target="../media/image189.wmf"/><Relationship Id="rId17" Type="http://schemas.openxmlformats.org/officeDocument/2006/relationships/image" Target="../media/image188.emf"/><Relationship Id="rId16" Type="http://schemas.openxmlformats.org/officeDocument/2006/relationships/image" Target="../media/image187.wmf"/><Relationship Id="rId15" Type="http://schemas.openxmlformats.org/officeDocument/2006/relationships/image" Target="../media/image186.emf"/><Relationship Id="rId14" Type="http://schemas.openxmlformats.org/officeDocument/2006/relationships/image" Target="../media/image185.emf"/><Relationship Id="rId13" Type="http://schemas.openxmlformats.org/officeDocument/2006/relationships/image" Target="../media/image184.emf"/><Relationship Id="rId12" Type="http://schemas.openxmlformats.org/officeDocument/2006/relationships/image" Target="../media/image183.emf"/><Relationship Id="rId11" Type="http://schemas.openxmlformats.org/officeDocument/2006/relationships/image" Target="../media/image182.emf"/><Relationship Id="rId10" Type="http://schemas.openxmlformats.org/officeDocument/2006/relationships/image" Target="../media/image181.wmf"/><Relationship Id="rId1" Type="http://schemas.openxmlformats.org/officeDocument/2006/relationships/image" Target="../media/image172.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202.emf"/><Relationship Id="rId8" Type="http://schemas.openxmlformats.org/officeDocument/2006/relationships/image" Target="../media/image201.emf"/><Relationship Id="rId7" Type="http://schemas.openxmlformats.org/officeDocument/2006/relationships/image" Target="../media/image200.e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 Id="rId3" Type="http://schemas.openxmlformats.org/officeDocument/2006/relationships/image" Target="../media/image196.emf"/><Relationship Id="rId21" Type="http://schemas.openxmlformats.org/officeDocument/2006/relationships/image" Target="../media/image214.emf"/><Relationship Id="rId20" Type="http://schemas.openxmlformats.org/officeDocument/2006/relationships/image" Target="../media/image213.emf"/><Relationship Id="rId2" Type="http://schemas.openxmlformats.org/officeDocument/2006/relationships/image" Target="../media/image195.emf"/><Relationship Id="rId19" Type="http://schemas.openxmlformats.org/officeDocument/2006/relationships/image" Target="../media/image212.emf"/><Relationship Id="rId18" Type="http://schemas.openxmlformats.org/officeDocument/2006/relationships/image" Target="../media/image211.emf"/><Relationship Id="rId17" Type="http://schemas.openxmlformats.org/officeDocument/2006/relationships/image" Target="../media/image210.wmf"/><Relationship Id="rId16" Type="http://schemas.openxmlformats.org/officeDocument/2006/relationships/image" Target="../media/image209.wmf"/><Relationship Id="rId15" Type="http://schemas.openxmlformats.org/officeDocument/2006/relationships/image" Target="../media/image208.wmf"/><Relationship Id="rId14" Type="http://schemas.openxmlformats.org/officeDocument/2006/relationships/image" Target="../media/image207.emf"/><Relationship Id="rId13" Type="http://schemas.openxmlformats.org/officeDocument/2006/relationships/image" Target="../media/image206.wmf"/><Relationship Id="rId12" Type="http://schemas.openxmlformats.org/officeDocument/2006/relationships/image" Target="../media/image205.wmf"/><Relationship Id="rId11" Type="http://schemas.openxmlformats.org/officeDocument/2006/relationships/image" Target="../media/image204.wmf"/><Relationship Id="rId10" Type="http://schemas.openxmlformats.org/officeDocument/2006/relationships/image" Target="../media/image203.wmf"/><Relationship Id="rId1" Type="http://schemas.openxmlformats.org/officeDocument/2006/relationships/image" Target="../media/image194.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22.wmf"/><Relationship Id="rId7" Type="http://schemas.openxmlformats.org/officeDocument/2006/relationships/image" Target="../media/image221.wmf"/><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wmf"/><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231.emf"/><Relationship Id="rId8" Type="http://schemas.openxmlformats.org/officeDocument/2006/relationships/image" Target="../media/image230.emf"/><Relationship Id="rId7" Type="http://schemas.openxmlformats.org/officeDocument/2006/relationships/image" Target="../media/image229.emf"/><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emf"/><Relationship Id="rId3" Type="http://schemas.openxmlformats.org/officeDocument/2006/relationships/image" Target="../media/image225.emf"/><Relationship Id="rId2" Type="http://schemas.openxmlformats.org/officeDocument/2006/relationships/image" Target="../media/image224.emf"/><Relationship Id="rId17" Type="http://schemas.openxmlformats.org/officeDocument/2006/relationships/image" Target="../media/image238.wmf"/><Relationship Id="rId16" Type="http://schemas.openxmlformats.org/officeDocument/2006/relationships/image" Target="../media/image237.wmf"/><Relationship Id="rId15" Type="http://schemas.openxmlformats.org/officeDocument/2006/relationships/image" Target="../media/image236.emf"/><Relationship Id="rId14" Type="http://schemas.openxmlformats.org/officeDocument/2006/relationships/image" Target="../media/image219.emf"/><Relationship Id="rId13" Type="http://schemas.openxmlformats.org/officeDocument/2006/relationships/image" Target="../media/image235.wmf"/><Relationship Id="rId12" Type="http://schemas.openxmlformats.org/officeDocument/2006/relationships/image" Target="../media/image234.emf"/><Relationship Id="rId11" Type="http://schemas.openxmlformats.org/officeDocument/2006/relationships/image" Target="../media/image233.emf"/><Relationship Id="rId10" Type="http://schemas.openxmlformats.org/officeDocument/2006/relationships/image" Target="../media/image232.emf"/><Relationship Id="rId1" Type="http://schemas.openxmlformats.org/officeDocument/2006/relationships/image" Target="../media/image223.e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247.emf"/><Relationship Id="rId8" Type="http://schemas.openxmlformats.org/officeDocument/2006/relationships/image" Target="../media/image246.emf"/><Relationship Id="rId7" Type="http://schemas.openxmlformats.org/officeDocument/2006/relationships/image" Target="../media/image245.wmf"/><Relationship Id="rId6" Type="http://schemas.openxmlformats.org/officeDocument/2006/relationships/image" Target="../media/image244.emf"/><Relationship Id="rId5" Type="http://schemas.openxmlformats.org/officeDocument/2006/relationships/image" Target="../media/image243.wmf"/><Relationship Id="rId4" Type="http://schemas.openxmlformats.org/officeDocument/2006/relationships/image" Target="../media/image242.wmf"/><Relationship Id="rId3" Type="http://schemas.openxmlformats.org/officeDocument/2006/relationships/image" Target="../media/image241.wmf"/><Relationship Id="rId23" Type="http://schemas.openxmlformats.org/officeDocument/2006/relationships/image" Target="../media/image261.wmf"/><Relationship Id="rId22" Type="http://schemas.openxmlformats.org/officeDocument/2006/relationships/image" Target="../media/image260.wmf"/><Relationship Id="rId21" Type="http://schemas.openxmlformats.org/officeDocument/2006/relationships/image" Target="../media/image259.wmf"/><Relationship Id="rId20" Type="http://schemas.openxmlformats.org/officeDocument/2006/relationships/image" Target="../media/image258.wmf"/><Relationship Id="rId2" Type="http://schemas.openxmlformats.org/officeDocument/2006/relationships/image" Target="../media/image240.wmf"/><Relationship Id="rId19" Type="http://schemas.openxmlformats.org/officeDocument/2006/relationships/image" Target="../media/image257.emf"/><Relationship Id="rId18" Type="http://schemas.openxmlformats.org/officeDocument/2006/relationships/image" Target="../media/image256.wmf"/><Relationship Id="rId17" Type="http://schemas.openxmlformats.org/officeDocument/2006/relationships/image" Target="../media/image255.emf"/><Relationship Id="rId16" Type="http://schemas.openxmlformats.org/officeDocument/2006/relationships/image" Target="../media/image254.wmf"/><Relationship Id="rId15" Type="http://schemas.openxmlformats.org/officeDocument/2006/relationships/image" Target="../media/image253.emf"/><Relationship Id="rId14" Type="http://schemas.openxmlformats.org/officeDocument/2006/relationships/image" Target="../media/image252.wmf"/><Relationship Id="rId13" Type="http://schemas.openxmlformats.org/officeDocument/2006/relationships/image" Target="../media/image251.emf"/><Relationship Id="rId12" Type="http://schemas.openxmlformats.org/officeDocument/2006/relationships/image" Target="../media/image250.wmf"/><Relationship Id="rId11" Type="http://schemas.openxmlformats.org/officeDocument/2006/relationships/image" Target="../media/image249.emf"/><Relationship Id="rId10" Type="http://schemas.openxmlformats.org/officeDocument/2006/relationships/image" Target="../media/image248.emf"/><Relationship Id="rId1" Type="http://schemas.openxmlformats.org/officeDocument/2006/relationships/image" Target="../media/image239.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270.emf"/><Relationship Id="rId8" Type="http://schemas.openxmlformats.org/officeDocument/2006/relationships/image" Target="../media/image269.emf"/><Relationship Id="rId7" Type="http://schemas.openxmlformats.org/officeDocument/2006/relationships/image" Target="../media/image268.emf"/><Relationship Id="rId6" Type="http://schemas.openxmlformats.org/officeDocument/2006/relationships/image" Target="../media/image267.emf"/><Relationship Id="rId5" Type="http://schemas.openxmlformats.org/officeDocument/2006/relationships/image" Target="../media/image266.emf"/><Relationship Id="rId4" Type="http://schemas.openxmlformats.org/officeDocument/2006/relationships/image" Target="../media/image265.emf"/><Relationship Id="rId3" Type="http://schemas.openxmlformats.org/officeDocument/2006/relationships/image" Target="../media/image264.emf"/><Relationship Id="rId2" Type="http://schemas.openxmlformats.org/officeDocument/2006/relationships/image" Target="../media/image263.emf"/><Relationship Id="rId14" Type="http://schemas.openxmlformats.org/officeDocument/2006/relationships/image" Target="../media/image275.emf"/><Relationship Id="rId13" Type="http://schemas.openxmlformats.org/officeDocument/2006/relationships/image" Target="../media/image274.emf"/><Relationship Id="rId12" Type="http://schemas.openxmlformats.org/officeDocument/2006/relationships/image" Target="../media/image273.emf"/><Relationship Id="rId11" Type="http://schemas.openxmlformats.org/officeDocument/2006/relationships/image" Target="../media/image272.emf"/><Relationship Id="rId10" Type="http://schemas.openxmlformats.org/officeDocument/2006/relationships/image" Target="../media/image271.emf"/><Relationship Id="rId1" Type="http://schemas.openxmlformats.org/officeDocument/2006/relationships/image" Target="../media/image262.e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284.wmf"/><Relationship Id="rId8" Type="http://schemas.openxmlformats.org/officeDocument/2006/relationships/image" Target="../media/image283.wmf"/><Relationship Id="rId7" Type="http://schemas.openxmlformats.org/officeDocument/2006/relationships/image" Target="../media/image282.emf"/><Relationship Id="rId6" Type="http://schemas.openxmlformats.org/officeDocument/2006/relationships/image" Target="../media/image281.emf"/><Relationship Id="rId5" Type="http://schemas.openxmlformats.org/officeDocument/2006/relationships/image" Target="../media/image280.emf"/><Relationship Id="rId4" Type="http://schemas.openxmlformats.org/officeDocument/2006/relationships/image" Target="../media/image279.emf"/><Relationship Id="rId3" Type="http://schemas.openxmlformats.org/officeDocument/2006/relationships/image" Target="../media/image278.emf"/><Relationship Id="rId2" Type="http://schemas.openxmlformats.org/officeDocument/2006/relationships/image" Target="../media/image277.emf"/><Relationship Id="rId11" Type="http://schemas.openxmlformats.org/officeDocument/2006/relationships/image" Target="../media/image286.wmf"/><Relationship Id="rId10" Type="http://schemas.openxmlformats.org/officeDocument/2006/relationships/image" Target="../media/image285.wmf"/><Relationship Id="rId1" Type="http://schemas.openxmlformats.org/officeDocument/2006/relationships/image" Target="../media/image276.emf"/></Relationships>
</file>

<file path=ppt/drawings/_rels/vmlDrawing28.vml.rels><?xml version="1.0" encoding="UTF-8" standalone="yes"?>
<Relationships xmlns="http://schemas.openxmlformats.org/package/2006/relationships"><Relationship Id="rId9" Type="http://schemas.openxmlformats.org/officeDocument/2006/relationships/image" Target="../media/image295.emf"/><Relationship Id="rId8" Type="http://schemas.openxmlformats.org/officeDocument/2006/relationships/image" Target="../media/image294.emf"/><Relationship Id="rId7" Type="http://schemas.openxmlformats.org/officeDocument/2006/relationships/image" Target="../media/image293.emf"/><Relationship Id="rId6" Type="http://schemas.openxmlformats.org/officeDocument/2006/relationships/image" Target="../media/image292.emf"/><Relationship Id="rId5" Type="http://schemas.openxmlformats.org/officeDocument/2006/relationships/image" Target="../media/image291.emf"/><Relationship Id="rId4" Type="http://schemas.openxmlformats.org/officeDocument/2006/relationships/image" Target="../media/image290.emf"/><Relationship Id="rId3" Type="http://schemas.openxmlformats.org/officeDocument/2006/relationships/image" Target="../media/image289.emf"/><Relationship Id="rId2" Type="http://schemas.openxmlformats.org/officeDocument/2006/relationships/image" Target="../media/image288.emf"/><Relationship Id="rId14" Type="http://schemas.openxmlformats.org/officeDocument/2006/relationships/image" Target="../media/image300.emf"/><Relationship Id="rId13" Type="http://schemas.openxmlformats.org/officeDocument/2006/relationships/image" Target="../media/image299.emf"/><Relationship Id="rId12" Type="http://schemas.openxmlformats.org/officeDocument/2006/relationships/image" Target="../media/image298.emf"/><Relationship Id="rId11" Type="http://schemas.openxmlformats.org/officeDocument/2006/relationships/image" Target="../media/image297.emf"/><Relationship Id="rId10" Type="http://schemas.openxmlformats.org/officeDocument/2006/relationships/image" Target="../media/image296.emf"/><Relationship Id="rId1" Type="http://schemas.openxmlformats.org/officeDocument/2006/relationships/image" Target="../media/image287.e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309.emf"/><Relationship Id="rId8" Type="http://schemas.openxmlformats.org/officeDocument/2006/relationships/image" Target="../media/image308.emf"/><Relationship Id="rId7" Type="http://schemas.openxmlformats.org/officeDocument/2006/relationships/image" Target="../media/image307.emf"/><Relationship Id="rId6" Type="http://schemas.openxmlformats.org/officeDocument/2006/relationships/image" Target="../media/image306.emf"/><Relationship Id="rId5" Type="http://schemas.openxmlformats.org/officeDocument/2006/relationships/image" Target="../media/image305.wmf"/><Relationship Id="rId4" Type="http://schemas.openxmlformats.org/officeDocument/2006/relationships/image" Target="../media/image304.emf"/><Relationship Id="rId3" Type="http://schemas.openxmlformats.org/officeDocument/2006/relationships/image" Target="../media/image303.emf"/><Relationship Id="rId2" Type="http://schemas.openxmlformats.org/officeDocument/2006/relationships/image" Target="../media/image302.emf"/><Relationship Id="rId12" Type="http://schemas.openxmlformats.org/officeDocument/2006/relationships/image" Target="../media/image312.emf"/><Relationship Id="rId11" Type="http://schemas.openxmlformats.org/officeDocument/2006/relationships/image" Target="../media/image311.emf"/><Relationship Id="rId10" Type="http://schemas.openxmlformats.org/officeDocument/2006/relationships/image" Target="../media/image310.emf"/><Relationship Id="rId1" Type="http://schemas.openxmlformats.org/officeDocument/2006/relationships/image" Target="../media/image301.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0.e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316.emf"/><Relationship Id="rId3" Type="http://schemas.openxmlformats.org/officeDocument/2006/relationships/image" Target="../media/image315.emf"/><Relationship Id="rId2" Type="http://schemas.openxmlformats.org/officeDocument/2006/relationships/image" Target="../media/image314.emf"/><Relationship Id="rId1" Type="http://schemas.openxmlformats.org/officeDocument/2006/relationships/image" Target="../media/image313.e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325.emf"/><Relationship Id="rId8" Type="http://schemas.openxmlformats.org/officeDocument/2006/relationships/image" Target="../media/image324.emf"/><Relationship Id="rId7" Type="http://schemas.openxmlformats.org/officeDocument/2006/relationships/image" Target="../media/image323.emf"/><Relationship Id="rId6" Type="http://schemas.openxmlformats.org/officeDocument/2006/relationships/image" Target="../media/image322.emf"/><Relationship Id="rId5" Type="http://schemas.openxmlformats.org/officeDocument/2006/relationships/image" Target="../media/image321.emf"/><Relationship Id="rId4" Type="http://schemas.openxmlformats.org/officeDocument/2006/relationships/image" Target="../media/image320.emf"/><Relationship Id="rId3" Type="http://schemas.openxmlformats.org/officeDocument/2006/relationships/image" Target="../media/image319.wmf"/><Relationship Id="rId2" Type="http://schemas.openxmlformats.org/officeDocument/2006/relationships/image" Target="../media/image318.emf"/><Relationship Id="rId10" Type="http://schemas.openxmlformats.org/officeDocument/2006/relationships/image" Target="../media/image326.emf"/><Relationship Id="rId1" Type="http://schemas.openxmlformats.org/officeDocument/2006/relationships/image" Target="../media/image317.e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335.emf"/><Relationship Id="rId8" Type="http://schemas.openxmlformats.org/officeDocument/2006/relationships/image" Target="../media/image334.emf"/><Relationship Id="rId7" Type="http://schemas.openxmlformats.org/officeDocument/2006/relationships/image" Target="../media/image333.emf"/><Relationship Id="rId6" Type="http://schemas.openxmlformats.org/officeDocument/2006/relationships/image" Target="../media/image332.emf"/><Relationship Id="rId5" Type="http://schemas.openxmlformats.org/officeDocument/2006/relationships/image" Target="../media/image331.emf"/><Relationship Id="rId4" Type="http://schemas.openxmlformats.org/officeDocument/2006/relationships/image" Target="../media/image330.emf"/><Relationship Id="rId3" Type="http://schemas.openxmlformats.org/officeDocument/2006/relationships/image" Target="../media/image329.emf"/><Relationship Id="rId2" Type="http://schemas.openxmlformats.org/officeDocument/2006/relationships/image" Target="../media/image328.emf"/><Relationship Id="rId11" Type="http://schemas.openxmlformats.org/officeDocument/2006/relationships/image" Target="../media/image337.emf"/><Relationship Id="rId10" Type="http://schemas.openxmlformats.org/officeDocument/2006/relationships/image" Target="../media/image336.emf"/><Relationship Id="rId1" Type="http://schemas.openxmlformats.org/officeDocument/2006/relationships/image" Target="../media/image327.emf"/></Relationships>
</file>

<file path=ppt/drawings/_rels/vmlDrawing33.vml.rels><?xml version="1.0" encoding="UTF-8" standalone="yes"?>
<Relationships xmlns="http://schemas.openxmlformats.org/package/2006/relationships"><Relationship Id="rId5" Type="http://schemas.openxmlformats.org/officeDocument/2006/relationships/image" Target="../media/image342.emf"/><Relationship Id="rId4" Type="http://schemas.openxmlformats.org/officeDocument/2006/relationships/image" Target="../media/image341.emf"/><Relationship Id="rId3" Type="http://schemas.openxmlformats.org/officeDocument/2006/relationships/image" Target="../media/image340.emf"/><Relationship Id="rId2" Type="http://schemas.openxmlformats.org/officeDocument/2006/relationships/image" Target="../media/image339.emf"/><Relationship Id="rId1" Type="http://schemas.openxmlformats.org/officeDocument/2006/relationships/image" Target="../media/image338.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350.emf"/><Relationship Id="rId7" Type="http://schemas.openxmlformats.org/officeDocument/2006/relationships/image" Target="../media/image349.emf"/><Relationship Id="rId6" Type="http://schemas.openxmlformats.org/officeDocument/2006/relationships/image" Target="../media/image348.emf"/><Relationship Id="rId5" Type="http://schemas.openxmlformats.org/officeDocument/2006/relationships/image" Target="../media/image347.emf"/><Relationship Id="rId4" Type="http://schemas.openxmlformats.org/officeDocument/2006/relationships/image" Target="../media/image346.emf"/><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image" Target="../media/image343.wmf"/></Relationships>
</file>

<file path=ppt/drawings/_rels/vmlDrawing35.vml.rels><?xml version="1.0" encoding="UTF-8" standalone="yes"?>
<Relationships xmlns="http://schemas.openxmlformats.org/package/2006/relationships"><Relationship Id="rId9" Type="http://schemas.openxmlformats.org/officeDocument/2006/relationships/image" Target="../media/image359.emf"/><Relationship Id="rId8" Type="http://schemas.openxmlformats.org/officeDocument/2006/relationships/image" Target="../media/image358.emf"/><Relationship Id="rId7" Type="http://schemas.openxmlformats.org/officeDocument/2006/relationships/image" Target="../media/image357.emf"/><Relationship Id="rId6" Type="http://schemas.openxmlformats.org/officeDocument/2006/relationships/image" Target="../media/image356.emf"/><Relationship Id="rId5" Type="http://schemas.openxmlformats.org/officeDocument/2006/relationships/image" Target="../media/image355.emf"/><Relationship Id="rId4" Type="http://schemas.openxmlformats.org/officeDocument/2006/relationships/image" Target="../media/image354.emf"/><Relationship Id="rId3" Type="http://schemas.openxmlformats.org/officeDocument/2006/relationships/image" Target="../media/image353.emf"/><Relationship Id="rId2" Type="http://schemas.openxmlformats.org/officeDocument/2006/relationships/image" Target="../media/image352.emf"/><Relationship Id="rId10" Type="http://schemas.openxmlformats.org/officeDocument/2006/relationships/image" Target="../media/image360.emf"/><Relationship Id="rId1" Type="http://schemas.openxmlformats.org/officeDocument/2006/relationships/image" Target="../media/image351.e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364.wmf"/><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367.wmf"/><Relationship Id="rId2" Type="http://schemas.openxmlformats.org/officeDocument/2006/relationships/image" Target="../media/image366.wmf"/><Relationship Id="rId1" Type="http://schemas.openxmlformats.org/officeDocument/2006/relationships/image" Target="../media/image365.wmf"/></Relationships>
</file>

<file path=ppt/drawings/_rels/vmlDrawing38.vml.rels><?xml version="1.0" encoding="UTF-8" standalone="yes"?>
<Relationships xmlns="http://schemas.openxmlformats.org/package/2006/relationships"><Relationship Id="rId6" Type="http://schemas.openxmlformats.org/officeDocument/2006/relationships/image" Target="../media/image373.wmf"/><Relationship Id="rId5" Type="http://schemas.openxmlformats.org/officeDocument/2006/relationships/image" Target="../media/image372.emf"/><Relationship Id="rId4" Type="http://schemas.openxmlformats.org/officeDocument/2006/relationships/image" Target="../media/image371.emf"/><Relationship Id="rId3" Type="http://schemas.openxmlformats.org/officeDocument/2006/relationships/image" Target="../media/image370.emf"/><Relationship Id="rId2" Type="http://schemas.openxmlformats.org/officeDocument/2006/relationships/image" Target="../media/image369.emf"/><Relationship Id="rId1" Type="http://schemas.openxmlformats.org/officeDocument/2006/relationships/image" Target="../media/image368.wmf"/></Relationships>
</file>

<file path=ppt/drawings/_rels/vmlDrawing39.vml.rels><?xml version="1.0" encoding="UTF-8" standalone="yes"?>
<Relationships xmlns="http://schemas.openxmlformats.org/package/2006/relationships"><Relationship Id="rId9" Type="http://schemas.openxmlformats.org/officeDocument/2006/relationships/image" Target="../media/image382.wmf"/><Relationship Id="rId8" Type="http://schemas.openxmlformats.org/officeDocument/2006/relationships/image" Target="../media/image381.emf"/><Relationship Id="rId7" Type="http://schemas.openxmlformats.org/officeDocument/2006/relationships/image" Target="../media/image380.emf"/><Relationship Id="rId6" Type="http://schemas.openxmlformats.org/officeDocument/2006/relationships/image" Target="../media/image379.emf"/><Relationship Id="rId5" Type="http://schemas.openxmlformats.org/officeDocument/2006/relationships/image" Target="../media/image378.emf"/><Relationship Id="rId4" Type="http://schemas.openxmlformats.org/officeDocument/2006/relationships/image" Target="../media/image377.emf"/><Relationship Id="rId30" Type="http://schemas.openxmlformats.org/officeDocument/2006/relationships/image" Target="../media/image403.wmf"/><Relationship Id="rId3" Type="http://schemas.openxmlformats.org/officeDocument/2006/relationships/image" Target="../media/image376.emf"/><Relationship Id="rId29" Type="http://schemas.openxmlformats.org/officeDocument/2006/relationships/image" Target="../media/image402.wmf"/><Relationship Id="rId28" Type="http://schemas.openxmlformats.org/officeDocument/2006/relationships/image" Target="../media/image401.wmf"/><Relationship Id="rId27" Type="http://schemas.openxmlformats.org/officeDocument/2006/relationships/image" Target="../media/image400.wmf"/><Relationship Id="rId26" Type="http://schemas.openxmlformats.org/officeDocument/2006/relationships/image" Target="../media/image399.wmf"/><Relationship Id="rId25" Type="http://schemas.openxmlformats.org/officeDocument/2006/relationships/image" Target="../media/image398.wmf"/><Relationship Id="rId24" Type="http://schemas.openxmlformats.org/officeDocument/2006/relationships/image" Target="../media/image397.emf"/><Relationship Id="rId23" Type="http://schemas.openxmlformats.org/officeDocument/2006/relationships/image" Target="../media/image396.emf"/><Relationship Id="rId22" Type="http://schemas.openxmlformats.org/officeDocument/2006/relationships/image" Target="../media/image395.wmf"/><Relationship Id="rId21" Type="http://schemas.openxmlformats.org/officeDocument/2006/relationships/image" Target="../media/image394.emf"/><Relationship Id="rId20" Type="http://schemas.openxmlformats.org/officeDocument/2006/relationships/image" Target="../media/image393.emf"/><Relationship Id="rId2" Type="http://schemas.openxmlformats.org/officeDocument/2006/relationships/image" Target="../media/image375.emf"/><Relationship Id="rId19" Type="http://schemas.openxmlformats.org/officeDocument/2006/relationships/image" Target="../media/image392.emf"/><Relationship Id="rId18" Type="http://schemas.openxmlformats.org/officeDocument/2006/relationships/image" Target="../media/image391.emf"/><Relationship Id="rId17" Type="http://schemas.openxmlformats.org/officeDocument/2006/relationships/image" Target="../media/image390.emf"/><Relationship Id="rId16" Type="http://schemas.openxmlformats.org/officeDocument/2006/relationships/image" Target="../media/image389.emf"/><Relationship Id="rId15" Type="http://schemas.openxmlformats.org/officeDocument/2006/relationships/image" Target="../media/image388.emf"/><Relationship Id="rId14" Type="http://schemas.openxmlformats.org/officeDocument/2006/relationships/image" Target="../media/image387.emf"/><Relationship Id="rId13" Type="http://schemas.openxmlformats.org/officeDocument/2006/relationships/image" Target="../media/image386.emf"/><Relationship Id="rId12" Type="http://schemas.openxmlformats.org/officeDocument/2006/relationships/image" Target="../media/image385.emf"/><Relationship Id="rId11" Type="http://schemas.openxmlformats.org/officeDocument/2006/relationships/image" Target="../media/image384.emf"/><Relationship Id="rId10" Type="http://schemas.openxmlformats.org/officeDocument/2006/relationships/image" Target="../media/image383.emf"/><Relationship Id="rId1" Type="http://schemas.openxmlformats.org/officeDocument/2006/relationships/image" Target="../media/image37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412.emf"/><Relationship Id="rId8" Type="http://schemas.openxmlformats.org/officeDocument/2006/relationships/image" Target="../media/image411.emf"/><Relationship Id="rId7" Type="http://schemas.openxmlformats.org/officeDocument/2006/relationships/image" Target="../media/image410.emf"/><Relationship Id="rId6" Type="http://schemas.openxmlformats.org/officeDocument/2006/relationships/image" Target="../media/image409.emf"/><Relationship Id="rId5" Type="http://schemas.openxmlformats.org/officeDocument/2006/relationships/image" Target="../media/image408.emf"/><Relationship Id="rId42" Type="http://schemas.openxmlformats.org/officeDocument/2006/relationships/image" Target="../media/image445.emf"/><Relationship Id="rId41" Type="http://schemas.openxmlformats.org/officeDocument/2006/relationships/image" Target="../media/image444.emf"/><Relationship Id="rId40" Type="http://schemas.openxmlformats.org/officeDocument/2006/relationships/image" Target="../media/image443.emf"/><Relationship Id="rId4" Type="http://schemas.openxmlformats.org/officeDocument/2006/relationships/image" Target="../media/image407.emf"/><Relationship Id="rId39" Type="http://schemas.openxmlformats.org/officeDocument/2006/relationships/image" Target="../media/image442.emf"/><Relationship Id="rId38" Type="http://schemas.openxmlformats.org/officeDocument/2006/relationships/image" Target="../media/image441.emf"/><Relationship Id="rId37" Type="http://schemas.openxmlformats.org/officeDocument/2006/relationships/image" Target="../media/image440.emf"/><Relationship Id="rId36" Type="http://schemas.openxmlformats.org/officeDocument/2006/relationships/image" Target="../media/image439.emf"/><Relationship Id="rId35" Type="http://schemas.openxmlformats.org/officeDocument/2006/relationships/image" Target="../media/image438.emf"/><Relationship Id="rId34" Type="http://schemas.openxmlformats.org/officeDocument/2006/relationships/image" Target="../media/image437.emf"/><Relationship Id="rId33" Type="http://schemas.openxmlformats.org/officeDocument/2006/relationships/image" Target="../media/image436.emf"/><Relationship Id="rId32" Type="http://schemas.openxmlformats.org/officeDocument/2006/relationships/image" Target="../media/image435.emf"/><Relationship Id="rId31" Type="http://schemas.openxmlformats.org/officeDocument/2006/relationships/image" Target="../media/image434.emf"/><Relationship Id="rId30" Type="http://schemas.openxmlformats.org/officeDocument/2006/relationships/image" Target="../media/image433.emf"/><Relationship Id="rId3" Type="http://schemas.openxmlformats.org/officeDocument/2006/relationships/image" Target="../media/image406.emf"/><Relationship Id="rId29" Type="http://schemas.openxmlformats.org/officeDocument/2006/relationships/image" Target="../media/image432.emf"/><Relationship Id="rId28" Type="http://schemas.openxmlformats.org/officeDocument/2006/relationships/image" Target="../media/image431.emf"/><Relationship Id="rId27" Type="http://schemas.openxmlformats.org/officeDocument/2006/relationships/image" Target="../media/image430.wmf"/><Relationship Id="rId26" Type="http://schemas.openxmlformats.org/officeDocument/2006/relationships/image" Target="../media/image429.emf"/><Relationship Id="rId25" Type="http://schemas.openxmlformats.org/officeDocument/2006/relationships/image" Target="../media/image428.emf"/><Relationship Id="rId24" Type="http://schemas.openxmlformats.org/officeDocument/2006/relationships/image" Target="../media/image427.emf"/><Relationship Id="rId23" Type="http://schemas.openxmlformats.org/officeDocument/2006/relationships/image" Target="../media/image426.emf"/><Relationship Id="rId22" Type="http://schemas.openxmlformats.org/officeDocument/2006/relationships/image" Target="../media/image425.wmf"/><Relationship Id="rId21" Type="http://schemas.openxmlformats.org/officeDocument/2006/relationships/image" Target="../media/image424.emf"/><Relationship Id="rId20" Type="http://schemas.openxmlformats.org/officeDocument/2006/relationships/image" Target="../media/image423.emf"/><Relationship Id="rId2" Type="http://schemas.openxmlformats.org/officeDocument/2006/relationships/image" Target="../media/image405.emf"/><Relationship Id="rId19" Type="http://schemas.openxmlformats.org/officeDocument/2006/relationships/image" Target="../media/image422.emf"/><Relationship Id="rId18" Type="http://schemas.openxmlformats.org/officeDocument/2006/relationships/image" Target="../media/image421.emf"/><Relationship Id="rId17" Type="http://schemas.openxmlformats.org/officeDocument/2006/relationships/image" Target="../media/image420.emf"/><Relationship Id="rId16" Type="http://schemas.openxmlformats.org/officeDocument/2006/relationships/image" Target="../media/image419.emf"/><Relationship Id="rId15" Type="http://schemas.openxmlformats.org/officeDocument/2006/relationships/image" Target="../media/image418.emf"/><Relationship Id="rId14" Type="http://schemas.openxmlformats.org/officeDocument/2006/relationships/image" Target="../media/image417.emf"/><Relationship Id="rId13" Type="http://schemas.openxmlformats.org/officeDocument/2006/relationships/image" Target="../media/image416.emf"/><Relationship Id="rId12" Type="http://schemas.openxmlformats.org/officeDocument/2006/relationships/image" Target="../media/image415.emf"/><Relationship Id="rId11" Type="http://schemas.openxmlformats.org/officeDocument/2006/relationships/image" Target="../media/image414.emf"/><Relationship Id="rId10" Type="http://schemas.openxmlformats.org/officeDocument/2006/relationships/image" Target="../media/image413.emf"/><Relationship Id="rId1" Type="http://schemas.openxmlformats.org/officeDocument/2006/relationships/image" Target="../media/image404.emf"/></Relationships>
</file>

<file path=ppt/drawings/_rels/vmlDrawing41.vml.rels><?xml version="1.0" encoding="UTF-8" standalone="yes"?>
<Relationships xmlns="http://schemas.openxmlformats.org/package/2006/relationships"><Relationship Id="rId9" Type="http://schemas.openxmlformats.org/officeDocument/2006/relationships/image" Target="../media/image412.emf"/><Relationship Id="rId8" Type="http://schemas.openxmlformats.org/officeDocument/2006/relationships/image" Target="../media/image411.emf"/><Relationship Id="rId7" Type="http://schemas.openxmlformats.org/officeDocument/2006/relationships/image" Target="../media/image410.emf"/><Relationship Id="rId6" Type="http://schemas.openxmlformats.org/officeDocument/2006/relationships/image" Target="../media/image409.emf"/><Relationship Id="rId5" Type="http://schemas.openxmlformats.org/officeDocument/2006/relationships/image" Target="../media/image408.emf"/><Relationship Id="rId4" Type="http://schemas.openxmlformats.org/officeDocument/2006/relationships/image" Target="../media/image407.emf"/><Relationship Id="rId3" Type="http://schemas.openxmlformats.org/officeDocument/2006/relationships/image" Target="../media/image448.wmf"/><Relationship Id="rId22" Type="http://schemas.openxmlformats.org/officeDocument/2006/relationships/image" Target="../media/image450.wmf"/><Relationship Id="rId21" Type="http://schemas.openxmlformats.org/officeDocument/2006/relationships/image" Target="../media/image425.wmf"/><Relationship Id="rId20" Type="http://schemas.openxmlformats.org/officeDocument/2006/relationships/image" Target="../media/image423.emf"/><Relationship Id="rId2" Type="http://schemas.openxmlformats.org/officeDocument/2006/relationships/image" Target="../media/image447.wmf"/><Relationship Id="rId19" Type="http://schemas.openxmlformats.org/officeDocument/2006/relationships/image" Target="../media/image422.emf"/><Relationship Id="rId18" Type="http://schemas.openxmlformats.org/officeDocument/2006/relationships/image" Target="../media/image421.emf"/><Relationship Id="rId17" Type="http://schemas.openxmlformats.org/officeDocument/2006/relationships/image" Target="../media/image420.emf"/><Relationship Id="rId16" Type="http://schemas.openxmlformats.org/officeDocument/2006/relationships/image" Target="../media/image419.emf"/><Relationship Id="rId15" Type="http://schemas.openxmlformats.org/officeDocument/2006/relationships/image" Target="../media/image418.emf"/><Relationship Id="rId14" Type="http://schemas.openxmlformats.org/officeDocument/2006/relationships/image" Target="../media/image417.emf"/><Relationship Id="rId13" Type="http://schemas.openxmlformats.org/officeDocument/2006/relationships/image" Target="../media/image449.wmf"/><Relationship Id="rId12" Type="http://schemas.openxmlformats.org/officeDocument/2006/relationships/image" Target="../media/image415.emf"/><Relationship Id="rId11" Type="http://schemas.openxmlformats.org/officeDocument/2006/relationships/image" Target="../media/image414.emf"/><Relationship Id="rId10" Type="http://schemas.openxmlformats.org/officeDocument/2006/relationships/image" Target="../media/image413.emf"/><Relationship Id="rId1" Type="http://schemas.openxmlformats.org/officeDocument/2006/relationships/image" Target="../media/image446.w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459.emf"/><Relationship Id="rId8" Type="http://schemas.openxmlformats.org/officeDocument/2006/relationships/image" Target="../media/image458.emf"/><Relationship Id="rId7" Type="http://schemas.openxmlformats.org/officeDocument/2006/relationships/image" Target="../media/image457.emf"/><Relationship Id="rId6" Type="http://schemas.openxmlformats.org/officeDocument/2006/relationships/image" Target="../media/image456.emf"/><Relationship Id="rId5" Type="http://schemas.openxmlformats.org/officeDocument/2006/relationships/image" Target="../media/image455.emf"/><Relationship Id="rId4" Type="http://schemas.openxmlformats.org/officeDocument/2006/relationships/image" Target="../media/image454.wmf"/><Relationship Id="rId3" Type="http://schemas.openxmlformats.org/officeDocument/2006/relationships/image" Target="../media/image453.emf"/><Relationship Id="rId28" Type="http://schemas.openxmlformats.org/officeDocument/2006/relationships/image" Target="../media/image478.emf"/><Relationship Id="rId27" Type="http://schemas.openxmlformats.org/officeDocument/2006/relationships/image" Target="../media/image477.emf"/><Relationship Id="rId26" Type="http://schemas.openxmlformats.org/officeDocument/2006/relationships/image" Target="../media/image476.emf"/><Relationship Id="rId25" Type="http://schemas.openxmlformats.org/officeDocument/2006/relationships/image" Target="../media/image475.wmf"/><Relationship Id="rId24" Type="http://schemas.openxmlformats.org/officeDocument/2006/relationships/image" Target="../media/image474.emf"/><Relationship Id="rId23" Type="http://schemas.openxmlformats.org/officeDocument/2006/relationships/image" Target="../media/image473.emf"/><Relationship Id="rId22" Type="http://schemas.openxmlformats.org/officeDocument/2006/relationships/image" Target="../media/image472.emf"/><Relationship Id="rId21" Type="http://schemas.openxmlformats.org/officeDocument/2006/relationships/image" Target="../media/image471.emf"/><Relationship Id="rId20" Type="http://schemas.openxmlformats.org/officeDocument/2006/relationships/image" Target="../media/image470.wmf"/><Relationship Id="rId2" Type="http://schemas.openxmlformats.org/officeDocument/2006/relationships/image" Target="../media/image452.emf"/><Relationship Id="rId19" Type="http://schemas.openxmlformats.org/officeDocument/2006/relationships/image" Target="../media/image469.emf"/><Relationship Id="rId18" Type="http://schemas.openxmlformats.org/officeDocument/2006/relationships/image" Target="../media/image468.emf"/><Relationship Id="rId17" Type="http://schemas.openxmlformats.org/officeDocument/2006/relationships/image" Target="../media/image467.emf"/><Relationship Id="rId16" Type="http://schemas.openxmlformats.org/officeDocument/2006/relationships/image" Target="../media/image466.emf"/><Relationship Id="rId15" Type="http://schemas.openxmlformats.org/officeDocument/2006/relationships/image" Target="../media/image465.emf"/><Relationship Id="rId14" Type="http://schemas.openxmlformats.org/officeDocument/2006/relationships/image" Target="../media/image464.emf"/><Relationship Id="rId13" Type="http://schemas.openxmlformats.org/officeDocument/2006/relationships/image" Target="../media/image463.emf"/><Relationship Id="rId12" Type="http://schemas.openxmlformats.org/officeDocument/2006/relationships/image" Target="../media/image462.emf"/><Relationship Id="rId11" Type="http://schemas.openxmlformats.org/officeDocument/2006/relationships/image" Target="../media/image461.emf"/><Relationship Id="rId10" Type="http://schemas.openxmlformats.org/officeDocument/2006/relationships/image" Target="../media/image460.emf"/><Relationship Id="rId1" Type="http://schemas.openxmlformats.org/officeDocument/2006/relationships/image" Target="../media/image451.e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487.wmf"/><Relationship Id="rId8" Type="http://schemas.openxmlformats.org/officeDocument/2006/relationships/image" Target="../media/image486.wmf"/><Relationship Id="rId7" Type="http://schemas.openxmlformats.org/officeDocument/2006/relationships/image" Target="../media/image485.wmf"/><Relationship Id="rId6" Type="http://schemas.openxmlformats.org/officeDocument/2006/relationships/image" Target="../media/image484.wmf"/><Relationship Id="rId5" Type="http://schemas.openxmlformats.org/officeDocument/2006/relationships/image" Target="../media/image483.wmf"/><Relationship Id="rId4" Type="http://schemas.openxmlformats.org/officeDocument/2006/relationships/image" Target="../media/image482.wmf"/><Relationship Id="rId32" Type="http://schemas.openxmlformats.org/officeDocument/2006/relationships/image" Target="../media/image510.emf"/><Relationship Id="rId31" Type="http://schemas.openxmlformats.org/officeDocument/2006/relationships/image" Target="../media/image509.emf"/><Relationship Id="rId30" Type="http://schemas.openxmlformats.org/officeDocument/2006/relationships/image" Target="../media/image508.emf"/><Relationship Id="rId3" Type="http://schemas.openxmlformats.org/officeDocument/2006/relationships/image" Target="../media/image481.wmf"/><Relationship Id="rId29" Type="http://schemas.openxmlformats.org/officeDocument/2006/relationships/image" Target="../media/image507.emf"/><Relationship Id="rId28" Type="http://schemas.openxmlformats.org/officeDocument/2006/relationships/image" Target="../media/image506.wmf"/><Relationship Id="rId27" Type="http://schemas.openxmlformats.org/officeDocument/2006/relationships/image" Target="../media/image505.emf"/><Relationship Id="rId26" Type="http://schemas.openxmlformats.org/officeDocument/2006/relationships/image" Target="../media/image504.emf"/><Relationship Id="rId25" Type="http://schemas.openxmlformats.org/officeDocument/2006/relationships/image" Target="../media/image503.emf"/><Relationship Id="rId24" Type="http://schemas.openxmlformats.org/officeDocument/2006/relationships/image" Target="../media/image502.emf"/><Relationship Id="rId23" Type="http://schemas.openxmlformats.org/officeDocument/2006/relationships/image" Target="../media/image501.wmf"/><Relationship Id="rId22" Type="http://schemas.openxmlformats.org/officeDocument/2006/relationships/image" Target="../media/image500.wmf"/><Relationship Id="rId21" Type="http://schemas.openxmlformats.org/officeDocument/2006/relationships/image" Target="../media/image499.wmf"/><Relationship Id="rId20" Type="http://schemas.openxmlformats.org/officeDocument/2006/relationships/image" Target="../media/image498.wmf"/><Relationship Id="rId2" Type="http://schemas.openxmlformats.org/officeDocument/2006/relationships/image" Target="../media/image480.wmf"/><Relationship Id="rId19" Type="http://schemas.openxmlformats.org/officeDocument/2006/relationships/image" Target="../media/image497.wmf"/><Relationship Id="rId18" Type="http://schemas.openxmlformats.org/officeDocument/2006/relationships/image" Target="../media/image496.emf"/><Relationship Id="rId17" Type="http://schemas.openxmlformats.org/officeDocument/2006/relationships/image" Target="../media/image495.wmf"/><Relationship Id="rId16" Type="http://schemas.openxmlformats.org/officeDocument/2006/relationships/image" Target="../media/image494.emf"/><Relationship Id="rId15" Type="http://schemas.openxmlformats.org/officeDocument/2006/relationships/image" Target="../media/image493.emf"/><Relationship Id="rId14" Type="http://schemas.openxmlformats.org/officeDocument/2006/relationships/image" Target="../media/image492.emf"/><Relationship Id="rId13" Type="http://schemas.openxmlformats.org/officeDocument/2006/relationships/image" Target="../media/image491.wmf"/><Relationship Id="rId12" Type="http://schemas.openxmlformats.org/officeDocument/2006/relationships/image" Target="../media/image490.wmf"/><Relationship Id="rId11" Type="http://schemas.openxmlformats.org/officeDocument/2006/relationships/image" Target="../media/image489.wmf"/><Relationship Id="rId10" Type="http://schemas.openxmlformats.org/officeDocument/2006/relationships/image" Target="../media/image488.wmf"/><Relationship Id="rId1" Type="http://schemas.openxmlformats.org/officeDocument/2006/relationships/image" Target="../media/image479.w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519.emf"/><Relationship Id="rId8" Type="http://schemas.openxmlformats.org/officeDocument/2006/relationships/image" Target="../media/image518.emf"/><Relationship Id="rId7" Type="http://schemas.openxmlformats.org/officeDocument/2006/relationships/image" Target="../media/image517.wmf"/><Relationship Id="rId6" Type="http://schemas.openxmlformats.org/officeDocument/2006/relationships/image" Target="../media/image516.wmf"/><Relationship Id="rId5" Type="http://schemas.openxmlformats.org/officeDocument/2006/relationships/image" Target="../media/image515.wmf"/><Relationship Id="rId4" Type="http://schemas.openxmlformats.org/officeDocument/2006/relationships/image" Target="../media/image514.wmf"/><Relationship Id="rId3" Type="http://schemas.openxmlformats.org/officeDocument/2006/relationships/image" Target="../media/image513.wmf"/><Relationship Id="rId24" Type="http://schemas.openxmlformats.org/officeDocument/2006/relationships/image" Target="../media/image534.wmf"/><Relationship Id="rId23" Type="http://schemas.openxmlformats.org/officeDocument/2006/relationships/image" Target="../media/image533.emf"/><Relationship Id="rId22" Type="http://schemas.openxmlformats.org/officeDocument/2006/relationships/image" Target="../media/image532.emf"/><Relationship Id="rId21" Type="http://schemas.openxmlformats.org/officeDocument/2006/relationships/image" Target="../media/image531.emf"/><Relationship Id="rId20" Type="http://schemas.openxmlformats.org/officeDocument/2006/relationships/image" Target="../media/image530.emf"/><Relationship Id="rId2" Type="http://schemas.openxmlformats.org/officeDocument/2006/relationships/image" Target="../media/image512.wmf"/><Relationship Id="rId19" Type="http://schemas.openxmlformats.org/officeDocument/2006/relationships/image" Target="../media/image529.emf"/><Relationship Id="rId18" Type="http://schemas.openxmlformats.org/officeDocument/2006/relationships/image" Target="../media/image528.emf"/><Relationship Id="rId17" Type="http://schemas.openxmlformats.org/officeDocument/2006/relationships/image" Target="../media/image527.emf"/><Relationship Id="rId16" Type="http://schemas.openxmlformats.org/officeDocument/2006/relationships/image" Target="../media/image526.emf"/><Relationship Id="rId15" Type="http://schemas.openxmlformats.org/officeDocument/2006/relationships/image" Target="../media/image525.emf"/><Relationship Id="rId14" Type="http://schemas.openxmlformats.org/officeDocument/2006/relationships/image" Target="../media/image524.emf"/><Relationship Id="rId13" Type="http://schemas.openxmlformats.org/officeDocument/2006/relationships/image" Target="../media/image523.emf"/><Relationship Id="rId12" Type="http://schemas.openxmlformats.org/officeDocument/2006/relationships/image" Target="../media/image522.emf"/><Relationship Id="rId11" Type="http://schemas.openxmlformats.org/officeDocument/2006/relationships/image" Target="../media/image521.emf"/><Relationship Id="rId10" Type="http://schemas.openxmlformats.org/officeDocument/2006/relationships/image" Target="../media/image520.emf"/><Relationship Id="rId1" Type="http://schemas.openxmlformats.org/officeDocument/2006/relationships/image" Target="../media/image511.wmf"/></Relationships>
</file>

<file path=ppt/drawings/_rels/vmlDrawing45.vml.rels><?xml version="1.0" encoding="UTF-8" standalone="yes"?>
<Relationships xmlns="http://schemas.openxmlformats.org/package/2006/relationships"><Relationship Id="rId9" Type="http://schemas.openxmlformats.org/officeDocument/2006/relationships/image" Target="../media/image543.emf"/><Relationship Id="rId8" Type="http://schemas.openxmlformats.org/officeDocument/2006/relationships/image" Target="../media/image542.emf"/><Relationship Id="rId7" Type="http://schemas.openxmlformats.org/officeDocument/2006/relationships/image" Target="../media/image541.emf"/><Relationship Id="rId6" Type="http://schemas.openxmlformats.org/officeDocument/2006/relationships/image" Target="../media/image540.emf"/><Relationship Id="rId5" Type="http://schemas.openxmlformats.org/officeDocument/2006/relationships/image" Target="../media/image539.emf"/><Relationship Id="rId4" Type="http://schemas.openxmlformats.org/officeDocument/2006/relationships/image" Target="../media/image538.emf"/><Relationship Id="rId35" Type="http://schemas.openxmlformats.org/officeDocument/2006/relationships/image" Target="../media/image569.wmf"/><Relationship Id="rId34" Type="http://schemas.openxmlformats.org/officeDocument/2006/relationships/image" Target="../media/image568.wmf"/><Relationship Id="rId33" Type="http://schemas.openxmlformats.org/officeDocument/2006/relationships/image" Target="../media/image567.emf"/><Relationship Id="rId32" Type="http://schemas.openxmlformats.org/officeDocument/2006/relationships/image" Target="../media/image566.emf"/><Relationship Id="rId31" Type="http://schemas.openxmlformats.org/officeDocument/2006/relationships/image" Target="../media/image565.emf"/><Relationship Id="rId30" Type="http://schemas.openxmlformats.org/officeDocument/2006/relationships/image" Target="../media/image564.emf"/><Relationship Id="rId3" Type="http://schemas.openxmlformats.org/officeDocument/2006/relationships/image" Target="../media/image537.emf"/><Relationship Id="rId29" Type="http://schemas.openxmlformats.org/officeDocument/2006/relationships/image" Target="../media/image563.emf"/><Relationship Id="rId28" Type="http://schemas.openxmlformats.org/officeDocument/2006/relationships/image" Target="../media/image562.emf"/><Relationship Id="rId27" Type="http://schemas.openxmlformats.org/officeDocument/2006/relationships/image" Target="../media/image561.emf"/><Relationship Id="rId26" Type="http://schemas.openxmlformats.org/officeDocument/2006/relationships/image" Target="../media/image560.emf"/><Relationship Id="rId25" Type="http://schemas.openxmlformats.org/officeDocument/2006/relationships/image" Target="../media/image559.emf"/><Relationship Id="rId24" Type="http://schemas.openxmlformats.org/officeDocument/2006/relationships/image" Target="../media/image558.emf"/><Relationship Id="rId23" Type="http://schemas.openxmlformats.org/officeDocument/2006/relationships/image" Target="../media/image557.emf"/><Relationship Id="rId22" Type="http://schemas.openxmlformats.org/officeDocument/2006/relationships/image" Target="../media/image556.emf"/><Relationship Id="rId21" Type="http://schemas.openxmlformats.org/officeDocument/2006/relationships/image" Target="../media/image555.emf"/><Relationship Id="rId20" Type="http://schemas.openxmlformats.org/officeDocument/2006/relationships/image" Target="../media/image554.emf"/><Relationship Id="rId2" Type="http://schemas.openxmlformats.org/officeDocument/2006/relationships/image" Target="../media/image536.wmf"/><Relationship Id="rId19" Type="http://schemas.openxmlformats.org/officeDocument/2006/relationships/image" Target="../media/image553.emf"/><Relationship Id="rId18" Type="http://schemas.openxmlformats.org/officeDocument/2006/relationships/image" Target="../media/image552.emf"/><Relationship Id="rId17" Type="http://schemas.openxmlformats.org/officeDocument/2006/relationships/image" Target="../media/image551.emf"/><Relationship Id="rId16" Type="http://schemas.openxmlformats.org/officeDocument/2006/relationships/image" Target="../media/image550.emf"/><Relationship Id="rId15" Type="http://schemas.openxmlformats.org/officeDocument/2006/relationships/image" Target="../media/image549.emf"/><Relationship Id="rId14" Type="http://schemas.openxmlformats.org/officeDocument/2006/relationships/image" Target="../media/image548.emf"/><Relationship Id="rId13" Type="http://schemas.openxmlformats.org/officeDocument/2006/relationships/image" Target="../media/image547.emf"/><Relationship Id="rId12" Type="http://schemas.openxmlformats.org/officeDocument/2006/relationships/image" Target="../media/image546.emf"/><Relationship Id="rId11" Type="http://schemas.openxmlformats.org/officeDocument/2006/relationships/image" Target="../media/image545.emf"/><Relationship Id="rId10" Type="http://schemas.openxmlformats.org/officeDocument/2006/relationships/image" Target="../media/image544.emf"/><Relationship Id="rId1" Type="http://schemas.openxmlformats.org/officeDocument/2006/relationships/image" Target="../media/image535.emf"/></Relationships>
</file>

<file path=ppt/drawings/_rels/vmlDrawing46.vml.rels><?xml version="1.0" encoding="UTF-8" standalone="yes"?>
<Relationships xmlns="http://schemas.openxmlformats.org/package/2006/relationships"><Relationship Id="rId9" Type="http://schemas.openxmlformats.org/officeDocument/2006/relationships/image" Target="../media/image578.wmf"/><Relationship Id="rId8" Type="http://schemas.openxmlformats.org/officeDocument/2006/relationships/image" Target="../media/image577.wmf"/><Relationship Id="rId7" Type="http://schemas.openxmlformats.org/officeDocument/2006/relationships/image" Target="../media/image576.wmf"/><Relationship Id="rId6" Type="http://schemas.openxmlformats.org/officeDocument/2006/relationships/image" Target="../media/image575.emf"/><Relationship Id="rId5" Type="http://schemas.openxmlformats.org/officeDocument/2006/relationships/image" Target="../media/image574.wmf"/><Relationship Id="rId4" Type="http://schemas.openxmlformats.org/officeDocument/2006/relationships/image" Target="../media/image573.emf"/><Relationship Id="rId3" Type="http://schemas.openxmlformats.org/officeDocument/2006/relationships/image" Target="../media/image572.emf"/><Relationship Id="rId2" Type="http://schemas.openxmlformats.org/officeDocument/2006/relationships/image" Target="../media/image571.emf"/><Relationship Id="rId12" Type="http://schemas.openxmlformats.org/officeDocument/2006/relationships/image" Target="../media/image581.wmf"/><Relationship Id="rId11" Type="http://schemas.openxmlformats.org/officeDocument/2006/relationships/image" Target="../media/image580.wmf"/><Relationship Id="rId10" Type="http://schemas.openxmlformats.org/officeDocument/2006/relationships/image" Target="../media/image579.wmf"/><Relationship Id="rId1" Type="http://schemas.openxmlformats.org/officeDocument/2006/relationships/image" Target="../media/image570.emf"/></Relationships>
</file>

<file path=ppt/drawings/_rels/vmlDrawing47.vml.rels><?xml version="1.0" encoding="UTF-8" standalone="yes"?>
<Relationships xmlns="http://schemas.openxmlformats.org/package/2006/relationships"><Relationship Id="rId9" Type="http://schemas.openxmlformats.org/officeDocument/2006/relationships/image" Target="../media/image590.wmf"/><Relationship Id="rId8" Type="http://schemas.openxmlformats.org/officeDocument/2006/relationships/image" Target="../media/image589.wmf"/><Relationship Id="rId7" Type="http://schemas.openxmlformats.org/officeDocument/2006/relationships/image" Target="../media/image588.emf"/><Relationship Id="rId6" Type="http://schemas.openxmlformats.org/officeDocument/2006/relationships/image" Target="../media/image587.wmf"/><Relationship Id="rId5" Type="http://schemas.openxmlformats.org/officeDocument/2006/relationships/image" Target="../media/image586.emf"/><Relationship Id="rId4" Type="http://schemas.openxmlformats.org/officeDocument/2006/relationships/image" Target="../media/image585.emf"/><Relationship Id="rId3" Type="http://schemas.openxmlformats.org/officeDocument/2006/relationships/image" Target="../media/image584.emf"/><Relationship Id="rId2" Type="http://schemas.openxmlformats.org/officeDocument/2006/relationships/image" Target="../media/image583.wmf"/><Relationship Id="rId19" Type="http://schemas.openxmlformats.org/officeDocument/2006/relationships/image" Target="../media/image600.emf"/><Relationship Id="rId18" Type="http://schemas.openxmlformats.org/officeDocument/2006/relationships/image" Target="../media/image599.emf"/><Relationship Id="rId17" Type="http://schemas.openxmlformats.org/officeDocument/2006/relationships/image" Target="../media/image598.emf"/><Relationship Id="rId16" Type="http://schemas.openxmlformats.org/officeDocument/2006/relationships/image" Target="../media/image597.wmf"/><Relationship Id="rId15" Type="http://schemas.openxmlformats.org/officeDocument/2006/relationships/image" Target="../media/image596.wmf"/><Relationship Id="rId14" Type="http://schemas.openxmlformats.org/officeDocument/2006/relationships/image" Target="../media/image595.emf"/><Relationship Id="rId13" Type="http://schemas.openxmlformats.org/officeDocument/2006/relationships/image" Target="../media/image594.emf"/><Relationship Id="rId12" Type="http://schemas.openxmlformats.org/officeDocument/2006/relationships/image" Target="../media/image593.emf"/><Relationship Id="rId11" Type="http://schemas.openxmlformats.org/officeDocument/2006/relationships/image" Target="../media/image592.emf"/><Relationship Id="rId10" Type="http://schemas.openxmlformats.org/officeDocument/2006/relationships/image" Target="../media/image591.emf"/><Relationship Id="rId1" Type="http://schemas.openxmlformats.org/officeDocument/2006/relationships/image" Target="../media/image582.wmf"/></Relationships>
</file>

<file path=ppt/drawings/_rels/vmlDrawing48.vml.rels><?xml version="1.0" encoding="UTF-8" standalone="yes"?>
<Relationships xmlns="http://schemas.openxmlformats.org/package/2006/relationships"><Relationship Id="rId9" Type="http://schemas.openxmlformats.org/officeDocument/2006/relationships/image" Target="../media/image604.emf"/><Relationship Id="rId8" Type="http://schemas.openxmlformats.org/officeDocument/2006/relationships/image" Target="../media/image603.emf"/><Relationship Id="rId7" Type="http://schemas.openxmlformats.org/officeDocument/2006/relationships/image" Target="../media/image602.emf"/><Relationship Id="rId6" Type="http://schemas.openxmlformats.org/officeDocument/2006/relationships/image" Target="../media/image575.emf"/><Relationship Id="rId5" Type="http://schemas.openxmlformats.org/officeDocument/2006/relationships/image" Target="../media/image601.wmf"/><Relationship Id="rId4" Type="http://schemas.openxmlformats.org/officeDocument/2006/relationships/image" Target="../media/image573.emf"/><Relationship Id="rId3" Type="http://schemas.openxmlformats.org/officeDocument/2006/relationships/image" Target="../media/image572.emf"/><Relationship Id="rId2" Type="http://schemas.openxmlformats.org/officeDocument/2006/relationships/image" Target="../media/image571.emf"/><Relationship Id="rId13" Type="http://schemas.openxmlformats.org/officeDocument/2006/relationships/image" Target="../media/image608.emf"/><Relationship Id="rId12" Type="http://schemas.openxmlformats.org/officeDocument/2006/relationships/image" Target="../media/image607.emf"/><Relationship Id="rId11" Type="http://schemas.openxmlformats.org/officeDocument/2006/relationships/image" Target="../media/image606.emf"/><Relationship Id="rId10" Type="http://schemas.openxmlformats.org/officeDocument/2006/relationships/image" Target="../media/image605.emf"/><Relationship Id="rId1" Type="http://schemas.openxmlformats.org/officeDocument/2006/relationships/image" Target="../media/image570.emf"/></Relationships>
</file>

<file path=ppt/drawings/_rels/vmlDrawing49.vml.rels><?xml version="1.0" encoding="UTF-8" standalone="yes"?>
<Relationships xmlns="http://schemas.openxmlformats.org/package/2006/relationships"><Relationship Id="rId9" Type="http://schemas.openxmlformats.org/officeDocument/2006/relationships/image" Target="../media/image617.emf"/><Relationship Id="rId8" Type="http://schemas.openxmlformats.org/officeDocument/2006/relationships/image" Target="../media/image616.emf"/><Relationship Id="rId7" Type="http://schemas.openxmlformats.org/officeDocument/2006/relationships/image" Target="../media/image615.emf"/><Relationship Id="rId6" Type="http://schemas.openxmlformats.org/officeDocument/2006/relationships/image" Target="../media/image614.emf"/><Relationship Id="rId5" Type="http://schemas.openxmlformats.org/officeDocument/2006/relationships/image" Target="../media/image613.wmf"/><Relationship Id="rId4" Type="http://schemas.openxmlformats.org/officeDocument/2006/relationships/image" Target="../media/image612.emf"/><Relationship Id="rId3" Type="http://schemas.openxmlformats.org/officeDocument/2006/relationships/image" Target="../media/image611.emf"/><Relationship Id="rId2" Type="http://schemas.openxmlformats.org/officeDocument/2006/relationships/image" Target="../media/image610.emf"/><Relationship Id="rId14" Type="http://schemas.openxmlformats.org/officeDocument/2006/relationships/image" Target="../media/image622.emf"/><Relationship Id="rId13" Type="http://schemas.openxmlformats.org/officeDocument/2006/relationships/image" Target="../media/image621.emf"/><Relationship Id="rId12" Type="http://schemas.openxmlformats.org/officeDocument/2006/relationships/image" Target="../media/image620.emf"/><Relationship Id="rId11" Type="http://schemas.openxmlformats.org/officeDocument/2006/relationships/image" Target="../media/image619.emf"/><Relationship Id="rId10" Type="http://schemas.openxmlformats.org/officeDocument/2006/relationships/image" Target="../media/image618.emf"/><Relationship Id="rId1" Type="http://schemas.openxmlformats.org/officeDocument/2006/relationships/image" Target="../media/image609.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emf"/><Relationship Id="rId1" Type="http://schemas.openxmlformats.org/officeDocument/2006/relationships/image" Target="../media/image23.emf"/></Relationships>
</file>

<file path=ppt/drawings/_rels/vmlDrawing50.vml.rels><?xml version="1.0" encoding="UTF-8" standalone="yes"?>
<Relationships xmlns="http://schemas.openxmlformats.org/package/2006/relationships"><Relationship Id="rId7" Type="http://schemas.openxmlformats.org/officeDocument/2006/relationships/image" Target="../media/image629.emf"/><Relationship Id="rId6" Type="http://schemas.openxmlformats.org/officeDocument/2006/relationships/image" Target="../media/image628.emf"/><Relationship Id="rId5" Type="http://schemas.openxmlformats.org/officeDocument/2006/relationships/image" Target="../media/image627.emf"/><Relationship Id="rId4" Type="http://schemas.openxmlformats.org/officeDocument/2006/relationships/image" Target="../media/image626.emf"/><Relationship Id="rId3" Type="http://schemas.openxmlformats.org/officeDocument/2006/relationships/image" Target="../media/image625.emf"/><Relationship Id="rId2" Type="http://schemas.openxmlformats.org/officeDocument/2006/relationships/image" Target="../media/image624.emf"/><Relationship Id="rId1" Type="http://schemas.openxmlformats.org/officeDocument/2006/relationships/image" Target="../media/image62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3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31.e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635.wmf"/><Relationship Id="rId3" Type="http://schemas.openxmlformats.org/officeDocument/2006/relationships/image" Target="../media/image634.wmf"/><Relationship Id="rId2" Type="http://schemas.openxmlformats.org/officeDocument/2006/relationships/image" Target="../media/image633.emf"/><Relationship Id="rId1" Type="http://schemas.openxmlformats.org/officeDocument/2006/relationships/image" Target="../media/image63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638.wmf"/><Relationship Id="rId2" Type="http://schemas.openxmlformats.org/officeDocument/2006/relationships/image" Target="../media/image637.wmf"/><Relationship Id="rId1" Type="http://schemas.openxmlformats.org/officeDocument/2006/relationships/image" Target="../media/image636.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642.emf"/><Relationship Id="rId3" Type="http://schemas.openxmlformats.org/officeDocument/2006/relationships/image" Target="../media/image641.emf"/><Relationship Id="rId2" Type="http://schemas.openxmlformats.org/officeDocument/2006/relationships/image" Target="../media/image640.emf"/><Relationship Id="rId1" Type="http://schemas.openxmlformats.org/officeDocument/2006/relationships/image" Target="../media/image639.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43.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645.emf"/><Relationship Id="rId1" Type="http://schemas.openxmlformats.org/officeDocument/2006/relationships/image" Target="../media/image644.e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649.emf"/><Relationship Id="rId3" Type="http://schemas.openxmlformats.org/officeDocument/2006/relationships/image" Target="../media/image648.emf"/><Relationship Id="rId2" Type="http://schemas.openxmlformats.org/officeDocument/2006/relationships/image" Target="../media/image647.emf"/><Relationship Id="rId1" Type="http://schemas.openxmlformats.org/officeDocument/2006/relationships/image" Target="../media/image646.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651.emf"/><Relationship Id="rId1" Type="http://schemas.openxmlformats.org/officeDocument/2006/relationships/image" Target="../media/image650.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30.e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9" Type="http://schemas.openxmlformats.org/officeDocument/2006/relationships/image" Target="../media/image660.emf"/><Relationship Id="rId8" Type="http://schemas.openxmlformats.org/officeDocument/2006/relationships/image" Target="../media/image659.emf"/><Relationship Id="rId7" Type="http://schemas.openxmlformats.org/officeDocument/2006/relationships/image" Target="../media/image658.wmf"/><Relationship Id="rId6" Type="http://schemas.openxmlformats.org/officeDocument/2006/relationships/image" Target="../media/image657.emf"/><Relationship Id="rId5" Type="http://schemas.openxmlformats.org/officeDocument/2006/relationships/image" Target="../media/image656.wmf"/><Relationship Id="rId4" Type="http://schemas.openxmlformats.org/officeDocument/2006/relationships/image" Target="../media/image655.wmf"/><Relationship Id="rId3" Type="http://schemas.openxmlformats.org/officeDocument/2006/relationships/image" Target="../media/image654.wmf"/><Relationship Id="rId25" Type="http://schemas.openxmlformats.org/officeDocument/2006/relationships/image" Target="../media/image676.emf"/><Relationship Id="rId24" Type="http://schemas.openxmlformats.org/officeDocument/2006/relationships/image" Target="../media/image675.emf"/><Relationship Id="rId23" Type="http://schemas.openxmlformats.org/officeDocument/2006/relationships/image" Target="../media/image674.emf"/><Relationship Id="rId22" Type="http://schemas.openxmlformats.org/officeDocument/2006/relationships/image" Target="../media/image673.emf"/><Relationship Id="rId21" Type="http://schemas.openxmlformats.org/officeDocument/2006/relationships/image" Target="../media/image672.emf"/><Relationship Id="rId20" Type="http://schemas.openxmlformats.org/officeDocument/2006/relationships/image" Target="../media/image671.emf"/><Relationship Id="rId2" Type="http://schemas.openxmlformats.org/officeDocument/2006/relationships/image" Target="../media/image653.emf"/><Relationship Id="rId19" Type="http://schemas.openxmlformats.org/officeDocument/2006/relationships/image" Target="../media/image670.emf"/><Relationship Id="rId18" Type="http://schemas.openxmlformats.org/officeDocument/2006/relationships/image" Target="../media/image669.emf"/><Relationship Id="rId17" Type="http://schemas.openxmlformats.org/officeDocument/2006/relationships/image" Target="../media/image668.emf"/><Relationship Id="rId16" Type="http://schemas.openxmlformats.org/officeDocument/2006/relationships/image" Target="../media/image667.emf"/><Relationship Id="rId15" Type="http://schemas.openxmlformats.org/officeDocument/2006/relationships/image" Target="../media/image666.emf"/><Relationship Id="rId14" Type="http://schemas.openxmlformats.org/officeDocument/2006/relationships/image" Target="../media/image665.emf"/><Relationship Id="rId13" Type="http://schemas.openxmlformats.org/officeDocument/2006/relationships/image" Target="../media/image664.emf"/><Relationship Id="rId12" Type="http://schemas.openxmlformats.org/officeDocument/2006/relationships/image" Target="../media/image663.emf"/><Relationship Id="rId11" Type="http://schemas.openxmlformats.org/officeDocument/2006/relationships/image" Target="../media/image662.emf"/><Relationship Id="rId10" Type="http://schemas.openxmlformats.org/officeDocument/2006/relationships/image" Target="../media/image661.emf"/><Relationship Id="rId1" Type="http://schemas.openxmlformats.org/officeDocument/2006/relationships/image" Target="../media/image652.wmf"/></Relationships>
</file>

<file path=ppt/drawings/_rels/vmlDrawing61.vml.rels><?xml version="1.0" encoding="UTF-8" standalone="yes"?>
<Relationships xmlns="http://schemas.openxmlformats.org/package/2006/relationships"><Relationship Id="rId9" Type="http://schemas.openxmlformats.org/officeDocument/2006/relationships/image" Target="../media/image685.emf"/><Relationship Id="rId8" Type="http://schemas.openxmlformats.org/officeDocument/2006/relationships/image" Target="../media/image684.wmf"/><Relationship Id="rId7" Type="http://schemas.openxmlformats.org/officeDocument/2006/relationships/image" Target="../media/image683.emf"/><Relationship Id="rId6" Type="http://schemas.openxmlformats.org/officeDocument/2006/relationships/image" Target="../media/image682.emf"/><Relationship Id="rId5" Type="http://schemas.openxmlformats.org/officeDocument/2006/relationships/image" Target="../media/image681.emf"/><Relationship Id="rId4" Type="http://schemas.openxmlformats.org/officeDocument/2006/relationships/image" Target="../media/image680.emf"/><Relationship Id="rId3" Type="http://schemas.openxmlformats.org/officeDocument/2006/relationships/image" Target="../media/image679.emf"/><Relationship Id="rId24" Type="http://schemas.openxmlformats.org/officeDocument/2006/relationships/image" Target="../media/image700.emf"/><Relationship Id="rId23" Type="http://schemas.openxmlformats.org/officeDocument/2006/relationships/image" Target="../media/image699.emf"/><Relationship Id="rId22" Type="http://schemas.openxmlformats.org/officeDocument/2006/relationships/image" Target="../media/image698.emf"/><Relationship Id="rId21" Type="http://schemas.openxmlformats.org/officeDocument/2006/relationships/image" Target="../media/image697.emf"/><Relationship Id="rId20" Type="http://schemas.openxmlformats.org/officeDocument/2006/relationships/image" Target="../media/image696.emf"/><Relationship Id="rId2" Type="http://schemas.openxmlformats.org/officeDocument/2006/relationships/image" Target="../media/image678.emf"/><Relationship Id="rId19" Type="http://schemas.openxmlformats.org/officeDocument/2006/relationships/image" Target="../media/image695.emf"/><Relationship Id="rId18" Type="http://schemas.openxmlformats.org/officeDocument/2006/relationships/image" Target="../media/image694.emf"/><Relationship Id="rId17" Type="http://schemas.openxmlformats.org/officeDocument/2006/relationships/image" Target="../media/image693.emf"/><Relationship Id="rId16" Type="http://schemas.openxmlformats.org/officeDocument/2006/relationships/image" Target="../media/image692.emf"/><Relationship Id="rId15" Type="http://schemas.openxmlformats.org/officeDocument/2006/relationships/image" Target="../media/image691.wmf"/><Relationship Id="rId14" Type="http://schemas.openxmlformats.org/officeDocument/2006/relationships/image" Target="../media/image690.emf"/><Relationship Id="rId13" Type="http://schemas.openxmlformats.org/officeDocument/2006/relationships/image" Target="../media/image689.wmf"/><Relationship Id="rId12" Type="http://schemas.openxmlformats.org/officeDocument/2006/relationships/image" Target="../media/image688.emf"/><Relationship Id="rId11" Type="http://schemas.openxmlformats.org/officeDocument/2006/relationships/image" Target="../media/image687.emf"/><Relationship Id="rId10" Type="http://schemas.openxmlformats.org/officeDocument/2006/relationships/image" Target="../media/image686.emf"/><Relationship Id="rId1" Type="http://schemas.openxmlformats.org/officeDocument/2006/relationships/image" Target="../media/image677.emf"/></Relationships>
</file>

<file path=ppt/drawings/_rels/vmlDrawing62.vml.rels><?xml version="1.0" encoding="UTF-8" standalone="yes"?>
<Relationships xmlns="http://schemas.openxmlformats.org/package/2006/relationships"><Relationship Id="rId9" Type="http://schemas.openxmlformats.org/officeDocument/2006/relationships/image" Target="../media/image709.emf"/><Relationship Id="rId8" Type="http://schemas.openxmlformats.org/officeDocument/2006/relationships/image" Target="../media/image708.emf"/><Relationship Id="rId7" Type="http://schemas.openxmlformats.org/officeDocument/2006/relationships/image" Target="../media/image707.emf"/><Relationship Id="rId6" Type="http://schemas.openxmlformats.org/officeDocument/2006/relationships/image" Target="../media/image706.emf"/><Relationship Id="rId5" Type="http://schemas.openxmlformats.org/officeDocument/2006/relationships/image" Target="../media/image705.emf"/><Relationship Id="rId4" Type="http://schemas.openxmlformats.org/officeDocument/2006/relationships/image" Target="../media/image704.emf"/><Relationship Id="rId3" Type="http://schemas.openxmlformats.org/officeDocument/2006/relationships/image" Target="../media/image703.emf"/><Relationship Id="rId22" Type="http://schemas.openxmlformats.org/officeDocument/2006/relationships/image" Target="../media/image722.emf"/><Relationship Id="rId21" Type="http://schemas.openxmlformats.org/officeDocument/2006/relationships/image" Target="../media/image721.emf"/><Relationship Id="rId20" Type="http://schemas.openxmlformats.org/officeDocument/2006/relationships/image" Target="../media/image720.emf"/><Relationship Id="rId2" Type="http://schemas.openxmlformats.org/officeDocument/2006/relationships/image" Target="../media/image702.emf"/><Relationship Id="rId19" Type="http://schemas.openxmlformats.org/officeDocument/2006/relationships/image" Target="../media/image719.emf"/><Relationship Id="rId18" Type="http://schemas.openxmlformats.org/officeDocument/2006/relationships/image" Target="../media/image718.wmf"/><Relationship Id="rId17" Type="http://schemas.openxmlformats.org/officeDocument/2006/relationships/image" Target="../media/image717.emf"/><Relationship Id="rId16" Type="http://schemas.openxmlformats.org/officeDocument/2006/relationships/image" Target="../media/image716.wmf"/><Relationship Id="rId15" Type="http://schemas.openxmlformats.org/officeDocument/2006/relationships/image" Target="../media/image715.emf"/><Relationship Id="rId14" Type="http://schemas.openxmlformats.org/officeDocument/2006/relationships/image" Target="../media/image714.emf"/><Relationship Id="rId13" Type="http://schemas.openxmlformats.org/officeDocument/2006/relationships/image" Target="../media/image713.emf"/><Relationship Id="rId12" Type="http://schemas.openxmlformats.org/officeDocument/2006/relationships/image" Target="../media/image712.emf"/><Relationship Id="rId11" Type="http://schemas.openxmlformats.org/officeDocument/2006/relationships/image" Target="../media/image711.emf"/><Relationship Id="rId10" Type="http://schemas.openxmlformats.org/officeDocument/2006/relationships/image" Target="../media/image710.emf"/><Relationship Id="rId1" Type="http://schemas.openxmlformats.org/officeDocument/2006/relationships/image" Target="../media/image70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723.emf"/></Relationships>
</file>

<file path=ppt/drawings/_rels/vmlDrawing64.vml.rels><?xml version="1.0" encoding="UTF-8" standalone="yes"?>
<Relationships xmlns="http://schemas.openxmlformats.org/package/2006/relationships"><Relationship Id="rId9" Type="http://schemas.openxmlformats.org/officeDocument/2006/relationships/image" Target="../media/image732.emf"/><Relationship Id="rId8" Type="http://schemas.openxmlformats.org/officeDocument/2006/relationships/image" Target="../media/image731.emf"/><Relationship Id="rId7" Type="http://schemas.openxmlformats.org/officeDocument/2006/relationships/image" Target="../media/image730.emf"/><Relationship Id="rId6" Type="http://schemas.openxmlformats.org/officeDocument/2006/relationships/image" Target="../media/image729.emf"/><Relationship Id="rId5" Type="http://schemas.openxmlformats.org/officeDocument/2006/relationships/image" Target="../media/image728.wmf"/><Relationship Id="rId4" Type="http://schemas.openxmlformats.org/officeDocument/2006/relationships/image" Target="../media/image727.wmf"/><Relationship Id="rId3" Type="http://schemas.openxmlformats.org/officeDocument/2006/relationships/image" Target="../media/image726.emf"/><Relationship Id="rId2" Type="http://schemas.openxmlformats.org/officeDocument/2006/relationships/image" Target="../media/image725.emf"/><Relationship Id="rId12" Type="http://schemas.openxmlformats.org/officeDocument/2006/relationships/image" Target="../media/image735.emf"/><Relationship Id="rId11" Type="http://schemas.openxmlformats.org/officeDocument/2006/relationships/image" Target="../media/image734.emf"/><Relationship Id="rId10" Type="http://schemas.openxmlformats.org/officeDocument/2006/relationships/image" Target="../media/image733.emf"/><Relationship Id="rId1" Type="http://schemas.openxmlformats.org/officeDocument/2006/relationships/image" Target="../media/image724.emf"/></Relationships>
</file>

<file path=ppt/drawings/_rels/vmlDrawing65.vml.rels><?xml version="1.0" encoding="UTF-8" standalone="yes"?>
<Relationships xmlns="http://schemas.openxmlformats.org/package/2006/relationships"><Relationship Id="rId9" Type="http://schemas.openxmlformats.org/officeDocument/2006/relationships/image" Target="../media/image744.emf"/><Relationship Id="rId8" Type="http://schemas.openxmlformats.org/officeDocument/2006/relationships/image" Target="../media/image743.emf"/><Relationship Id="rId7" Type="http://schemas.openxmlformats.org/officeDocument/2006/relationships/image" Target="../media/image742.emf"/><Relationship Id="rId6" Type="http://schemas.openxmlformats.org/officeDocument/2006/relationships/image" Target="../media/image741.emf"/><Relationship Id="rId5" Type="http://schemas.openxmlformats.org/officeDocument/2006/relationships/image" Target="../media/image740.emf"/><Relationship Id="rId4" Type="http://schemas.openxmlformats.org/officeDocument/2006/relationships/image" Target="../media/image739.emf"/><Relationship Id="rId3" Type="http://schemas.openxmlformats.org/officeDocument/2006/relationships/image" Target="../media/image738.emf"/><Relationship Id="rId2" Type="http://schemas.openxmlformats.org/officeDocument/2006/relationships/image" Target="../media/image737.emf"/><Relationship Id="rId16" Type="http://schemas.openxmlformats.org/officeDocument/2006/relationships/image" Target="../media/image751.wmf"/><Relationship Id="rId15" Type="http://schemas.openxmlformats.org/officeDocument/2006/relationships/image" Target="../media/image750.emf"/><Relationship Id="rId14" Type="http://schemas.openxmlformats.org/officeDocument/2006/relationships/image" Target="../media/image749.emf"/><Relationship Id="rId13" Type="http://schemas.openxmlformats.org/officeDocument/2006/relationships/image" Target="../media/image748.emf"/><Relationship Id="rId12" Type="http://schemas.openxmlformats.org/officeDocument/2006/relationships/image" Target="../media/image747.wmf"/><Relationship Id="rId11" Type="http://schemas.openxmlformats.org/officeDocument/2006/relationships/image" Target="../media/image746.emf"/><Relationship Id="rId10" Type="http://schemas.openxmlformats.org/officeDocument/2006/relationships/image" Target="../media/image745.emf"/><Relationship Id="rId1" Type="http://schemas.openxmlformats.org/officeDocument/2006/relationships/image" Target="../media/image736.emf"/></Relationships>
</file>

<file path=ppt/drawings/_rels/vmlDrawing66.vml.rels><?xml version="1.0" encoding="UTF-8" standalone="yes"?>
<Relationships xmlns="http://schemas.openxmlformats.org/package/2006/relationships"><Relationship Id="rId9" Type="http://schemas.openxmlformats.org/officeDocument/2006/relationships/image" Target="../media/image760.emf"/><Relationship Id="rId8" Type="http://schemas.openxmlformats.org/officeDocument/2006/relationships/image" Target="../media/image759.emf"/><Relationship Id="rId7" Type="http://schemas.openxmlformats.org/officeDocument/2006/relationships/image" Target="../media/image758.emf"/><Relationship Id="rId6" Type="http://schemas.openxmlformats.org/officeDocument/2006/relationships/image" Target="../media/image757.emf"/><Relationship Id="rId5" Type="http://schemas.openxmlformats.org/officeDocument/2006/relationships/image" Target="../media/image756.emf"/><Relationship Id="rId4" Type="http://schemas.openxmlformats.org/officeDocument/2006/relationships/image" Target="../media/image755.emf"/><Relationship Id="rId3" Type="http://schemas.openxmlformats.org/officeDocument/2006/relationships/image" Target="../media/image754.wmf"/><Relationship Id="rId24" Type="http://schemas.openxmlformats.org/officeDocument/2006/relationships/image" Target="../media/image775.wmf"/><Relationship Id="rId23" Type="http://schemas.openxmlformats.org/officeDocument/2006/relationships/image" Target="../media/image774.emf"/><Relationship Id="rId22" Type="http://schemas.openxmlformats.org/officeDocument/2006/relationships/image" Target="../media/image773.wmf"/><Relationship Id="rId21" Type="http://schemas.openxmlformats.org/officeDocument/2006/relationships/image" Target="../media/image772.emf"/><Relationship Id="rId20" Type="http://schemas.openxmlformats.org/officeDocument/2006/relationships/image" Target="../media/image771.emf"/><Relationship Id="rId2" Type="http://schemas.openxmlformats.org/officeDocument/2006/relationships/image" Target="../media/image753.emf"/><Relationship Id="rId19" Type="http://schemas.openxmlformats.org/officeDocument/2006/relationships/image" Target="../media/image770.emf"/><Relationship Id="rId18" Type="http://schemas.openxmlformats.org/officeDocument/2006/relationships/image" Target="../media/image769.emf"/><Relationship Id="rId17" Type="http://schemas.openxmlformats.org/officeDocument/2006/relationships/image" Target="../media/image768.emf"/><Relationship Id="rId16" Type="http://schemas.openxmlformats.org/officeDocument/2006/relationships/image" Target="../media/image767.emf"/><Relationship Id="rId15" Type="http://schemas.openxmlformats.org/officeDocument/2006/relationships/image" Target="../media/image766.emf"/><Relationship Id="rId14" Type="http://schemas.openxmlformats.org/officeDocument/2006/relationships/image" Target="../media/image765.emf"/><Relationship Id="rId13" Type="http://schemas.openxmlformats.org/officeDocument/2006/relationships/image" Target="../media/image764.emf"/><Relationship Id="rId12" Type="http://schemas.openxmlformats.org/officeDocument/2006/relationships/image" Target="../media/image763.wmf"/><Relationship Id="rId11" Type="http://schemas.openxmlformats.org/officeDocument/2006/relationships/image" Target="../media/image762.emf"/><Relationship Id="rId10" Type="http://schemas.openxmlformats.org/officeDocument/2006/relationships/image" Target="../media/image761.wmf"/><Relationship Id="rId1" Type="http://schemas.openxmlformats.org/officeDocument/2006/relationships/image" Target="../media/image752.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778.wmf"/><Relationship Id="rId2" Type="http://schemas.openxmlformats.org/officeDocument/2006/relationships/image" Target="../media/image777.emf"/><Relationship Id="rId1" Type="http://schemas.openxmlformats.org/officeDocument/2006/relationships/image" Target="../media/image776.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783.wmf"/><Relationship Id="rId4" Type="http://schemas.openxmlformats.org/officeDocument/2006/relationships/image" Target="../media/image782.emf"/><Relationship Id="rId3" Type="http://schemas.openxmlformats.org/officeDocument/2006/relationships/image" Target="../media/image781.wmf"/><Relationship Id="rId2" Type="http://schemas.openxmlformats.org/officeDocument/2006/relationships/image" Target="../media/image780.emf"/><Relationship Id="rId1" Type="http://schemas.openxmlformats.org/officeDocument/2006/relationships/image" Target="../media/image779.wmf"/></Relationships>
</file>

<file path=ppt/drawings/_rels/vmlDrawing69.vml.rels><?xml version="1.0" encoding="UTF-8" standalone="yes"?>
<Relationships xmlns="http://schemas.openxmlformats.org/package/2006/relationships"><Relationship Id="rId4" Type="http://schemas.openxmlformats.org/officeDocument/2006/relationships/image" Target="../media/image787.wmf"/><Relationship Id="rId3" Type="http://schemas.openxmlformats.org/officeDocument/2006/relationships/image" Target="../media/image786.wmf"/><Relationship Id="rId2" Type="http://schemas.openxmlformats.org/officeDocument/2006/relationships/image" Target="../media/image785.emf"/><Relationship Id="rId1" Type="http://schemas.openxmlformats.org/officeDocument/2006/relationships/image" Target="../media/image784.e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image" Target="../media/image38.emf"/><Relationship Id="rId7" Type="http://schemas.openxmlformats.org/officeDocument/2006/relationships/image" Target="../media/image37.wmf"/><Relationship Id="rId6" Type="http://schemas.openxmlformats.org/officeDocument/2006/relationships/image" Target="../media/image36.e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emf"/><Relationship Id="rId11" Type="http://schemas.openxmlformats.org/officeDocument/2006/relationships/image" Target="../media/image41.emf"/><Relationship Id="rId10" Type="http://schemas.openxmlformats.org/officeDocument/2006/relationships/image" Target="../media/image40.wmf"/><Relationship Id="rId1" Type="http://schemas.openxmlformats.org/officeDocument/2006/relationships/image" Target="../media/image31.emf"/></Relationships>
</file>

<file path=ppt/drawings/_rels/vmlDrawing70.vml.rels><?xml version="1.0" encoding="UTF-8" standalone="yes"?>
<Relationships xmlns="http://schemas.openxmlformats.org/package/2006/relationships"><Relationship Id="rId5" Type="http://schemas.openxmlformats.org/officeDocument/2006/relationships/image" Target="../media/image792.wmf"/><Relationship Id="rId4" Type="http://schemas.openxmlformats.org/officeDocument/2006/relationships/image" Target="../media/image791.emf"/><Relationship Id="rId3" Type="http://schemas.openxmlformats.org/officeDocument/2006/relationships/image" Target="../media/image790.emf"/><Relationship Id="rId2" Type="http://schemas.openxmlformats.org/officeDocument/2006/relationships/image" Target="../media/image789.emf"/><Relationship Id="rId1" Type="http://schemas.openxmlformats.org/officeDocument/2006/relationships/image" Target="../media/image788.emf"/></Relationships>
</file>

<file path=ppt/drawings/_rels/vmlDrawing71.vml.rels><?xml version="1.0" encoding="UTF-8" standalone="yes"?>
<Relationships xmlns="http://schemas.openxmlformats.org/package/2006/relationships"><Relationship Id="rId9" Type="http://schemas.openxmlformats.org/officeDocument/2006/relationships/image" Target="../media/image801.emf"/><Relationship Id="rId8" Type="http://schemas.openxmlformats.org/officeDocument/2006/relationships/image" Target="../media/image800.wmf"/><Relationship Id="rId7" Type="http://schemas.openxmlformats.org/officeDocument/2006/relationships/image" Target="../media/image799.emf"/><Relationship Id="rId6" Type="http://schemas.openxmlformats.org/officeDocument/2006/relationships/image" Target="../media/image798.emf"/><Relationship Id="rId5" Type="http://schemas.openxmlformats.org/officeDocument/2006/relationships/image" Target="../media/image797.emf"/><Relationship Id="rId4" Type="http://schemas.openxmlformats.org/officeDocument/2006/relationships/image" Target="../media/image796.wmf"/><Relationship Id="rId3" Type="http://schemas.openxmlformats.org/officeDocument/2006/relationships/image" Target="../media/image795.emf"/><Relationship Id="rId2" Type="http://schemas.openxmlformats.org/officeDocument/2006/relationships/image" Target="../media/image794.emf"/><Relationship Id="rId10" Type="http://schemas.openxmlformats.org/officeDocument/2006/relationships/image" Target="../media/image802.wmf"/><Relationship Id="rId1" Type="http://schemas.openxmlformats.org/officeDocument/2006/relationships/image" Target="../media/image793.emf"/></Relationships>
</file>

<file path=ppt/drawings/_rels/vmlDrawing72.vml.rels><?xml version="1.0" encoding="UTF-8" standalone="yes"?>
<Relationships xmlns="http://schemas.openxmlformats.org/package/2006/relationships"><Relationship Id="rId9" Type="http://schemas.openxmlformats.org/officeDocument/2006/relationships/image" Target="../media/image811.emf"/><Relationship Id="rId8" Type="http://schemas.openxmlformats.org/officeDocument/2006/relationships/image" Target="../media/image810.emf"/><Relationship Id="rId7" Type="http://schemas.openxmlformats.org/officeDocument/2006/relationships/image" Target="../media/image809.emf"/><Relationship Id="rId6" Type="http://schemas.openxmlformats.org/officeDocument/2006/relationships/image" Target="../media/image808.emf"/><Relationship Id="rId5" Type="http://schemas.openxmlformats.org/officeDocument/2006/relationships/image" Target="../media/image807.emf"/><Relationship Id="rId4" Type="http://schemas.openxmlformats.org/officeDocument/2006/relationships/image" Target="../media/image806.emf"/><Relationship Id="rId3" Type="http://schemas.openxmlformats.org/officeDocument/2006/relationships/image" Target="../media/image805.emf"/><Relationship Id="rId2" Type="http://schemas.openxmlformats.org/officeDocument/2006/relationships/image" Target="../media/image804.emf"/><Relationship Id="rId16" Type="http://schemas.openxmlformats.org/officeDocument/2006/relationships/image" Target="../media/image818.wmf"/><Relationship Id="rId15" Type="http://schemas.openxmlformats.org/officeDocument/2006/relationships/image" Target="../media/image817.wmf"/><Relationship Id="rId14" Type="http://schemas.openxmlformats.org/officeDocument/2006/relationships/image" Target="../media/image816.wmf"/><Relationship Id="rId13" Type="http://schemas.openxmlformats.org/officeDocument/2006/relationships/image" Target="../media/image815.emf"/><Relationship Id="rId12" Type="http://schemas.openxmlformats.org/officeDocument/2006/relationships/image" Target="../media/image814.emf"/><Relationship Id="rId11" Type="http://schemas.openxmlformats.org/officeDocument/2006/relationships/image" Target="../media/image813.emf"/><Relationship Id="rId10" Type="http://schemas.openxmlformats.org/officeDocument/2006/relationships/image" Target="../media/image812.emf"/><Relationship Id="rId1" Type="http://schemas.openxmlformats.org/officeDocument/2006/relationships/image" Target="../media/image803.emf"/></Relationships>
</file>

<file path=ppt/drawings/_rels/vmlDrawing73.vml.rels><?xml version="1.0" encoding="UTF-8" standalone="yes"?>
<Relationships xmlns="http://schemas.openxmlformats.org/package/2006/relationships"><Relationship Id="rId9" Type="http://schemas.openxmlformats.org/officeDocument/2006/relationships/image" Target="../media/image827.emf"/><Relationship Id="rId8" Type="http://schemas.openxmlformats.org/officeDocument/2006/relationships/image" Target="../media/image826.emf"/><Relationship Id="rId7" Type="http://schemas.openxmlformats.org/officeDocument/2006/relationships/image" Target="../media/image825.emf"/><Relationship Id="rId6" Type="http://schemas.openxmlformats.org/officeDocument/2006/relationships/image" Target="../media/image824.emf"/><Relationship Id="rId5" Type="http://schemas.openxmlformats.org/officeDocument/2006/relationships/image" Target="../media/image823.emf"/><Relationship Id="rId4" Type="http://schemas.openxmlformats.org/officeDocument/2006/relationships/image" Target="../media/image822.emf"/><Relationship Id="rId3" Type="http://schemas.openxmlformats.org/officeDocument/2006/relationships/image" Target="../media/image821.emf"/><Relationship Id="rId2" Type="http://schemas.openxmlformats.org/officeDocument/2006/relationships/image" Target="../media/image820.emf"/><Relationship Id="rId19" Type="http://schemas.openxmlformats.org/officeDocument/2006/relationships/image" Target="../media/image837.wmf"/><Relationship Id="rId18" Type="http://schemas.openxmlformats.org/officeDocument/2006/relationships/image" Target="../media/image836.emf"/><Relationship Id="rId17" Type="http://schemas.openxmlformats.org/officeDocument/2006/relationships/image" Target="../media/image835.wmf"/><Relationship Id="rId16" Type="http://schemas.openxmlformats.org/officeDocument/2006/relationships/image" Target="../media/image834.emf"/><Relationship Id="rId15" Type="http://schemas.openxmlformats.org/officeDocument/2006/relationships/image" Target="../media/image833.emf"/><Relationship Id="rId14" Type="http://schemas.openxmlformats.org/officeDocument/2006/relationships/image" Target="../media/image832.emf"/><Relationship Id="rId13" Type="http://schemas.openxmlformats.org/officeDocument/2006/relationships/image" Target="../media/image831.emf"/><Relationship Id="rId12" Type="http://schemas.openxmlformats.org/officeDocument/2006/relationships/image" Target="../media/image830.emf"/><Relationship Id="rId11" Type="http://schemas.openxmlformats.org/officeDocument/2006/relationships/image" Target="../media/image829.emf"/><Relationship Id="rId10" Type="http://schemas.openxmlformats.org/officeDocument/2006/relationships/image" Target="../media/image828.emf"/><Relationship Id="rId1" Type="http://schemas.openxmlformats.org/officeDocument/2006/relationships/image" Target="../media/image819.emf"/></Relationships>
</file>

<file path=ppt/drawings/_rels/vmlDrawing74.vml.rels><?xml version="1.0" encoding="UTF-8" standalone="yes"?>
<Relationships xmlns="http://schemas.openxmlformats.org/package/2006/relationships"><Relationship Id="rId9" Type="http://schemas.openxmlformats.org/officeDocument/2006/relationships/image" Target="../media/image839.wmf"/><Relationship Id="rId8" Type="http://schemas.openxmlformats.org/officeDocument/2006/relationships/image" Target="../media/image838.wmf"/><Relationship Id="rId7" Type="http://schemas.openxmlformats.org/officeDocument/2006/relationships/image" Target="../media/image836.emf"/><Relationship Id="rId6" Type="http://schemas.openxmlformats.org/officeDocument/2006/relationships/image" Target="../media/image835.wmf"/><Relationship Id="rId5" Type="http://schemas.openxmlformats.org/officeDocument/2006/relationships/image" Target="../media/image823.emf"/><Relationship Id="rId4" Type="http://schemas.openxmlformats.org/officeDocument/2006/relationships/image" Target="../media/image822.emf"/><Relationship Id="rId3" Type="http://schemas.openxmlformats.org/officeDocument/2006/relationships/image" Target="../media/image821.emf"/><Relationship Id="rId2" Type="http://schemas.openxmlformats.org/officeDocument/2006/relationships/image" Target="../media/image820.emf"/><Relationship Id="rId14" Type="http://schemas.openxmlformats.org/officeDocument/2006/relationships/image" Target="../media/image844.wmf"/><Relationship Id="rId13" Type="http://schemas.openxmlformats.org/officeDocument/2006/relationships/image" Target="../media/image843.wmf"/><Relationship Id="rId12" Type="http://schemas.openxmlformats.org/officeDocument/2006/relationships/image" Target="../media/image842.wmf"/><Relationship Id="rId11" Type="http://schemas.openxmlformats.org/officeDocument/2006/relationships/image" Target="../media/image841.wmf"/><Relationship Id="rId10" Type="http://schemas.openxmlformats.org/officeDocument/2006/relationships/image" Target="../media/image840.wmf"/><Relationship Id="rId1" Type="http://schemas.openxmlformats.org/officeDocument/2006/relationships/image" Target="../media/image819.emf"/></Relationships>
</file>

<file path=ppt/drawings/_rels/vmlDrawing75.vml.rels><?xml version="1.0" encoding="UTF-8" standalone="yes"?>
<Relationships xmlns="http://schemas.openxmlformats.org/package/2006/relationships"><Relationship Id="rId9" Type="http://schemas.openxmlformats.org/officeDocument/2006/relationships/image" Target="../media/image856.emf"/><Relationship Id="rId8" Type="http://schemas.openxmlformats.org/officeDocument/2006/relationships/image" Target="../media/image855.emf"/><Relationship Id="rId7" Type="http://schemas.openxmlformats.org/officeDocument/2006/relationships/image" Target="../media/image854.emf"/><Relationship Id="rId6" Type="http://schemas.openxmlformats.org/officeDocument/2006/relationships/image" Target="../media/image853.wmf"/><Relationship Id="rId5" Type="http://schemas.openxmlformats.org/officeDocument/2006/relationships/image" Target="../media/image852.wmf"/><Relationship Id="rId4" Type="http://schemas.openxmlformats.org/officeDocument/2006/relationships/image" Target="../media/image851.emf"/><Relationship Id="rId3" Type="http://schemas.openxmlformats.org/officeDocument/2006/relationships/image" Target="../media/image850.wmf"/><Relationship Id="rId2" Type="http://schemas.openxmlformats.org/officeDocument/2006/relationships/image" Target="../media/image849.emf"/><Relationship Id="rId13" Type="http://schemas.openxmlformats.org/officeDocument/2006/relationships/image" Target="../media/image860.emf"/><Relationship Id="rId12" Type="http://schemas.openxmlformats.org/officeDocument/2006/relationships/image" Target="../media/image859.emf"/><Relationship Id="rId11" Type="http://schemas.openxmlformats.org/officeDocument/2006/relationships/image" Target="../media/image858.emf"/><Relationship Id="rId10" Type="http://schemas.openxmlformats.org/officeDocument/2006/relationships/image" Target="../media/image857.emf"/><Relationship Id="rId1" Type="http://schemas.openxmlformats.org/officeDocument/2006/relationships/image" Target="../media/image848.wmf"/></Relationships>
</file>

<file path=ppt/drawings/_rels/vmlDrawing76.vml.rels><?xml version="1.0" encoding="UTF-8" standalone="yes"?>
<Relationships xmlns="http://schemas.openxmlformats.org/package/2006/relationships"><Relationship Id="rId5" Type="http://schemas.openxmlformats.org/officeDocument/2006/relationships/image" Target="../media/image865.emf"/><Relationship Id="rId4" Type="http://schemas.openxmlformats.org/officeDocument/2006/relationships/image" Target="../media/image864.emf"/><Relationship Id="rId3" Type="http://schemas.openxmlformats.org/officeDocument/2006/relationships/image" Target="../media/image863.emf"/><Relationship Id="rId2" Type="http://schemas.openxmlformats.org/officeDocument/2006/relationships/image" Target="../media/image862.emf"/><Relationship Id="rId1" Type="http://schemas.openxmlformats.org/officeDocument/2006/relationships/image" Target="../media/image861.emf"/></Relationships>
</file>

<file path=ppt/drawings/_rels/vmlDrawing77.vml.rels><?xml version="1.0" encoding="UTF-8" standalone="yes"?>
<Relationships xmlns="http://schemas.openxmlformats.org/package/2006/relationships"><Relationship Id="rId9" Type="http://schemas.openxmlformats.org/officeDocument/2006/relationships/image" Target="../media/image874.emf"/><Relationship Id="rId8" Type="http://schemas.openxmlformats.org/officeDocument/2006/relationships/image" Target="../media/image873.emf"/><Relationship Id="rId7" Type="http://schemas.openxmlformats.org/officeDocument/2006/relationships/image" Target="../media/image872.emf"/><Relationship Id="rId6" Type="http://schemas.openxmlformats.org/officeDocument/2006/relationships/image" Target="../media/image871.emf"/><Relationship Id="rId5" Type="http://schemas.openxmlformats.org/officeDocument/2006/relationships/image" Target="../media/image870.emf"/><Relationship Id="rId4" Type="http://schemas.openxmlformats.org/officeDocument/2006/relationships/image" Target="../media/image869.emf"/><Relationship Id="rId3" Type="http://schemas.openxmlformats.org/officeDocument/2006/relationships/image" Target="../media/image868.emf"/><Relationship Id="rId2" Type="http://schemas.openxmlformats.org/officeDocument/2006/relationships/image" Target="../media/image867.emf"/><Relationship Id="rId10" Type="http://schemas.openxmlformats.org/officeDocument/2006/relationships/image" Target="../media/image875.emf"/><Relationship Id="rId1" Type="http://schemas.openxmlformats.org/officeDocument/2006/relationships/image" Target="../media/image866.wmf"/></Relationships>
</file>

<file path=ppt/drawings/_rels/vmlDrawing78.vml.rels><?xml version="1.0" encoding="UTF-8" standalone="yes"?>
<Relationships xmlns="http://schemas.openxmlformats.org/package/2006/relationships"><Relationship Id="rId9" Type="http://schemas.openxmlformats.org/officeDocument/2006/relationships/image" Target="../media/image884.emf"/><Relationship Id="rId8" Type="http://schemas.openxmlformats.org/officeDocument/2006/relationships/image" Target="../media/image883.emf"/><Relationship Id="rId7" Type="http://schemas.openxmlformats.org/officeDocument/2006/relationships/image" Target="../media/image882.emf"/><Relationship Id="rId6" Type="http://schemas.openxmlformats.org/officeDocument/2006/relationships/image" Target="../media/image881.emf"/><Relationship Id="rId5" Type="http://schemas.openxmlformats.org/officeDocument/2006/relationships/image" Target="../media/image880.emf"/><Relationship Id="rId4" Type="http://schemas.openxmlformats.org/officeDocument/2006/relationships/image" Target="../media/image879.emf"/><Relationship Id="rId3" Type="http://schemas.openxmlformats.org/officeDocument/2006/relationships/image" Target="../media/image878.wmf"/><Relationship Id="rId2" Type="http://schemas.openxmlformats.org/officeDocument/2006/relationships/image" Target="../media/image877.emf"/><Relationship Id="rId11" Type="http://schemas.openxmlformats.org/officeDocument/2006/relationships/image" Target="../media/image886.emf"/><Relationship Id="rId10" Type="http://schemas.openxmlformats.org/officeDocument/2006/relationships/image" Target="../media/image885.emf"/><Relationship Id="rId1" Type="http://schemas.openxmlformats.org/officeDocument/2006/relationships/image" Target="../media/image876.emf"/></Relationships>
</file>

<file path=ppt/drawings/_rels/vmlDrawing79.vml.rels><?xml version="1.0" encoding="UTF-8" standalone="yes"?>
<Relationships xmlns="http://schemas.openxmlformats.org/package/2006/relationships"><Relationship Id="rId9" Type="http://schemas.openxmlformats.org/officeDocument/2006/relationships/image" Target="../media/image895.emf"/><Relationship Id="rId8" Type="http://schemas.openxmlformats.org/officeDocument/2006/relationships/image" Target="../media/image894.emf"/><Relationship Id="rId7" Type="http://schemas.openxmlformats.org/officeDocument/2006/relationships/image" Target="../media/image893.emf"/><Relationship Id="rId6" Type="http://schemas.openxmlformats.org/officeDocument/2006/relationships/image" Target="../media/image892.emf"/><Relationship Id="rId5" Type="http://schemas.openxmlformats.org/officeDocument/2006/relationships/image" Target="../media/image891.emf"/><Relationship Id="rId4" Type="http://schemas.openxmlformats.org/officeDocument/2006/relationships/image" Target="../media/image890.emf"/><Relationship Id="rId3" Type="http://schemas.openxmlformats.org/officeDocument/2006/relationships/image" Target="../media/image889.emf"/><Relationship Id="rId2" Type="http://schemas.openxmlformats.org/officeDocument/2006/relationships/image" Target="../media/image888.emf"/><Relationship Id="rId12" Type="http://schemas.openxmlformats.org/officeDocument/2006/relationships/image" Target="../media/image898.emf"/><Relationship Id="rId11" Type="http://schemas.openxmlformats.org/officeDocument/2006/relationships/image" Target="../media/image897.emf"/><Relationship Id="rId10" Type="http://schemas.openxmlformats.org/officeDocument/2006/relationships/image" Target="../media/image896.emf"/><Relationship Id="rId1" Type="http://schemas.openxmlformats.org/officeDocument/2006/relationships/image" Target="../media/image887.e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emf"/><Relationship Id="rId1" Type="http://schemas.openxmlformats.org/officeDocument/2006/relationships/image" Target="../media/image42.wmf"/></Relationships>
</file>

<file path=ppt/drawings/_rels/vmlDrawing80.vml.rels><?xml version="1.0" encoding="UTF-8" standalone="yes"?>
<Relationships xmlns="http://schemas.openxmlformats.org/package/2006/relationships"><Relationship Id="rId9" Type="http://schemas.openxmlformats.org/officeDocument/2006/relationships/image" Target="../media/image907.emf"/><Relationship Id="rId8" Type="http://schemas.openxmlformats.org/officeDocument/2006/relationships/image" Target="../media/image906.emf"/><Relationship Id="rId7" Type="http://schemas.openxmlformats.org/officeDocument/2006/relationships/image" Target="../media/image905.emf"/><Relationship Id="rId6" Type="http://schemas.openxmlformats.org/officeDocument/2006/relationships/image" Target="../media/image904.wmf"/><Relationship Id="rId5" Type="http://schemas.openxmlformats.org/officeDocument/2006/relationships/image" Target="../media/image903.emf"/><Relationship Id="rId4" Type="http://schemas.openxmlformats.org/officeDocument/2006/relationships/image" Target="../media/image902.emf"/><Relationship Id="rId3" Type="http://schemas.openxmlformats.org/officeDocument/2006/relationships/image" Target="../media/image901.emf"/><Relationship Id="rId2" Type="http://schemas.openxmlformats.org/officeDocument/2006/relationships/image" Target="../media/image900.emf"/><Relationship Id="rId19" Type="http://schemas.openxmlformats.org/officeDocument/2006/relationships/image" Target="../media/image917.emf"/><Relationship Id="rId18" Type="http://schemas.openxmlformats.org/officeDocument/2006/relationships/image" Target="../media/image916.emf"/><Relationship Id="rId17" Type="http://schemas.openxmlformats.org/officeDocument/2006/relationships/image" Target="../media/image915.emf"/><Relationship Id="rId16" Type="http://schemas.openxmlformats.org/officeDocument/2006/relationships/image" Target="../media/image914.emf"/><Relationship Id="rId15" Type="http://schemas.openxmlformats.org/officeDocument/2006/relationships/image" Target="../media/image913.emf"/><Relationship Id="rId14" Type="http://schemas.openxmlformats.org/officeDocument/2006/relationships/image" Target="../media/image912.wmf"/><Relationship Id="rId13" Type="http://schemas.openxmlformats.org/officeDocument/2006/relationships/image" Target="../media/image911.emf"/><Relationship Id="rId12" Type="http://schemas.openxmlformats.org/officeDocument/2006/relationships/image" Target="../media/image910.emf"/><Relationship Id="rId11" Type="http://schemas.openxmlformats.org/officeDocument/2006/relationships/image" Target="../media/image909.emf"/><Relationship Id="rId10" Type="http://schemas.openxmlformats.org/officeDocument/2006/relationships/image" Target="../media/image908.wmf"/><Relationship Id="rId1" Type="http://schemas.openxmlformats.org/officeDocument/2006/relationships/image" Target="../media/image899.wmf"/></Relationships>
</file>

<file path=ppt/drawings/_rels/vmlDrawing81.vml.rels><?xml version="1.0" encoding="UTF-8" standalone="yes"?>
<Relationships xmlns="http://schemas.openxmlformats.org/package/2006/relationships"><Relationship Id="rId9" Type="http://schemas.openxmlformats.org/officeDocument/2006/relationships/image" Target="../media/image926.emf"/><Relationship Id="rId8" Type="http://schemas.openxmlformats.org/officeDocument/2006/relationships/image" Target="../media/image925.emf"/><Relationship Id="rId7" Type="http://schemas.openxmlformats.org/officeDocument/2006/relationships/image" Target="../media/image924.emf"/><Relationship Id="rId6" Type="http://schemas.openxmlformats.org/officeDocument/2006/relationships/image" Target="../media/image923.emf"/><Relationship Id="rId5" Type="http://schemas.openxmlformats.org/officeDocument/2006/relationships/image" Target="../media/image922.emf"/><Relationship Id="rId4" Type="http://schemas.openxmlformats.org/officeDocument/2006/relationships/image" Target="../media/image921.emf"/><Relationship Id="rId3" Type="http://schemas.openxmlformats.org/officeDocument/2006/relationships/image" Target="../media/image920.emf"/><Relationship Id="rId22" Type="http://schemas.openxmlformats.org/officeDocument/2006/relationships/image" Target="../media/image939.wmf"/><Relationship Id="rId21" Type="http://schemas.openxmlformats.org/officeDocument/2006/relationships/image" Target="../media/image938.wmf"/><Relationship Id="rId20" Type="http://schemas.openxmlformats.org/officeDocument/2006/relationships/image" Target="../media/image937.wmf"/><Relationship Id="rId2" Type="http://schemas.openxmlformats.org/officeDocument/2006/relationships/image" Target="../media/image919.wmf"/><Relationship Id="rId19" Type="http://schemas.openxmlformats.org/officeDocument/2006/relationships/image" Target="../media/image936.wmf"/><Relationship Id="rId18" Type="http://schemas.openxmlformats.org/officeDocument/2006/relationships/image" Target="../media/image935.emf"/><Relationship Id="rId17" Type="http://schemas.openxmlformats.org/officeDocument/2006/relationships/image" Target="../media/image934.wmf"/><Relationship Id="rId16" Type="http://schemas.openxmlformats.org/officeDocument/2006/relationships/image" Target="../media/image933.emf"/><Relationship Id="rId15" Type="http://schemas.openxmlformats.org/officeDocument/2006/relationships/image" Target="../media/image932.wmf"/><Relationship Id="rId14" Type="http://schemas.openxmlformats.org/officeDocument/2006/relationships/image" Target="../media/image931.wmf"/><Relationship Id="rId13" Type="http://schemas.openxmlformats.org/officeDocument/2006/relationships/image" Target="../media/image930.emf"/><Relationship Id="rId12" Type="http://schemas.openxmlformats.org/officeDocument/2006/relationships/image" Target="../media/image929.wmf"/><Relationship Id="rId11" Type="http://schemas.openxmlformats.org/officeDocument/2006/relationships/image" Target="../media/image928.emf"/><Relationship Id="rId10" Type="http://schemas.openxmlformats.org/officeDocument/2006/relationships/image" Target="../media/image927.emf"/><Relationship Id="rId1" Type="http://schemas.openxmlformats.org/officeDocument/2006/relationships/image" Target="../media/image918.wmf"/></Relationships>
</file>

<file path=ppt/drawings/_rels/vmlDrawing82.vml.rels><?xml version="1.0" encoding="UTF-8" standalone="yes"?>
<Relationships xmlns="http://schemas.openxmlformats.org/package/2006/relationships"><Relationship Id="rId9" Type="http://schemas.openxmlformats.org/officeDocument/2006/relationships/image" Target="../media/image948.emf"/><Relationship Id="rId8" Type="http://schemas.openxmlformats.org/officeDocument/2006/relationships/image" Target="../media/image947.emf"/><Relationship Id="rId7" Type="http://schemas.openxmlformats.org/officeDocument/2006/relationships/image" Target="../media/image946.emf"/><Relationship Id="rId6" Type="http://schemas.openxmlformats.org/officeDocument/2006/relationships/image" Target="../media/image945.wmf"/><Relationship Id="rId5" Type="http://schemas.openxmlformats.org/officeDocument/2006/relationships/image" Target="../media/image944.emf"/><Relationship Id="rId4" Type="http://schemas.openxmlformats.org/officeDocument/2006/relationships/image" Target="../media/image943.emf"/><Relationship Id="rId3" Type="http://schemas.openxmlformats.org/officeDocument/2006/relationships/image" Target="../media/image942.emf"/><Relationship Id="rId2" Type="http://schemas.openxmlformats.org/officeDocument/2006/relationships/image" Target="../media/image941.wmf"/><Relationship Id="rId19" Type="http://schemas.openxmlformats.org/officeDocument/2006/relationships/image" Target="../media/image958.wmf"/><Relationship Id="rId18" Type="http://schemas.openxmlformats.org/officeDocument/2006/relationships/image" Target="../media/image957.wmf"/><Relationship Id="rId17" Type="http://schemas.openxmlformats.org/officeDocument/2006/relationships/image" Target="../media/image956.emf"/><Relationship Id="rId16" Type="http://schemas.openxmlformats.org/officeDocument/2006/relationships/image" Target="../media/image955.wmf"/><Relationship Id="rId15" Type="http://schemas.openxmlformats.org/officeDocument/2006/relationships/image" Target="../media/image954.emf"/><Relationship Id="rId14" Type="http://schemas.openxmlformats.org/officeDocument/2006/relationships/image" Target="../media/image953.emf"/><Relationship Id="rId13" Type="http://schemas.openxmlformats.org/officeDocument/2006/relationships/image" Target="../media/image952.emf"/><Relationship Id="rId12" Type="http://schemas.openxmlformats.org/officeDocument/2006/relationships/image" Target="../media/image951.emf"/><Relationship Id="rId11" Type="http://schemas.openxmlformats.org/officeDocument/2006/relationships/image" Target="../media/image950.emf"/><Relationship Id="rId10" Type="http://schemas.openxmlformats.org/officeDocument/2006/relationships/image" Target="../media/image949.wmf"/><Relationship Id="rId1" Type="http://schemas.openxmlformats.org/officeDocument/2006/relationships/image" Target="../media/image940.wmf"/></Relationships>
</file>

<file path=ppt/drawings/_rels/vmlDrawing83.vml.rels><?xml version="1.0" encoding="UTF-8" standalone="yes"?>
<Relationships xmlns="http://schemas.openxmlformats.org/package/2006/relationships"><Relationship Id="rId9" Type="http://schemas.openxmlformats.org/officeDocument/2006/relationships/image" Target="../media/image967.emf"/><Relationship Id="rId8" Type="http://schemas.openxmlformats.org/officeDocument/2006/relationships/image" Target="../media/image966.emf"/><Relationship Id="rId7" Type="http://schemas.openxmlformats.org/officeDocument/2006/relationships/image" Target="../media/image965.wmf"/><Relationship Id="rId6" Type="http://schemas.openxmlformats.org/officeDocument/2006/relationships/image" Target="../media/image964.emf"/><Relationship Id="rId5" Type="http://schemas.openxmlformats.org/officeDocument/2006/relationships/image" Target="../media/image963.emf"/><Relationship Id="rId4" Type="http://schemas.openxmlformats.org/officeDocument/2006/relationships/image" Target="../media/image962.emf"/><Relationship Id="rId3" Type="http://schemas.openxmlformats.org/officeDocument/2006/relationships/image" Target="../media/image961.emf"/><Relationship Id="rId2" Type="http://schemas.openxmlformats.org/officeDocument/2006/relationships/image" Target="../media/image960.emf"/><Relationship Id="rId15" Type="http://schemas.openxmlformats.org/officeDocument/2006/relationships/image" Target="../media/image973.wmf"/><Relationship Id="rId14" Type="http://schemas.openxmlformats.org/officeDocument/2006/relationships/image" Target="../media/image972.emf"/><Relationship Id="rId13" Type="http://schemas.openxmlformats.org/officeDocument/2006/relationships/image" Target="../media/image971.emf"/><Relationship Id="rId12" Type="http://schemas.openxmlformats.org/officeDocument/2006/relationships/image" Target="../media/image970.wmf"/><Relationship Id="rId11" Type="http://schemas.openxmlformats.org/officeDocument/2006/relationships/image" Target="../media/image969.wmf"/><Relationship Id="rId10" Type="http://schemas.openxmlformats.org/officeDocument/2006/relationships/image" Target="../media/image968.wmf"/><Relationship Id="rId1" Type="http://schemas.openxmlformats.org/officeDocument/2006/relationships/image" Target="../media/image959.emf"/></Relationships>
</file>

<file path=ppt/drawings/_rels/vmlDrawing84.vml.rels><?xml version="1.0" encoding="UTF-8" standalone="yes"?>
<Relationships xmlns="http://schemas.openxmlformats.org/package/2006/relationships"><Relationship Id="rId9" Type="http://schemas.openxmlformats.org/officeDocument/2006/relationships/image" Target="../media/image982.wmf"/><Relationship Id="rId8" Type="http://schemas.openxmlformats.org/officeDocument/2006/relationships/image" Target="../media/image981.wmf"/><Relationship Id="rId7" Type="http://schemas.openxmlformats.org/officeDocument/2006/relationships/image" Target="../media/image980.emf"/><Relationship Id="rId6" Type="http://schemas.openxmlformats.org/officeDocument/2006/relationships/image" Target="../media/image979.emf"/><Relationship Id="rId5" Type="http://schemas.openxmlformats.org/officeDocument/2006/relationships/image" Target="../media/image978.emf"/><Relationship Id="rId4" Type="http://schemas.openxmlformats.org/officeDocument/2006/relationships/image" Target="../media/image977.wmf"/><Relationship Id="rId3" Type="http://schemas.openxmlformats.org/officeDocument/2006/relationships/image" Target="../media/image976.wmf"/><Relationship Id="rId27" Type="http://schemas.openxmlformats.org/officeDocument/2006/relationships/image" Target="../media/image1000.wmf"/><Relationship Id="rId26" Type="http://schemas.openxmlformats.org/officeDocument/2006/relationships/image" Target="../media/image999.wmf"/><Relationship Id="rId25" Type="http://schemas.openxmlformats.org/officeDocument/2006/relationships/image" Target="../media/image998.wmf"/><Relationship Id="rId24" Type="http://schemas.openxmlformats.org/officeDocument/2006/relationships/image" Target="../media/image997.wmf"/><Relationship Id="rId23" Type="http://schemas.openxmlformats.org/officeDocument/2006/relationships/image" Target="../media/image996.emf"/><Relationship Id="rId22" Type="http://schemas.openxmlformats.org/officeDocument/2006/relationships/image" Target="../media/image995.wmf"/><Relationship Id="rId21" Type="http://schemas.openxmlformats.org/officeDocument/2006/relationships/image" Target="../media/image994.wmf"/><Relationship Id="rId20" Type="http://schemas.openxmlformats.org/officeDocument/2006/relationships/image" Target="../media/image993.emf"/><Relationship Id="rId2" Type="http://schemas.openxmlformats.org/officeDocument/2006/relationships/image" Target="../media/image975.emf"/><Relationship Id="rId19" Type="http://schemas.openxmlformats.org/officeDocument/2006/relationships/image" Target="../media/image992.emf"/><Relationship Id="rId18" Type="http://schemas.openxmlformats.org/officeDocument/2006/relationships/image" Target="../media/image991.emf"/><Relationship Id="rId17" Type="http://schemas.openxmlformats.org/officeDocument/2006/relationships/image" Target="../media/image990.wmf"/><Relationship Id="rId16" Type="http://schemas.openxmlformats.org/officeDocument/2006/relationships/image" Target="../media/image989.emf"/><Relationship Id="rId15" Type="http://schemas.openxmlformats.org/officeDocument/2006/relationships/image" Target="../media/image988.emf"/><Relationship Id="rId14" Type="http://schemas.openxmlformats.org/officeDocument/2006/relationships/image" Target="../media/image987.wmf"/><Relationship Id="rId13" Type="http://schemas.openxmlformats.org/officeDocument/2006/relationships/image" Target="../media/image986.emf"/><Relationship Id="rId12" Type="http://schemas.openxmlformats.org/officeDocument/2006/relationships/image" Target="../media/image985.emf"/><Relationship Id="rId11" Type="http://schemas.openxmlformats.org/officeDocument/2006/relationships/image" Target="../media/image984.emf"/><Relationship Id="rId10" Type="http://schemas.openxmlformats.org/officeDocument/2006/relationships/image" Target="../media/image983.emf"/><Relationship Id="rId1" Type="http://schemas.openxmlformats.org/officeDocument/2006/relationships/image" Target="../media/image974.emf"/></Relationships>
</file>

<file path=ppt/drawings/_rels/vmlDrawing85.vml.rels><?xml version="1.0" encoding="UTF-8" standalone="yes"?>
<Relationships xmlns="http://schemas.openxmlformats.org/package/2006/relationships"><Relationship Id="rId5" Type="http://schemas.openxmlformats.org/officeDocument/2006/relationships/image" Target="../media/image1004.wmf"/><Relationship Id="rId4" Type="http://schemas.openxmlformats.org/officeDocument/2006/relationships/image" Target="../media/image1003.wmf"/><Relationship Id="rId3" Type="http://schemas.openxmlformats.org/officeDocument/2006/relationships/image" Target="../media/image958.wmf"/><Relationship Id="rId2" Type="http://schemas.openxmlformats.org/officeDocument/2006/relationships/image" Target="../media/image1002.wmf"/><Relationship Id="rId1" Type="http://schemas.openxmlformats.org/officeDocument/2006/relationships/image" Target="../media/image1001.wmf"/></Relationships>
</file>

<file path=ppt/drawings/_rels/vmlDrawing86.vml.rels><?xml version="1.0" encoding="UTF-8" standalone="yes"?>
<Relationships xmlns="http://schemas.openxmlformats.org/package/2006/relationships"><Relationship Id="rId9" Type="http://schemas.openxmlformats.org/officeDocument/2006/relationships/image" Target="../media/image1013.emf"/><Relationship Id="rId8" Type="http://schemas.openxmlformats.org/officeDocument/2006/relationships/image" Target="../media/image1012.emf"/><Relationship Id="rId7" Type="http://schemas.openxmlformats.org/officeDocument/2006/relationships/image" Target="../media/image1011.emf"/><Relationship Id="rId6" Type="http://schemas.openxmlformats.org/officeDocument/2006/relationships/image" Target="../media/image1010.emf"/><Relationship Id="rId5" Type="http://schemas.openxmlformats.org/officeDocument/2006/relationships/image" Target="../media/image1009.emf"/><Relationship Id="rId4" Type="http://schemas.openxmlformats.org/officeDocument/2006/relationships/image" Target="../media/image1008.emf"/><Relationship Id="rId3" Type="http://schemas.openxmlformats.org/officeDocument/2006/relationships/image" Target="../media/image1007.emf"/><Relationship Id="rId2" Type="http://schemas.openxmlformats.org/officeDocument/2006/relationships/image" Target="../media/image1006.emf"/><Relationship Id="rId16" Type="http://schemas.openxmlformats.org/officeDocument/2006/relationships/image" Target="../media/image986.emf"/><Relationship Id="rId15" Type="http://schemas.openxmlformats.org/officeDocument/2006/relationships/image" Target="../media/image1019.emf"/><Relationship Id="rId14" Type="http://schemas.openxmlformats.org/officeDocument/2006/relationships/image" Target="../media/image1018.emf"/><Relationship Id="rId13" Type="http://schemas.openxmlformats.org/officeDocument/2006/relationships/image" Target="../media/image1017.emf"/><Relationship Id="rId12" Type="http://schemas.openxmlformats.org/officeDocument/2006/relationships/image" Target="../media/image1016.emf"/><Relationship Id="rId11" Type="http://schemas.openxmlformats.org/officeDocument/2006/relationships/image" Target="../media/image1015.emf"/><Relationship Id="rId10" Type="http://schemas.openxmlformats.org/officeDocument/2006/relationships/image" Target="../media/image1014.emf"/><Relationship Id="rId1" Type="http://schemas.openxmlformats.org/officeDocument/2006/relationships/image" Target="../media/image1005.emf"/></Relationships>
</file>

<file path=ppt/drawings/_rels/vmlDrawing87.vml.rels><?xml version="1.0" encoding="UTF-8" standalone="yes"?>
<Relationships xmlns="http://schemas.openxmlformats.org/package/2006/relationships"><Relationship Id="rId9" Type="http://schemas.openxmlformats.org/officeDocument/2006/relationships/image" Target="../media/image1028.emf"/><Relationship Id="rId8" Type="http://schemas.openxmlformats.org/officeDocument/2006/relationships/image" Target="../media/image1027.emf"/><Relationship Id="rId7" Type="http://schemas.openxmlformats.org/officeDocument/2006/relationships/image" Target="../media/image1026.emf"/><Relationship Id="rId6" Type="http://schemas.openxmlformats.org/officeDocument/2006/relationships/image" Target="../media/image1025.emf"/><Relationship Id="rId5" Type="http://schemas.openxmlformats.org/officeDocument/2006/relationships/image" Target="../media/image1024.emf"/><Relationship Id="rId4" Type="http://schemas.openxmlformats.org/officeDocument/2006/relationships/image" Target="../media/image1023.emf"/><Relationship Id="rId3" Type="http://schemas.openxmlformats.org/officeDocument/2006/relationships/image" Target="../media/image1022.emf"/><Relationship Id="rId2" Type="http://schemas.openxmlformats.org/officeDocument/2006/relationships/image" Target="../media/image1021.emf"/><Relationship Id="rId11" Type="http://schemas.openxmlformats.org/officeDocument/2006/relationships/image" Target="../media/image1030.emf"/><Relationship Id="rId10" Type="http://schemas.openxmlformats.org/officeDocument/2006/relationships/image" Target="../media/image1029.emf"/><Relationship Id="rId1" Type="http://schemas.openxmlformats.org/officeDocument/2006/relationships/image" Target="../media/image1020.emf"/></Relationships>
</file>

<file path=ppt/drawings/_rels/vmlDrawing88.vml.rels><?xml version="1.0" encoding="UTF-8" standalone="yes"?>
<Relationships xmlns="http://schemas.openxmlformats.org/package/2006/relationships"><Relationship Id="rId9" Type="http://schemas.openxmlformats.org/officeDocument/2006/relationships/image" Target="../media/image1039.emf"/><Relationship Id="rId8" Type="http://schemas.openxmlformats.org/officeDocument/2006/relationships/image" Target="../media/image1038.emf"/><Relationship Id="rId7" Type="http://schemas.openxmlformats.org/officeDocument/2006/relationships/image" Target="../media/image1037.emf"/><Relationship Id="rId6" Type="http://schemas.openxmlformats.org/officeDocument/2006/relationships/image" Target="../media/image1036.emf"/><Relationship Id="rId5" Type="http://schemas.openxmlformats.org/officeDocument/2006/relationships/image" Target="../media/image1035.emf"/><Relationship Id="rId4" Type="http://schemas.openxmlformats.org/officeDocument/2006/relationships/image" Target="../media/image1034.emf"/><Relationship Id="rId3" Type="http://schemas.openxmlformats.org/officeDocument/2006/relationships/image" Target="../media/image1033.emf"/><Relationship Id="rId23" Type="http://schemas.openxmlformats.org/officeDocument/2006/relationships/image" Target="../media/image986.emf"/><Relationship Id="rId22" Type="http://schemas.openxmlformats.org/officeDocument/2006/relationships/image" Target="../media/image1052.emf"/><Relationship Id="rId21" Type="http://schemas.openxmlformats.org/officeDocument/2006/relationships/image" Target="../media/image1051.emf"/><Relationship Id="rId20" Type="http://schemas.openxmlformats.org/officeDocument/2006/relationships/image" Target="../media/image1050.emf"/><Relationship Id="rId2" Type="http://schemas.openxmlformats.org/officeDocument/2006/relationships/image" Target="../media/image1032.emf"/><Relationship Id="rId19" Type="http://schemas.openxmlformats.org/officeDocument/2006/relationships/image" Target="../media/image1049.emf"/><Relationship Id="rId18" Type="http://schemas.openxmlformats.org/officeDocument/2006/relationships/image" Target="../media/image1048.emf"/><Relationship Id="rId17" Type="http://schemas.openxmlformats.org/officeDocument/2006/relationships/image" Target="../media/image1047.emf"/><Relationship Id="rId16" Type="http://schemas.openxmlformats.org/officeDocument/2006/relationships/image" Target="../media/image1046.emf"/><Relationship Id="rId15" Type="http://schemas.openxmlformats.org/officeDocument/2006/relationships/image" Target="../media/image1045.emf"/><Relationship Id="rId14" Type="http://schemas.openxmlformats.org/officeDocument/2006/relationships/image" Target="../media/image1044.emf"/><Relationship Id="rId13" Type="http://schemas.openxmlformats.org/officeDocument/2006/relationships/image" Target="../media/image1043.emf"/><Relationship Id="rId12" Type="http://schemas.openxmlformats.org/officeDocument/2006/relationships/image" Target="../media/image1042.emf"/><Relationship Id="rId11" Type="http://schemas.openxmlformats.org/officeDocument/2006/relationships/image" Target="../media/image1041.emf"/><Relationship Id="rId10" Type="http://schemas.openxmlformats.org/officeDocument/2006/relationships/image" Target="../media/image1040.emf"/><Relationship Id="rId1" Type="http://schemas.openxmlformats.org/officeDocument/2006/relationships/image" Target="../media/image1031.emf"/></Relationships>
</file>

<file path=ppt/drawings/_rels/vmlDrawing89.vml.rels><?xml version="1.0" encoding="UTF-8" standalone="yes"?>
<Relationships xmlns="http://schemas.openxmlformats.org/package/2006/relationships"><Relationship Id="rId9" Type="http://schemas.openxmlformats.org/officeDocument/2006/relationships/image" Target="../media/image1061.emf"/><Relationship Id="rId8" Type="http://schemas.openxmlformats.org/officeDocument/2006/relationships/image" Target="../media/image1060.emf"/><Relationship Id="rId7" Type="http://schemas.openxmlformats.org/officeDocument/2006/relationships/image" Target="../media/image1059.emf"/><Relationship Id="rId6" Type="http://schemas.openxmlformats.org/officeDocument/2006/relationships/image" Target="../media/image1058.emf"/><Relationship Id="rId5" Type="http://schemas.openxmlformats.org/officeDocument/2006/relationships/image" Target="../media/image1057.emf"/><Relationship Id="rId4" Type="http://schemas.openxmlformats.org/officeDocument/2006/relationships/image" Target="../media/image1056.emf"/><Relationship Id="rId33" Type="http://schemas.openxmlformats.org/officeDocument/2006/relationships/image" Target="../media/image1085.emf"/><Relationship Id="rId32" Type="http://schemas.openxmlformats.org/officeDocument/2006/relationships/image" Target="../media/image1084.emf"/><Relationship Id="rId31" Type="http://schemas.openxmlformats.org/officeDocument/2006/relationships/image" Target="../media/image1083.emf"/><Relationship Id="rId30" Type="http://schemas.openxmlformats.org/officeDocument/2006/relationships/image" Target="../media/image1082.emf"/><Relationship Id="rId3" Type="http://schemas.openxmlformats.org/officeDocument/2006/relationships/image" Target="../media/image1055.emf"/><Relationship Id="rId29" Type="http://schemas.openxmlformats.org/officeDocument/2006/relationships/image" Target="../media/image1081.emf"/><Relationship Id="rId28" Type="http://schemas.openxmlformats.org/officeDocument/2006/relationships/image" Target="../media/image1080.emf"/><Relationship Id="rId27" Type="http://schemas.openxmlformats.org/officeDocument/2006/relationships/image" Target="../media/image1079.emf"/><Relationship Id="rId26" Type="http://schemas.openxmlformats.org/officeDocument/2006/relationships/image" Target="../media/image1078.emf"/><Relationship Id="rId25" Type="http://schemas.openxmlformats.org/officeDocument/2006/relationships/image" Target="../media/image1077.emf"/><Relationship Id="rId24" Type="http://schemas.openxmlformats.org/officeDocument/2006/relationships/image" Target="../media/image1076.emf"/><Relationship Id="rId23" Type="http://schemas.openxmlformats.org/officeDocument/2006/relationships/image" Target="../media/image1075.emf"/><Relationship Id="rId22" Type="http://schemas.openxmlformats.org/officeDocument/2006/relationships/image" Target="../media/image1074.emf"/><Relationship Id="rId21" Type="http://schemas.openxmlformats.org/officeDocument/2006/relationships/image" Target="../media/image1073.emf"/><Relationship Id="rId20" Type="http://schemas.openxmlformats.org/officeDocument/2006/relationships/image" Target="../media/image1072.emf"/><Relationship Id="rId2" Type="http://schemas.openxmlformats.org/officeDocument/2006/relationships/image" Target="../media/image1054.emf"/><Relationship Id="rId19" Type="http://schemas.openxmlformats.org/officeDocument/2006/relationships/image" Target="../media/image1071.emf"/><Relationship Id="rId18" Type="http://schemas.openxmlformats.org/officeDocument/2006/relationships/image" Target="../media/image1070.emf"/><Relationship Id="rId17" Type="http://schemas.openxmlformats.org/officeDocument/2006/relationships/image" Target="../media/image1069.emf"/><Relationship Id="rId16" Type="http://schemas.openxmlformats.org/officeDocument/2006/relationships/image" Target="../media/image1068.emf"/><Relationship Id="rId15" Type="http://schemas.openxmlformats.org/officeDocument/2006/relationships/image" Target="../media/image1067.emf"/><Relationship Id="rId14" Type="http://schemas.openxmlformats.org/officeDocument/2006/relationships/image" Target="../media/image1066.emf"/><Relationship Id="rId13" Type="http://schemas.openxmlformats.org/officeDocument/2006/relationships/image" Target="../media/image1065.emf"/><Relationship Id="rId12" Type="http://schemas.openxmlformats.org/officeDocument/2006/relationships/image" Target="../media/image1064.emf"/><Relationship Id="rId11" Type="http://schemas.openxmlformats.org/officeDocument/2006/relationships/image" Target="../media/image1063.emf"/><Relationship Id="rId10" Type="http://schemas.openxmlformats.org/officeDocument/2006/relationships/image" Target="../media/image1062.emf"/><Relationship Id="rId1" Type="http://schemas.openxmlformats.org/officeDocument/2006/relationships/image" Target="../media/image1053.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4.wmf"/><Relationship Id="rId7" Type="http://schemas.openxmlformats.org/officeDocument/2006/relationships/image" Target="../media/image53.wmf"/><Relationship Id="rId6" Type="http://schemas.openxmlformats.org/officeDocument/2006/relationships/image" Target="../media/image52.wmf"/><Relationship Id="rId5" Type="http://schemas.openxmlformats.org/officeDocument/2006/relationships/image" Target="../media/image51.emf"/><Relationship Id="rId4" Type="http://schemas.openxmlformats.org/officeDocument/2006/relationships/image" Target="../media/image50.emf"/><Relationship Id="rId3" Type="http://schemas.openxmlformats.org/officeDocument/2006/relationships/image" Target="../media/image49.emf"/><Relationship Id="rId2" Type="http://schemas.openxmlformats.org/officeDocument/2006/relationships/image" Target="../media/image48.wmf"/><Relationship Id="rId1" Type="http://schemas.openxmlformats.org/officeDocument/2006/relationships/image" Target="../media/image47.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1088.emf"/><Relationship Id="rId2" Type="http://schemas.openxmlformats.org/officeDocument/2006/relationships/image" Target="../media/image1087.wmf"/><Relationship Id="rId1" Type="http://schemas.openxmlformats.org/officeDocument/2006/relationships/image" Target="../media/image1086.emf"/></Relationships>
</file>

<file path=ppt/drawings/_rels/vmlDrawing91.vml.rels><?xml version="1.0" encoding="UTF-8" standalone="yes"?>
<Relationships xmlns="http://schemas.openxmlformats.org/package/2006/relationships"><Relationship Id="rId7" Type="http://schemas.openxmlformats.org/officeDocument/2006/relationships/image" Target="../media/image1095.emf"/><Relationship Id="rId6" Type="http://schemas.openxmlformats.org/officeDocument/2006/relationships/image" Target="../media/image1094.emf"/><Relationship Id="rId5" Type="http://schemas.openxmlformats.org/officeDocument/2006/relationships/image" Target="../media/image1093.wmf"/><Relationship Id="rId4" Type="http://schemas.openxmlformats.org/officeDocument/2006/relationships/image" Target="../media/image1092.wmf"/><Relationship Id="rId3" Type="http://schemas.openxmlformats.org/officeDocument/2006/relationships/image" Target="../media/image1091.emf"/><Relationship Id="rId2" Type="http://schemas.openxmlformats.org/officeDocument/2006/relationships/image" Target="../media/image1090.emf"/><Relationship Id="rId1" Type="http://schemas.openxmlformats.org/officeDocument/2006/relationships/image" Target="../media/image1089.png"/></Relationships>
</file>

<file path=ppt/drawings/_rels/vmlDrawing92.vml.rels><?xml version="1.0" encoding="UTF-8" standalone="yes"?>
<Relationships xmlns="http://schemas.openxmlformats.org/package/2006/relationships"><Relationship Id="rId4" Type="http://schemas.openxmlformats.org/officeDocument/2006/relationships/image" Target="../media/image1098.emf"/><Relationship Id="rId3" Type="http://schemas.openxmlformats.org/officeDocument/2006/relationships/image" Target="../media/image1097.emf"/><Relationship Id="rId2" Type="http://schemas.openxmlformats.org/officeDocument/2006/relationships/image" Target="../media/image1096.emf"/><Relationship Id="rId1" Type="http://schemas.openxmlformats.org/officeDocument/2006/relationships/image" Target="../media/image108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219" name="Rectangle 3"/>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lstStyle>
            <a:lvl1pPr algn="r" eaLnBrk="1" hangingPunct="1">
              <a:spcBef>
                <a:spcPct val="0"/>
              </a:spcBef>
              <a:buClrTx/>
              <a:buSzTx/>
              <a:buFont typeface="Arial" panose="020B0604020202020204" pitchFamily="34" charset="0"/>
              <a:buNone/>
              <a:defRPr sz="1200" b="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196" name="Rectangle 4"/>
          <p:cNvSpPr>
            <a:spLocks noGrp="1" noRot="1" noChangeAspect="1"/>
          </p:cNvSpPr>
          <p:nvPr>
            <p:ph type="sldImg" idx="2"/>
          </p:nvPr>
        </p:nvSpPr>
        <p:spPr>
          <a:xfrm>
            <a:off x="1143000" y="685800"/>
            <a:ext cx="4572000" cy="3429000"/>
          </a:xfrm>
          <a:prstGeom prst="rect">
            <a:avLst/>
          </a:prstGeom>
          <a:noFill/>
          <a:ln w="9525">
            <a:noFill/>
          </a:ln>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lstStyle>
            <a:lvl1pPr algn="l" eaLnBrk="1" hangingPunct="1">
              <a:spcBef>
                <a:spcPct val="0"/>
              </a:spcBef>
              <a:buClrTx/>
              <a:buSzTx/>
              <a:buFont typeface="Arial" panose="020B0604020202020204" pitchFamily="34" charset="0"/>
              <a:buNone/>
              <a:defRPr sz="1200" b="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b="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5F03CB1-3060-4AA5-9C74-C4635ACF1C79}" type="slidenum">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p:txBody>
          <a:bodyPr wrap="square" lIns="91440" tIns="45720" rIns="91440" bIns="45720" anchor="ctr" anchorCtr="0"/>
          <a:p>
            <a:pPr lvl="0"/>
            <a:endParaRPr lang="zh-CN" altLang="en-US" dirty="0"/>
          </a:p>
        </p:txBody>
      </p:sp>
      <p:sp>
        <p:nvSpPr>
          <p:cNvPr id="184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993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latin typeface="Times New Roman" panose="02020603050405020304" pitchFamily="18" charset="0"/>
              </a:rPr>
            </a:fld>
            <a:endParaRPr lang="en-US" altLang="zh-CN" sz="1200" b="0" dirty="0">
              <a:solidFill>
                <a:schemeClr val="tx1"/>
              </a:solidFill>
              <a:latin typeface="Times New Roman" panose="02020603050405020304" pitchFamily="18" charset="0"/>
            </a:endParaRPr>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p:txBody>
          <a:bodyPr wrap="square" lIns="91440" tIns="45720" rIns="91440" bIns="45720" anchor="t" anchorCtr="0"/>
          <a:p>
            <a:pPr lvl="0" eaLnBrk="1" hangingPunct="1"/>
            <a:r>
              <a:rPr lang="zh-CN" altLang="en-US" dirty="0"/>
              <a:t>到此为止！！！！！</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noRot="1" noChangeAspect="1" noTextEdit="1"/>
          </p:cNvSpPr>
          <p:nvPr>
            <p:ph type="sldImg"/>
          </p:nvPr>
        </p:nvSpPr>
        <p:spPr/>
      </p:sp>
      <p:sp>
        <p:nvSpPr>
          <p:cNvPr id="49155" name="Rectangle 3"/>
          <p:cNvSpPr>
            <a:spLocks noGrp="1"/>
          </p:cNvSpPr>
          <p:nvPr>
            <p:ph type="body" idx="1"/>
          </p:nvPr>
        </p:nvSpPr>
        <p:spPr/>
        <p:txBody>
          <a:bodyPr wrap="square" lIns="91440" tIns="45720" rIns="91440" bIns="45720" anchor="ctr" anchorCtr="0"/>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120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1026"/>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1027"/>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1028"/>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4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1029"/>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spcBef>
                <a:spcPct val="0"/>
              </a:spcBef>
              <a:buClrTx/>
              <a:buSzTx/>
              <a:buFont typeface="Arial" panose="020B0604020202020204" pitchFamily="34" charset="0"/>
              <a:buNone/>
              <a:defRPr sz="1400" b="0">
                <a:solidFill>
                  <a:schemeClr val="tx1"/>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1030"/>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b="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6D1099-4DEF-4B27-87BC-D3A502DA0A2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Rectangle 1026"/>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099" name="Rectangle 1027"/>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400" b="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spcBef>
                <a:spcPct val="0"/>
              </a:spcBef>
              <a:buClrTx/>
              <a:buSzTx/>
              <a:buFont typeface="Arial" panose="020B0604020202020204" pitchFamily="34" charset="0"/>
              <a:buNone/>
              <a:defRPr sz="1400" b="0">
                <a:solidFill>
                  <a:schemeClr val="tx1"/>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b="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A3A93D-8C44-4741-BF86-44A42F627797}"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122" name="Rectangle 1026"/>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123" name="Rectangle 1027"/>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48"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150"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b="0">
                <a:solidFill>
                  <a:srgbClr val="007A77"/>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EE724A-7322-42D7-8B9E-2C5F1A17F886}"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146" name="Rectangle 1026"/>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147" name="Rectangle 1027"/>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7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17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17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b="0">
                <a:solidFill>
                  <a:srgbClr val="007A77"/>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786F3F-D3A8-4A40-AB31-B4ED6367D2E0}"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170" name="Rectangle 1026"/>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171" name="Rectangle 1027"/>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196"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spcBef>
                <a:spcPct val="0"/>
              </a:spcBef>
              <a:buClrTx/>
              <a:buSzTx/>
              <a:buFont typeface="Arial" panose="020B0604020202020204" pitchFamily="34" charset="0"/>
              <a:buNone/>
              <a:defRPr sz="1400" b="0">
                <a:solidFill>
                  <a:srgbClr val="007A77"/>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198"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b="0">
                <a:solidFill>
                  <a:srgbClr val="007A77"/>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850380-A2B9-497B-BD30-F1EE7606F384}" type="slidenum">
              <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slide" Target="slide87.xml"/><Relationship Id="rId4" Type="http://schemas.openxmlformats.org/officeDocument/2006/relationships/slide" Target="slide53.xml"/><Relationship Id="rId3" Type="http://schemas.openxmlformats.org/officeDocument/2006/relationships/slide" Target="slide64.xml"/><Relationship Id="rId2" Type="http://schemas.openxmlformats.org/officeDocument/2006/relationships/slide" Target="slide15.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45.wmf"/><Relationship Id="rId7" Type="http://schemas.openxmlformats.org/officeDocument/2006/relationships/oleObject" Target="../embeddings/oleObject44.bin"/><Relationship Id="rId6" Type="http://schemas.openxmlformats.org/officeDocument/2006/relationships/image" Target="../media/image44.wmf"/><Relationship Id="rId5" Type="http://schemas.openxmlformats.org/officeDocument/2006/relationships/oleObject" Target="../embeddings/oleObject43.bin"/><Relationship Id="rId4" Type="http://schemas.openxmlformats.org/officeDocument/2006/relationships/image" Target="../media/image43.emf"/><Relationship Id="rId3" Type="http://schemas.openxmlformats.org/officeDocument/2006/relationships/oleObject" Target="../embeddings/oleObject42.bin"/><Relationship Id="rId2" Type="http://schemas.openxmlformats.org/officeDocument/2006/relationships/image" Target="../media/image42.wmf"/><Relationship Id="rId12" Type="http://schemas.openxmlformats.org/officeDocument/2006/relationships/vmlDrawing" Target="../drawings/vmlDrawing8.vml"/><Relationship Id="rId11" Type="http://schemas.openxmlformats.org/officeDocument/2006/relationships/slideLayout" Target="../slideLayouts/slideLayout7.xml"/><Relationship Id="rId10" Type="http://schemas.openxmlformats.org/officeDocument/2006/relationships/image" Target="../media/image46.wmf"/><Relationship Id="rId1" Type="http://schemas.openxmlformats.org/officeDocument/2006/relationships/oleObject" Target="../embeddings/oleObject41.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50.emf"/><Relationship Id="rId7" Type="http://schemas.openxmlformats.org/officeDocument/2006/relationships/oleObject" Target="../embeddings/oleObject49.bin"/><Relationship Id="rId6" Type="http://schemas.openxmlformats.org/officeDocument/2006/relationships/image" Target="../media/image49.emf"/><Relationship Id="rId5" Type="http://schemas.openxmlformats.org/officeDocument/2006/relationships/oleObject" Target="../embeddings/oleObject48.bin"/><Relationship Id="rId4" Type="http://schemas.openxmlformats.org/officeDocument/2006/relationships/image" Target="../media/image48.wmf"/><Relationship Id="rId3" Type="http://schemas.openxmlformats.org/officeDocument/2006/relationships/oleObject" Target="../embeddings/oleObject47.bin"/><Relationship Id="rId2" Type="http://schemas.openxmlformats.org/officeDocument/2006/relationships/image" Target="../media/image47.wmf"/><Relationship Id="rId18" Type="http://schemas.openxmlformats.org/officeDocument/2006/relationships/vmlDrawing" Target="../drawings/vmlDrawing9.vml"/><Relationship Id="rId17" Type="http://schemas.openxmlformats.org/officeDocument/2006/relationships/slideLayout" Target="../slideLayouts/slideLayout7.xml"/><Relationship Id="rId16" Type="http://schemas.openxmlformats.org/officeDocument/2006/relationships/image" Target="../media/image54.wmf"/><Relationship Id="rId15" Type="http://schemas.openxmlformats.org/officeDocument/2006/relationships/oleObject" Target="../embeddings/oleObject53.bin"/><Relationship Id="rId14" Type="http://schemas.openxmlformats.org/officeDocument/2006/relationships/image" Target="../media/image53.wmf"/><Relationship Id="rId13" Type="http://schemas.openxmlformats.org/officeDocument/2006/relationships/oleObject" Target="../embeddings/oleObject52.bin"/><Relationship Id="rId12" Type="http://schemas.openxmlformats.org/officeDocument/2006/relationships/image" Target="../media/image52.wmf"/><Relationship Id="rId11" Type="http://schemas.openxmlformats.org/officeDocument/2006/relationships/oleObject" Target="../embeddings/oleObject51.bin"/><Relationship Id="rId10" Type="http://schemas.openxmlformats.org/officeDocument/2006/relationships/image" Target="../media/image51.emf"/><Relationship Id="rId1" Type="http://schemas.openxmlformats.org/officeDocument/2006/relationships/oleObject" Target="../embeddings/oleObject46.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58.wmf"/><Relationship Id="rId7" Type="http://schemas.openxmlformats.org/officeDocument/2006/relationships/oleObject" Target="../embeddings/oleObject57.bin"/><Relationship Id="rId6" Type="http://schemas.openxmlformats.org/officeDocument/2006/relationships/image" Target="../media/image57.wmf"/><Relationship Id="rId5" Type="http://schemas.openxmlformats.org/officeDocument/2006/relationships/oleObject" Target="../embeddings/oleObject56.bin"/><Relationship Id="rId4" Type="http://schemas.openxmlformats.org/officeDocument/2006/relationships/image" Target="../media/image56.wmf"/><Relationship Id="rId3" Type="http://schemas.openxmlformats.org/officeDocument/2006/relationships/oleObject" Target="../embeddings/oleObject55.bin"/><Relationship Id="rId2" Type="http://schemas.openxmlformats.org/officeDocument/2006/relationships/image" Target="../media/image55.wmf"/><Relationship Id="rId14" Type="http://schemas.openxmlformats.org/officeDocument/2006/relationships/vmlDrawing" Target="../drawings/vmlDrawing10.vml"/><Relationship Id="rId13" Type="http://schemas.openxmlformats.org/officeDocument/2006/relationships/slideLayout" Target="../slideLayouts/slideLayout7.xml"/><Relationship Id="rId12" Type="http://schemas.openxmlformats.org/officeDocument/2006/relationships/image" Target="../media/image60.wmf"/><Relationship Id="rId11" Type="http://schemas.openxmlformats.org/officeDocument/2006/relationships/oleObject" Target="../embeddings/oleObject59.bin"/><Relationship Id="rId10" Type="http://schemas.openxmlformats.org/officeDocument/2006/relationships/image" Target="../media/image59.wmf"/><Relationship Id="rId1" Type="http://schemas.openxmlformats.org/officeDocument/2006/relationships/oleObject" Target="../embeddings/oleObject54.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64.emf"/><Relationship Id="rId7" Type="http://schemas.openxmlformats.org/officeDocument/2006/relationships/oleObject" Target="../embeddings/oleObject63.bin"/><Relationship Id="rId6" Type="http://schemas.openxmlformats.org/officeDocument/2006/relationships/image" Target="../media/image63.wmf"/><Relationship Id="rId5" Type="http://schemas.openxmlformats.org/officeDocument/2006/relationships/oleObject" Target="../embeddings/oleObject62.bin"/><Relationship Id="rId4" Type="http://schemas.openxmlformats.org/officeDocument/2006/relationships/image" Target="../media/image62.emf"/><Relationship Id="rId3" Type="http://schemas.openxmlformats.org/officeDocument/2006/relationships/oleObject" Target="../embeddings/oleObject61.bin"/><Relationship Id="rId2" Type="http://schemas.openxmlformats.org/officeDocument/2006/relationships/image" Target="../media/image61.emf"/><Relationship Id="rId12" Type="http://schemas.openxmlformats.org/officeDocument/2006/relationships/vmlDrawing" Target="../drawings/vmlDrawing11.vml"/><Relationship Id="rId11" Type="http://schemas.openxmlformats.org/officeDocument/2006/relationships/slideLayout" Target="../slideLayouts/slideLayout7.xml"/><Relationship Id="rId10" Type="http://schemas.openxmlformats.org/officeDocument/2006/relationships/image" Target="../media/image65.emf"/><Relationship Id="rId1" Type="http://schemas.openxmlformats.org/officeDocument/2006/relationships/oleObject" Target="../embeddings/oleObject60.bin"/></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7.xml"/><Relationship Id="rId7" Type="http://schemas.openxmlformats.org/officeDocument/2006/relationships/image" Target="../media/image68.emf"/><Relationship Id="rId6" Type="http://schemas.openxmlformats.org/officeDocument/2006/relationships/oleObject" Target="../embeddings/oleObject67.bin"/><Relationship Id="rId5" Type="http://schemas.openxmlformats.org/officeDocument/2006/relationships/image" Target="../media/image67.emf"/><Relationship Id="rId4" Type="http://schemas.openxmlformats.org/officeDocument/2006/relationships/oleObject" Target="../embeddings/oleObject66.bin"/><Relationship Id="rId3" Type="http://schemas.openxmlformats.org/officeDocument/2006/relationships/image" Target="../media/image66.emf"/><Relationship Id="rId2" Type="http://schemas.openxmlformats.org/officeDocument/2006/relationships/oleObject" Target="../embeddings/oleObject65.bin"/><Relationship Id="rId1" Type="http://schemas.openxmlformats.org/officeDocument/2006/relationships/slide" Target="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72.emf"/><Relationship Id="rId7" Type="http://schemas.openxmlformats.org/officeDocument/2006/relationships/oleObject" Target="../embeddings/oleObject71.bin"/><Relationship Id="rId6" Type="http://schemas.openxmlformats.org/officeDocument/2006/relationships/image" Target="../media/image71.emf"/><Relationship Id="rId5" Type="http://schemas.openxmlformats.org/officeDocument/2006/relationships/oleObject" Target="../embeddings/oleObject70.bin"/><Relationship Id="rId4" Type="http://schemas.openxmlformats.org/officeDocument/2006/relationships/image" Target="../media/image70.emf"/><Relationship Id="rId3" Type="http://schemas.openxmlformats.org/officeDocument/2006/relationships/oleObject" Target="../embeddings/oleObject69.bin"/><Relationship Id="rId2" Type="http://schemas.openxmlformats.org/officeDocument/2006/relationships/image" Target="../media/image69.emf"/><Relationship Id="rId15" Type="http://schemas.openxmlformats.org/officeDocument/2006/relationships/vmlDrawing" Target="../drawings/vmlDrawing13.vml"/><Relationship Id="rId14" Type="http://schemas.openxmlformats.org/officeDocument/2006/relationships/slideLayout" Target="../slideLayouts/slideLayout7.xml"/><Relationship Id="rId13" Type="http://schemas.openxmlformats.org/officeDocument/2006/relationships/oleObject" Target="../embeddings/oleObject74.bin"/><Relationship Id="rId12" Type="http://schemas.openxmlformats.org/officeDocument/2006/relationships/image" Target="../media/image74.emf"/><Relationship Id="rId11" Type="http://schemas.openxmlformats.org/officeDocument/2006/relationships/oleObject" Target="../embeddings/oleObject73.bin"/><Relationship Id="rId10" Type="http://schemas.openxmlformats.org/officeDocument/2006/relationships/image" Target="../media/image73.wmf"/><Relationship Id="rId1" Type="http://schemas.openxmlformats.org/officeDocument/2006/relationships/oleObject" Target="../embeddings/oleObject68.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76.wmf"/><Relationship Id="rId3" Type="http://schemas.openxmlformats.org/officeDocument/2006/relationships/oleObject" Target="../embeddings/oleObject76.bin"/><Relationship Id="rId2" Type="http://schemas.openxmlformats.org/officeDocument/2006/relationships/image" Target="../media/image75.emf"/><Relationship Id="rId1" Type="http://schemas.openxmlformats.org/officeDocument/2006/relationships/oleObject" Target="../embeddings/oleObject75.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81.bin"/><Relationship Id="rId8" Type="http://schemas.openxmlformats.org/officeDocument/2006/relationships/image" Target="../media/image80.emf"/><Relationship Id="rId7" Type="http://schemas.openxmlformats.org/officeDocument/2006/relationships/oleObject" Target="../embeddings/oleObject80.bin"/><Relationship Id="rId6" Type="http://schemas.openxmlformats.org/officeDocument/2006/relationships/image" Target="../media/image79.emf"/><Relationship Id="rId5" Type="http://schemas.openxmlformats.org/officeDocument/2006/relationships/oleObject" Target="../embeddings/oleObject79.bin"/><Relationship Id="rId4" Type="http://schemas.openxmlformats.org/officeDocument/2006/relationships/image" Target="../media/image78.emf"/><Relationship Id="rId3" Type="http://schemas.openxmlformats.org/officeDocument/2006/relationships/oleObject" Target="../embeddings/oleObject78.bin"/><Relationship Id="rId2" Type="http://schemas.openxmlformats.org/officeDocument/2006/relationships/image" Target="../media/image77.emf"/><Relationship Id="rId16" Type="http://schemas.openxmlformats.org/officeDocument/2006/relationships/vmlDrawing" Target="../drawings/vmlDrawing15.vml"/><Relationship Id="rId15" Type="http://schemas.openxmlformats.org/officeDocument/2006/relationships/slideLayout" Target="../slideLayouts/slideLayout7.xml"/><Relationship Id="rId14" Type="http://schemas.openxmlformats.org/officeDocument/2006/relationships/image" Target="../media/image83.wmf"/><Relationship Id="rId13" Type="http://schemas.openxmlformats.org/officeDocument/2006/relationships/oleObject" Target="../embeddings/oleObject83.bin"/><Relationship Id="rId12" Type="http://schemas.openxmlformats.org/officeDocument/2006/relationships/image" Target="../media/image82.wmf"/><Relationship Id="rId11" Type="http://schemas.openxmlformats.org/officeDocument/2006/relationships/oleObject" Target="../embeddings/oleObject82.bin"/><Relationship Id="rId10" Type="http://schemas.openxmlformats.org/officeDocument/2006/relationships/image" Target="../media/image81.emf"/><Relationship Id="rId1" Type="http://schemas.openxmlformats.org/officeDocument/2006/relationships/oleObject" Target="../embeddings/oleObject77.bin"/></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88.bin"/><Relationship Id="rId8" Type="http://schemas.openxmlformats.org/officeDocument/2006/relationships/image" Target="../media/image87.wmf"/><Relationship Id="rId7" Type="http://schemas.openxmlformats.org/officeDocument/2006/relationships/oleObject" Target="../embeddings/oleObject87.bin"/><Relationship Id="rId6" Type="http://schemas.openxmlformats.org/officeDocument/2006/relationships/image" Target="../media/image86.wmf"/><Relationship Id="rId5" Type="http://schemas.openxmlformats.org/officeDocument/2006/relationships/oleObject" Target="../embeddings/oleObject86.bin"/><Relationship Id="rId4" Type="http://schemas.openxmlformats.org/officeDocument/2006/relationships/image" Target="../media/image85.wmf"/><Relationship Id="rId3" Type="http://schemas.openxmlformats.org/officeDocument/2006/relationships/oleObject" Target="../embeddings/oleObject85.bin"/><Relationship Id="rId26" Type="http://schemas.openxmlformats.org/officeDocument/2006/relationships/vmlDrawing" Target="../drawings/vmlDrawing16.vml"/><Relationship Id="rId25" Type="http://schemas.openxmlformats.org/officeDocument/2006/relationships/slideLayout" Target="../slideLayouts/slideLayout7.xml"/><Relationship Id="rId24" Type="http://schemas.openxmlformats.org/officeDocument/2006/relationships/image" Target="../media/image95.emf"/><Relationship Id="rId23" Type="http://schemas.openxmlformats.org/officeDocument/2006/relationships/oleObject" Target="../embeddings/oleObject95.bin"/><Relationship Id="rId22" Type="http://schemas.openxmlformats.org/officeDocument/2006/relationships/image" Target="../media/image94.emf"/><Relationship Id="rId21" Type="http://schemas.openxmlformats.org/officeDocument/2006/relationships/oleObject" Target="../embeddings/oleObject94.bin"/><Relationship Id="rId20" Type="http://schemas.openxmlformats.org/officeDocument/2006/relationships/image" Target="../media/image93.emf"/><Relationship Id="rId2" Type="http://schemas.openxmlformats.org/officeDocument/2006/relationships/image" Target="../media/image84.wmf"/><Relationship Id="rId19" Type="http://schemas.openxmlformats.org/officeDocument/2006/relationships/oleObject" Target="../embeddings/oleObject93.bin"/><Relationship Id="rId18" Type="http://schemas.openxmlformats.org/officeDocument/2006/relationships/image" Target="../media/image92.emf"/><Relationship Id="rId17" Type="http://schemas.openxmlformats.org/officeDocument/2006/relationships/oleObject" Target="../embeddings/oleObject92.bin"/><Relationship Id="rId16" Type="http://schemas.openxmlformats.org/officeDocument/2006/relationships/image" Target="../media/image91.emf"/><Relationship Id="rId15" Type="http://schemas.openxmlformats.org/officeDocument/2006/relationships/oleObject" Target="../embeddings/oleObject91.bin"/><Relationship Id="rId14" Type="http://schemas.openxmlformats.org/officeDocument/2006/relationships/image" Target="../media/image90.emf"/><Relationship Id="rId13" Type="http://schemas.openxmlformats.org/officeDocument/2006/relationships/oleObject" Target="../embeddings/oleObject90.bin"/><Relationship Id="rId12" Type="http://schemas.openxmlformats.org/officeDocument/2006/relationships/image" Target="../media/image89.wmf"/><Relationship Id="rId11" Type="http://schemas.openxmlformats.org/officeDocument/2006/relationships/oleObject" Target="../embeddings/oleObject89.bin"/><Relationship Id="rId10" Type="http://schemas.openxmlformats.org/officeDocument/2006/relationships/image" Target="../media/image88.wmf"/><Relationship Id="rId1" Type="http://schemas.openxmlformats.org/officeDocument/2006/relationships/oleObject" Target="../embeddings/oleObject8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00.bin"/><Relationship Id="rId8" Type="http://schemas.openxmlformats.org/officeDocument/2006/relationships/image" Target="../media/image99.wmf"/><Relationship Id="rId7" Type="http://schemas.openxmlformats.org/officeDocument/2006/relationships/oleObject" Target="../embeddings/oleObject99.bin"/><Relationship Id="rId6" Type="http://schemas.openxmlformats.org/officeDocument/2006/relationships/image" Target="../media/image98.wmf"/><Relationship Id="rId5" Type="http://schemas.openxmlformats.org/officeDocument/2006/relationships/oleObject" Target="../embeddings/oleObject98.bin"/><Relationship Id="rId4" Type="http://schemas.openxmlformats.org/officeDocument/2006/relationships/image" Target="../media/image97.wmf"/><Relationship Id="rId3" Type="http://schemas.openxmlformats.org/officeDocument/2006/relationships/oleObject" Target="../embeddings/oleObject97.bin"/><Relationship Id="rId26" Type="http://schemas.openxmlformats.org/officeDocument/2006/relationships/vmlDrawing" Target="../drawings/vmlDrawing17.vml"/><Relationship Id="rId25" Type="http://schemas.openxmlformats.org/officeDocument/2006/relationships/slideLayout" Target="../slideLayouts/slideLayout7.xml"/><Relationship Id="rId24" Type="http://schemas.openxmlformats.org/officeDocument/2006/relationships/image" Target="../media/image95.emf"/><Relationship Id="rId23" Type="http://schemas.openxmlformats.org/officeDocument/2006/relationships/oleObject" Target="../embeddings/oleObject107.bin"/><Relationship Id="rId22" Type="http://schemas.openxmlformats.org/officeDocument/2006/relationships/image" Target="../media/image94.emf"/><Relationship Id="rId21" Type="http://schemas.openxmlformats.org/officeDocument/2006/relationships/oleObject" Target="../embeddings/oleObject106.bin"/><Relationship Id="rId20" Type="http://schemas.openxmlformats.org/officeDocument/2006/relationships/image" Target="../media/image93.emf"/><Relationship Id="rId2" Type="http://schemas.openxmlformats.org/officeDocument/2006/relationships/image" Target="../media/image96.wmf"/><Relationship Id="rId19" Type="http://schemas.openxmlformats.org/officeDocument/2006/relationships/oleObject" Target="../embeddings/oleObject105.bin"/><Relationship Id="rId18" Type="http://schemas.openxmlformats.org/officeDocument/2006/relationships/image" Target="../media/image100.wmf"/><Relationship Id="rId17" Type="http://schemas.openxmlformats.org/officeDocument/2006/relationships/oleObject" Target="../embeddings/oleObject104.bin"/><Relationship Id="rId16" Type="http://schemas.openxmlformats.org/officeDocument/2006/relationships/image" Target="../media/image91.emf"/><Relationship Id="rId15" Type="http://schemas.openxmlformats.org/officeDocument/2006/relationships/oleObject" Target="../embeddings/oleObject103.bin"/><Relationship Id="rId14" Type="http://schemas.openxmlformats.org/officeDocument/2006/relationships/image" Target="../media/image90.emf"/><Relationship Id="rId13" Type="http://schemas.openxmlformats.org/officeDocument/2006/relationships/oleObject" Target="../embeddings/oleObject102.bin"/><Relationship Id="rId12" Type="http://schemas.openxmlformats.org/officeDocument/2006/relationships/image" Target="../media/image89.wmf"/><Relationship Id="rId11" Type="http://schemas.openxmlformats.org/officeDocument/2006/relationships/oleObject" Target="../embeddings/oleObject101.bin"/><Relationship Id="rId10" Type="http://schemas.openxmlformats.org/officeDocument/2006/relationships/image" Target="../media/image88.wmf"/><Relationship Id="rId1" Type="http://schemas.openxmlformats.org/officeDocument/2006/relationships/oleObject" Target="../embeddings/oleObject96.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104.emf"/><Relationship Id="rId7" Type="http://schemas.openxmlformats.org/officeDocument/2006/relationships/oleObject" Target="../embeddings/oleObject111.bin"/><Relationship Id="rId6" Type="http://schemas.openxmlformats.org/officeDocument/2006/relationships/image" Target="../media/image103.emf"/><Relationship Id="rId50" Type="http://schemas.openxmlformats.org/officeDocument/2006/relationships/vmlDrawing" Target="../drawings/vmlDrawing18.vml"/><Relationship Id="rId5" Type="http://schemas.openxmlformats.org/officeDocument/2006/relationships/oleObject" Target="../embeddings/oleObject110.bin"/><Relationship Id="rId49" Type="http://schemas.openxmlformats.org/officeDocument/2006/relationships/slideLayout" Target="../slideLayouts/slideLayout7.xml"/><Relationship Id="rId48" Type="http://schemas.openxmlformats.org/officeDocument/2006/relationships/image" Target="../media/image124.emf"/><Relationship Id="rId47" Type="http://schemas.openxmlformats.org/officeDocument/2006/relationships/oleObject" Target="../embeddings/oleObject131.bin"/><Relationship Id="rId46" Type="http://schemas.openxmlformats.org/officeDocument/2006/relationships/image" Target="../media/image123.wmf"/><Relationship Id="rId45" Type="http://schemas.openxmlformats.org/officeDocument/2006/relationships/oleObject" Target="../embeddings/oleObject130.bin"/><Relationship Id="rId44" Type="http://schemas.openxmlformats.org/officeDocument/2006/relationships/image" Target="../media/image122.emf"/><Relationship Id="rId43" Type="http://schemas.openxmlformats.org/officeDocument/2006/relationships/oleObject" Target="../embeddings/oleObject129.bin"/><Relationship Id="rId42" Type="http://schemas.openxmlformats.org/officeDocument/2006/relationships/image" Target="../media/image121.wmf"/><Relationship Id="rId41" Type="http://schemas.openxmlformats.org/officeDocument/2006/relationships/oleObject" Target="../embeddings/oleObject128.bin"/><Relationship Id="rId40" Type="http://schemas.openxmlformats.org/officeDocument/2006/relationships/image" Target="../media/image120.emf"/><Relationship Id="rId4" Type="http://schemas.openxmlformats.org/officeDocument/2006/relationships/image" Target="../media/image102.emf"/><Relationship Id="rId39" Type="http://schemas.openxmlformats.org/officeDocument/2006/relationships/oleObject" Target="../embeddings/oleObject127.bin"/><Relationship Id="rId38" Type="http://schemas.openxmlformats.org/officeDocument/2006/relationships/image" Target="../media/image119.emf"/><Relationship Id="rId37" Type="http://schemas.openxmlformats.org/officeDocument/2006/relationships/oleObject" Target="../embeddings/oleObject126.bin"/><Relationship Id="rId36" Type="http://schemas.openxmlformats.org/officeDocument/2006/relationships/image" Target="../media/image118.emf"/><Relationship Id="rId35" Type="http://schemas.openxmlformats.org/officeDocument/2006/relationships/oleObject" Target="../embeddings/oleObject125.bin"/><Relationship Id="rId34" Type="http://schemas.openxmlformats.org/officeDocument/2006/relationships/image" Target="../media/image117.emf"/><Relationship Id="rId33" Type="http://schemas.openxmlformats.org/officeDocument/2006/relationships/oleObject" Target="../embeddings/oleObject124.bin"/><Relationship Id="rId32" Type="http://schemas.openxmlformats.org/officeDocument/2006/relationships/image" Target="../media/image116.emf"/><Relationship Id="rId31" Type="http://schemas.openxmlformats.org/officeDocument/2006/relationships/oleObject" Target="../embeddings/oleObject123.bin"/><Relationship Id="rId30" Type="http://schemas.openxmlformats.org/officeDocument/2006/relationships/image" Target="../media/image115.emf"/><Relationship Id="rId3" Type="http://schemas.openxmlformats.org/officeDocument/2006/relationships/oleObject" Target="../embeddings/oleObject109.bin"/><Relationship Id="rId29" Type="http://schemas.openxmlformats.org/officeDocument/2006/relationships/oleObject" Target="../embeddings/oleObject122.bin"/><Relationship Id="rId28" Type="http://schemas.openxmlformats.org/officeDocument/2006/relationships/image" Target="../media/image114.emf"/><Relationship Id="rId27" Type="http://schemas.openxmlformats.org/officeDocument/2006/relationships/oleObject" Target="../embeddings/oleObject121.bin"/><Relationship Id="rId26" Type="http://schemas.openxmlformats.org/officeDocument/2006/relationships/image" Target="../media/image113.emf"/><Relationship Id="rId25" Type="http://schemas.openxmlformats.org/officeDocument/2006/relationships/oleObject" Target="../embeddings/oleObject120.bin"/><Relationship Id="rId24" Type="http://schemas.openxmlformats.org/officeDocument/2006/relationships/image" Target="../media/image112.emf"/><Relationship Id="rId23" Type="http://schemas.openxmlformats.org/officeDocument/2006/relationships/oleObject" Target="../embeddings/oleObject119.bin"/><Relationship Id="rId22" Type="http://schemas.openxmlformats.org/officeDocument/2006/relationships/image" Target="../media/image111.emf"/><Relationship Id="rId21" Type="http://schemas.openxmlformats.org/officeDocument/2006/relationships/oleObject" Target="../embeddings/oleObject118.bin"/><Relationship Id="rId20" Type="http://schemas.openxmlformats.org/officeDocument/2006/relationships/image" Target="../media/image110.emf"/><Relationship Id="rId2" Type="http://schemas.openxmlformats.org/officeDocument/2006/relationships/image" Target="../media/image101.emf"/><Relationship Id="rId19" Type="http://schemas.openxmlformats.org/officeDocument/2006/relationships/oleObject" Target="../embeddings/oleObject117.bin"/><Relationship Id="rId18" Type="http://schemas.openxmlformats.org/officeDocument/2006/relationships/image" Target="../media/image109.emf"/><Relationship Id="rId17" Type="http://schemas.openxmlformats.org/officeDocument/2006/relationships/oleObject" Target="../embeddings/oleObject116.bin"/><Relationship Id="rId16" Type="http://schemas.openxmlformats.org/officeDocument/2006/relationships/image" Target="../media/image108.emf"/><Relationship Id="rId15" Type="http://schemas.openxmlformats.org/officeDocument/2006/relationships/oleObject" Target="../embeddings/oleObject115.bin"/><Relationship Id="rId14" Type="http://schemas.openxmlformats.org/officeDocument/2006/relationships/image" Target="../media/image107.emf"/><Relationship Id="rId13" Type="http://schemas.openxmlformats.org/officeDocument/2006/relationships/oleObject" Target="../embeddings/oleObject114.bin"/><Relationship Id="rId12" Type="http://schemas.openxmlformats.org/officeDocument/2006/relationships/image" Target="../media/image106.emf"/><Relationship Id="rId11" Type="http://schemas.openxmlformats.org/officeDocument/2006/relationships/oleObject" Target="../embeddings/oleObject113.bin"/><Relationship Id="rId10" Type="http://schemas.openxmlformats.org/officeDocument/2006/relationships/image" Target="../media/image105.emf"/><Relationship Id="rId1" Type="http://schemas.openxmlformats.org/officeDocument/2006/relationships/oleObject" Target="../embeddings/oleObject108.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128.emf"/><Relationship Id="rId7" Type="http://schemas.openxmlformats.org/officeDocument/2006/relationships/oleObject" Target="../embeddings/oleObject135.bin"/><Relationship Id="rId60" Type="http://schemas.openxmlformats.org/officeDocument/2006/relationships/vmlDrawing" Target="../drawings/vmlDrawing19.vml"/><Relationship Id="rId6" Type="http://schemas.openxmlformats.org/officeDocument/2006/relationships/image" Target="../media/image127.emf"/><Relationship Id="rId59" Type="http://schemas.openxmlformats.org/officeDocument/2006/relationships/slideLayout" Target="../slideLayouts/slideLayout7.xml"/><Relationship Id="rId58" Type="http://schemas.openxmlformats.org/officeDocument/2006/relationships/image" Target="../media/image153.emf"/><Relationship Id="rId57" Type="http://schemas.openxmlformats.org/officeDocument/2006/relationships/oleObject" Target="../embeddings/oleObject160.bin"/><Relationship Id="rId56" Type="http://schemas.openxmlformats.org/officeDocument/2006/relationships/image" Target="../media/image152.emf"/><Relationship Id="rId55" Type="http://schemas.openxmlformats.org/officeDocument/2006/relationships/oleObject" Target="../embeddings/oleObject159.bin"/><Relationship Id="rId54" Type="http://schemas.openxmlformats.org/officeDocument/2006/relationships/image" Target="../media/image151.emf"/><Relationship Id="rId53" Type="http://schemas.openxmlformats.org/officeDocument/2006/relationships/oleObject" Target="../embeddings/oleObject158.bin"/><Relationship Id="rId52" Type="http://schemas.openxmlformats.org/officeDocument/2006/relationships/image" Target="../media/image150.wmf"/><Relationship Id="rId51" Type="http://schemas.openxmlformats.org/officeDocument/2006/relationships/oleObject" Target="../embeddings/oleObject157.bin"/><Relationship Id="rId50" Type="http://schemas.openxmlformats.org/officeDocument/2006/relationships/image" Target="../media/image149.wmf"/><Relationship Id="rId5" Type="http://schemas.openxmlformats.org/officeDocument/2006/relationships/oleObject" Target="../embeddings/oleObject134.bin"/><Relationship Id="rId49" Type="http://schemas.openxmlformats.org/officeDocument/2006/relationships/oleObject" Target="../embeddings/oleObject156.bin"/><Relationship Id="rId48" Type="http://schemas.openxmlformats.org/officeDocument/2006/relationships/image" Target="../media/image148.emf"/><Relationship Id="rId47" Type="http://schemas.openxmlformats.org/officeDocument/2006/relationships/oleObject" Target="../embeddings/oleObject155.bin"/><Relationship Id="rId46" Type="http://schemas.openxmlformats.org/officeDocument/2006/relationships/image" Target="../media/image147.emf"/><Relationship Id="rId45" Type="http://schemas.openxmlformats.org/officeDocument/2006/relationships/oleObject" Target="../embeddings/oleObject154.bin"/><Relationship Id="rId44" Type="http://schemas.openxmlformats.org/officeDocument/2006/relationships/image" Target="../media/image146.emf"/><Relationship Id="rId43" Type="http://schemas.openxmlformats.org/officeDocument/2006/relationships/oleObject" Target="../embeddings/oleObject153.bin"/><Relationship Id="rId42" Type="http://schemas.openxmlformats.org/officeDocument/2006/relationships/image" Target="../media/image145.wmf"/><Relationship Id="rId41" Type="http://schemas.openxmlformats.org/officeDocument/2006/relationships/oleObject" Target="../embeddings/oleObject152.bin"/><Relationship Id="rId40" Type="http://schemas.openxmlformats.org/officeDocument/2006/relationships/image" Target="../media/image144.emf"/><Relationship Id="rId4" Type="http://schemas.openxmlformats.org/officeDocument/2006/relationships/image" Target="../media/image126.wmf"/><Relationship Id="rId39" Type="http://schemas.openxmlformats.org/officeDocument/2006/relationships/oleObject" Target="../embeddings/oleObject151.bin"/><Relationship Id="rId38" Type="http://schemas.openxmlformats.org/officeDocument/2006/relationships/image" Target="../media/image143.emf"/><Relationship Id="rId37" Type="http://schemas.openxmlformats.org/officeDocument/2006/relationships/oleObject" Target="../embeddings/oleObject150.bin"/><Relationship Id="rId36" Type="http://schemas.openxmlformats.org/officeDocument/2006/relationships/image" Target="../media/image142.emf"/><Relationship Id="rId35" Type="http://schemas.openxmlformats.org/officeDocument/2006/relationships/oleObject" Target="../embeddings/oleObject149.bin"/><Relationship Id="rId34" Type="http://schemas.openxmlformats.org/officeDocument/2006/relationships/image" Target="../media/image141.emf"/><Relationship Id="rId33" Type="http://schemas.openxmlformats.org/officeDocument/2006/relationships/oleObject" Target="../embeddings/oleObject148.bin"/><Relationship Id="rId32" Type="http://schemas.openxmlformats.org/officeDocument/2006/relationships/image" Target="../media/image140.emf"/><Relationship Id="rId31" Type="http://schemas.openxmlformats.org/officeDocument/2006/relationships/oleObject" Target="../embeddings/oleObject147.bin"/><Relationship Id="rId30" Type="http://schemas.openxmlformats.org/officeDocument/2006/relationships/image" Target="../media/image139.emf"/><Relationship Id="rId3" Type="http://schemas.openxmlformats.org/officeDocument/2006/relationships/oleObject" Target="../embeddings/oleObject133.bin"/><Relationship Id="rId29" Type="http://schemas.openxmlformats.org/officeDocument/2006/relationships/oleObject" Target="../embeddings/oleObject146.bin"/><Relationship Id="rId28" Type="http://schemas.openxmlformats.org/officeDocument/2006/relationships/image" Target="../media/image138.emf"/><Relationship Id="rId27" Type="http://schemas.openxmlformats.org/officeDocument/2006/relationships/oleObject" Target="../embeddings/oleObject145.bin"/><Relationship Id="rId26" Type="http://schemas.openxmlformats.org/officeDocument/2006/relationships/image" Target="../media/image137.wmf"/><Relationship Id="rId25" Type="http://schemas.openxmlformats.org/officeDocument/2006/relationships/oleObject" Target="../embeddings/oleObject144.bin"/><Relationship Id="rId24" Type="http://schemas.openxmlformats.org/officeDocument/2006/relationships/image" Target="../media/image136.wmf"/><Relationship Id="rId23" Type="http://schemas.openxmlformats.org/officeDocument/2006/relationships/oleObject" Target="../embeddings/oleObject143.bin"/><Relationship Id="rId22" Type="http://schemas.openxmlformats.org/officeDocument/2006/relationships/image" Target="../media/image135.emf"/><Relationship Id="rId21" Type="http://schemas.openxmlformats.org/officeDocument/2006/relationships/oleObject" Target="../embeddings/oleObject142.bin"/><Relationship Id="rId20" Type="http://schemas.openxmlformats.org/officeDocument/2006/relationships/image" Target="../media/image134.emf"/><Relationship Id="rId2" Type="http://schemas.openxmlformats.org/officeDocument/2006/relationships/image" Target="../media/image125.wmf"/><Relationship Id="rId19" Type="http://schemas.openxmlformats.org/officeDocument/2006/relationships/oleObject" Target="../embeddings/oleObject141.bin"/><Relationship Id="rId18" Type="http://schemas.openxmlformats.org/officeDocument/2006/relationships/image" Target="../media/image133.emf"/><Relationship Id="rId17" Type="http://schemas.openxmlformats.org/officeDocument/2006/relationships/oleObject" Target="../embeddings/oleObject140.bin"/><Relationship Id="rId16" Type="http://schemas.openxmlformats.org/officeDocument/2006/relationships/image" Target="../media/image132.emf"/><Relationship Id="rId15" Type="http://schemas.openxmlformats.org/officeDocument/2006/relationships/oleObject" Target="../embeddings/oleObject139.bin"/><Relationship Id="rId14" Type="http://schemas.openxmlformats.org/officeDocument/2006/relationships/image" Target="../media/image131.wmf"/><Relationship Id="rId13" Type="http://schemas.openxmlformats.org/officeDocument/2006/relationships/oleObject" Target="../embeddings/oleObject138.bin"/><Relationship Id="rId12" Type="http://schemas.openxmlformats.org/officeDocument/2006/relationships/image" Target="../media/image130.emf"/><Relationship Id="rId11" Type="http://schemas.openxmlformats.org/officeDocument/2006/relationships/oleObject" Target="../embeddings/oleObject137.bin"/><Relationship Id="rId10" Type="http://schemas.openxmlformats.org/officeDocument/2006/relationships/image" Target="../media/image129.emf"/><Relationship Id="rId1" Type="http://schemas.openxmlformats.org/officeDocument/2006/relationships/oleObject" Target="../embeddings/oleObject132.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65.bin"/><Relationship Id="rId8" Type="http://schemas.openxmlformats.org/officeDocument/2006/relationships/image" Target="../media/image157.emf"/><Relationship Id="rId7" Type="http://schemas.openxmlformats.org/officeDocument/2006/relationships/oleObject" Target="../embeddings/oleObject164.bin"/><Relationship Id="rId6" Type="http://schemas.openxmlformats.org/officeDocument/2006/relationships/image" Target="../media/image156.emf"/><Relationship Id="rId5" Type="http://schemas.openxmlformats.org/officeDocument/2006/relationships/oleObject" Target="../embeddings/oleObject163.bin"/><Relationship Id="rId4" Type="http://schemas.openxmlformats.org/officeDocument/2006/relationships/image" Target="../media/image155.emf"/><Relationship Id="rId38" Type="http://schemas.openxmlformats.org/officeDocument/2006/relationships/vmlDrawing" Target="../drawings/vmlDrawing20.vml"/><Relationship Id="rId37" Type="http://schemas.openxmlformats.org/officeDocument/2006/relationships/slideLayout" Target="../slideLayouts/slideLayout7.xml"/><Relationship Id="rId36" Type="http://schemas.openxmlformats.org/officeDocument/2006/relationships/image" Target="../media/image171.wmf"/><Relationship Id="rId35" Type="http://schemas.openxmlformats.org/officeDocument/2006/relationships/oleObject" Target="../embeddings/oleObject178.bin"/><Relationship Id="rId34" Type="http://schemas.openxmlformats.org/officeDocument/2006/relationships/image" Target="../media/image170.emf"/><Relationship Id="rId33" Type="http://schemas.openxmlformats.org/officeDocument/2006/relationships/oleObject" Target="../embeddings/oleObject177.bin"/><Relationship Id="rId32" Type="http://schemas.openxmlformats.org/officeDocument/2006/relationships/image" Target="../media/image169.emf"/><Relationship Id="rId31" Type="http://schemas.openxmlformats.org/officeDocument/2006/relationships/oleObject" Target="../embeddings/oleObject176.bin"/><Relationship Id="rId30" Type="http://schemas.openxmlformats.org/officeDocument/2006/relationships/image" Target="../media/image168.emf"/><Relationship Id="rId3" Type="http://schemas.openxmlformats.org/officeDocument/2006/relationships/oleObject" Target="../embeddings/oleObject162.bin"/><Relationship Id="rId29" Type="http://schemas.openxmlformats.org/officeDocument/2006/relationships/oleObject" Target="../embeddings/oleObject175.bin"/><Relationship Id="rId28" Type="http://schemas.openxmlformats.org/officeDocument/2006/relationships/image" Target="../media/image167.emf"/><Relationship Id="rId27" Type="http://schemas.openxmlformats.org/officeDocument/2006/relationships/oleObject" Target="../embeddings/oleObject174.bin"/><Relationship Id="rId26" Type="http://schemas.openxmlformats.org/officeDocument/2006/relationships/image" Target="../media/image166.emf"/><Relationship Id="rId25" Type="http://schemas.openxmlformats.org/officeDocument/2006/relationships/oleObject" Target="../embeddings/oleObject173.bin"/><Relationship Id="rId24" Type="http://schemas.openxmlformats.org/officeDocument/2006/relationships/image" Target="../media/image165.emf"/><Relationship Id="rId23" Type="http://schemas.openxmlformats.org/officeDocument/2006/relationships/oleObject" Target="../embeddings/oleObject172.bin"/><Relationship Id="rId22" Type="http://schemas.openxmlformats.org/officeDocument/2006/relationships/image" Target="../media/image164.emf"/><Relationship Id="rId21" Type="http://schemas.openxmlformats.org/officeDocument/2006/relationships/oleObject" Target="../embeddings/oleObject171.bin"/><Relationship Id="rId20" Type="http://schemas.openxmlformats.org/officeDocument/2006/relationships/image" Target="../media/image163.emf"/><Relationship Id="rId2" Type="http://schemas.openxmlformats.org/officeDocument/2006/relationships/image" Target="../media/image154.wmf"/><Relationship Id="rId19" Type="http://schemas.openxmlformats.org/officeDocument/2006/relationships/oleObject" Target="../embeddings/oleObject170.bin"/><Relationship Id="rId18" Type="http://schemas.openxmlformats.org/officeDocument/2006/relationships/image" Target="../media/image162.emf"/><Relationship Id="rId17" Type="http://schemas.openxmlformats.org/officeDocument/2006/relationships/oleObject" Target="../embeddings/oleObject169.bin"/><Relationship Id="rId16" Type="http://schemas.openxmlformats.org/officeDocument/2006/relationships/image" Target="../media/image161.emf"/><Relationship Id="rId15" Type="http://schemas.openxmlformats.org/officeDocument/2006/relationships/oleObject" Target="../embeddings/oleObject168.bin"/><Relationship Id="rId14" Type="http://schemas.openxmlformats.org/officeDocument/2006/relationships/image" Target="../media/image160.emf"/><Relationship Id="rId13" Type="http://schemas.openxmlformats.org/officeDocument/2006/relationships/oleObject" Target="../embeddings/oleObject167.bin"/><Relationship Id="rId12" Type="http://schemas.openxmlformats.org/officeDocument/2006/relationships/image" Target="../media/image159.wmf"/><Relationship Id="rId11" Type="http://schemas.openxmlformats.org/officeDocument/2006/relationships/oleObject" Target="../embeddings/oleObject166.bin"/><Relationship Id="rId10" Type="http://schemas.openxmlformats.org/officeDocument/2006/relationships/image" Target="../media/image158.wmf"/><Relationship Id="rId1" Type="http://schemas.openxmlformats.org/officeDocument/2006/relationships/oleObject" Target="../embeddings/oleObject161.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183.bin"/><Relationship Id="rId8" Type="http://schemas.openxmlformats.org/officeDocument/2006/relationships/image" Target="../media/image175.wmf"/><Relationship Id="rId7" Type="http://schemas.openxmlformats.org/officeDocument/2006/relationships/oleObject" Target="../embeddings/oleObject182.bin"/><Relationship Id="rId6" Type="http://schemas.openxmlformats.org/officeDocument/2006/relationships/image" Target="../media/image174.wmf"/><Relationship Id="rId5" Type="http://schemas.openxmlformats.org/officeDocument/2006/relationships/oleObject" Target="../embeddings/oleObject181.bin"/><Relationship Id="rId46" Type="http://schemas.openxmlformats.org/officeDocument/2006/relationships/vmlDrawing" Target="../drawings/vmlDrawing21.vml"/><Relationship Id="rId45" Type="http://schemas.openxmlformats.org/officeDocument/2006/relationships/slideLayout" Target="../slideLayouts/slideLayout7.xml"/><Relationship Id="rId44" Type="http://schemas.openxmlformats.org/officeDocument/2006/relationships/image" Target="../media/image193.emf"/><Relationship Id="rId43" Type="http://schemas.openxmlformats.org/officeDocument/2006/relationships/oleObject" Target="../embeddings/oleObject200.bin"/><Relationship Id="rId42" Type="http://schemas.openxmlformats.org/officeDocument/2006/relationships/image" Target="../media/image192.emf"/><Relationship Id="rId41" Type="http://schemas.openxmlformats.org/officeDocument/2006/relationships/oleObject" Target="../embeddings/oleObject199.bin"/><Relationship Id="rId40" Type="http://schemas.openxmlformats.org/officeDocument/2006/relationships/image" Target="../media/image191.emf"/><Relationship Id="rId4" Type="http://schemas.openxmlformats.org/officeDocument/2006/relationships/image" Target="../media/image173.wmf"/><Relationship Id="rId39" Type="http://schemas.openxmlformats.org/officeDocument/2006/relationships/oleObject" Target="../embeddings/oleObject198.bin"/><Relationship Id="rId38" Type="http://schemas.openxmlformats.org/officeDocument/2006/relationships/image" Target="../media/image190.wmf"/><Relationship Id="rId37" Type="http://schemas.openxmlformats.org/officeDocument/2006/relationships/oleObject" Target="../embeddings/oleObject197.bin"/><Relationship Id="rId36" Type="http://schemas.openxmlformats.org/officeDocument/2006/relationships/image" Target="../media/image189.wmf"/><Relationship Id="rId35" Type="http://schemas.openxmlformats.org/officeDocument/2006/relationships/oleObject" Target="../embeddings/oleObject196.bin"/><Relationship Id="rId34" Type="http://schemas.openxmlformats.org/officeDocument/2006/relationships/image" Target="../media/image188.emf"/><Relationship Id="rId33" Type="http://schemas.openxmlformats.org/officeDocument/2006/relationships/oleObject" Target="../embeddings/oleObject195.bin"/><Relationship Id="rId32" Type="http://schemas.openxmlformats.org/officeDocument/2006/relationships/image" Target="../media/image187.wmf"/><Relationship Id="rId31" Type="http://schemas.openxmlformats.org/officeDocument/2006/relationships/oleObject" Target="../embeddings/oleObject194.bin"/><Relationship Id="rId30" Type="http://schemas.openxmlformats.org/officeDocument/2006/relationships/image" Target="../media/image186.emf"/><Relationship Id="rId3" Type="http://schemas.openxmlformats.org/officeDocument/2006/relationships/oleObject" Target="../embeddings/oleObject180.bin"/><Relationship Id="rId29" Type="http://schemas.openxmlformats.org/officeDocument/2006/relationships/oleObject" Target="../embeddings/oleObject193.bin"/><Relationship Id="rId28" Type="http://schemas.openxmlformats.org/officeDocument/2006/relationships/image" Target="../media/image185.emf"/><Relationship Id="rId27" Type="http://schemas.openxmlformats.org/officeDocument/2006/relationships/oleObject" Target="../embeddings/oleObject192.bin"/><Relationship Id="rId26" Type="http://schemas.openxmlformats.org/officeDocument/2006/relationships/image" Target="../media/image184.emf"/><Relationship Id="rId25" Type="http://schemas.openxmlformats.org/officeDocument/2006/relationships/oleObject" Target="../embeddings/oleObject191.bin"/><Relationship Id="rId24" Type="http://schemas.openxmlformats.org/officeDocument/2006/relationships/image" Target="../media/image183.emf"/><Relationship Id="rId23" Type="http://schemas.openxmlformats.org/officeDocument/2006/relationships/oleObject" Target="../embeddings/oleObject190.bin"/><Relationship Id="rId22" Type="http://schemas.openxmlformats.org/officeDocument/2006/relationships/image" Target="../media/image182.emf"/><Relationship Id="rId21" Type="http://schemas.openxmlformats.org/officeDocument/2006/relationships/oleObject" Target="../embeddings/oleObject189.bin"/><Relationship Id="rId20" Type="http://schemas.openxmlformats.org/officeDocument/2006/relationships/image" Target="../media/image181.wmf"/><Relationship Id="rId2" Type="http://schemas.openxmlformats.org/officeDocument/2006/relationships/image" Target="../media/image172.wmf"/><Relationship Id="rId19" Type="http://schemas.openxmlformats.org/officeDocument/2006/relationships/oleObject" Target="../embeddings/oleObject188.bin"/><Relationship Id="rId18" Type="http://schemas.openxmlformats.org/officeDocument/2006/relationships/image" Target="../media/image180.wmf"/><Relationship Id="rId17" Type="http://schemas.openxmlformats.org/officeDocument/2006/relationships/oleObject" Target="../embeddings/oleObject187.bin"/><Relationship Id="rId16" Type="http://schemas.openxmlformats.org/officeDocument/2006/relationships/image" Target="../media/image179.wmf"/><Relationship Id="rId15" Type="http://schemas.openxmlformats.org/officeDocument/2006/relationships/oleObject" Target="../embeddings/oleObject186.bin"/><Relationship Id="rId14" Type="http://schemas.openxmlformats.org/officeDocument/2006/relationships/image" Target="../media/image178.emf"/><Relationship Id="rId13" Type="http://schemas.openxmlformats.org/officeDocument/2006/relationships/oleObject" Target="../embeddings/oleObject185.bin"/><Relationship Id="rId12" Type="http://schemas.openxmlformats.org/officeDocument/2006/relationships/image" Target="../media/image177.emf"/><Relationship Id="rId11" Type="http://schemas.openxmlformats.org/officeDocument/2006/relationships/oleObject" Target="../embeddings/oleObject184.bin"/><Relationship Id="rId10" Type="http://schemas.openxmlformats.org/officeDocument/2006/relationships/image" Target="../media/image176.emf"/><Relationship Id="rId1" Type="http://schemas.openxmlformats.org/officeDocument/2006/relationships/oleObject" Target="../embeddings/oleObject179.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205.bin"/><Relationship Id="rId8" Type="http://schemas.openxmlformats.org/officeDocument/2006/relationships/image" Target="../media/image197.wmf"/><Relationship Id="rId7" Type="http://schemas.openxmlformats.org/officeDocument/2006/relationships/oleObject" Target="../embeddings/oleObject204.bin"/><Relationship Id="rId6" Type="http://schemas.openxmlformats.org/officeDocument/2006/relationships/image" Target="../media/image196.emf"/><Relationship Id="rId5" Type="http://schemas.openxmlformats.org/officeDocument/2006/relationships/oleObject" Target="../embeddings/oleObject203.bin"/><Relationship Id="rId44" Type="http://schemas.openxmlformats.org/officeDocument/2006/relationships/vmlDrawing" Target="../drawings/vmlDrawing22.vml"/><Relationship Id="rId43" Type="http://schemas.openxmlformats.org/officeDocument/2006/relationships/slideLayout" Target="../slideLayouts/slideLayout7.xml"/><Relationship Id="rId42" Type="http://schemas.openxmlformats.org/officeDocument/2006/relationships/image" Target="../media/image214.emf"/><Relationship Id="rId41" Type="http://schemas.openxmlformats.org/officeDocument/2006/relationships/oleObject" Target="../embeddings/oleObject221.bin"/><Relationship Id="rId40" Type="http://schemas.openxmlformats.org/officeDocument/2006/relationships/image" Target="../media/image213.emf"/><Relationship Id="rId4" Type="http://schemas.openxmlformats.org/officeDocument/2006/relationships/image" Target="../media/image195.emf"/><Relationship Id="rId39" Type="http://schemas.openxmlformats.org/officeDocument/2006/relationships/oleObject" Target="../embeddings/oleObject220.bin"/><Relationship Id="rId38" Type="http://schemas.openxmlformats.org/officeDocument/2006/relationships/image" Target="../media/image212.emf"/><Relationship Id="rId37" Type="http://schemas.openxmlformats.org/officeDocument/2006/relationships/oleObject" Target="../embeddings/oleObject219.bin"/><Relationship Id="rId36" Type="http://schemas.openxmlformats.org/officeDocument/2006/relationships/image" Target="../media/image211.emf"/><Relationship Id="rId35" Type="http://schemas.openxmlformats.org/officeDocument/2006/relationships/oleObject" Target="../embeddings/oleObject218.bin"/><Relationship Id="rId34" Type="http://schemas.openxmlformats.org/officeDocument/2006/relationships/image" Target="../media/image210.wmf"/><Relationship Id="rId33" Type="http://schemas.openxmlformats.org/officeDocument/2006/relationships/oleObject" Target="../embeddings/oleObject217.bin"/><Relationship Id="rId32" Type="http://schemas.openxmlformats.org/officeDocument/2006/relationships/image" Target="../media/image209.wmf"/><Relationship Id="rId31" Type="http://schemas.openxmlformats.org/officeDocument/2006/relationships/oleObject" Target="../embeddings/oleObject216.bin"/><Relationship Id="rId30" Type="http://schemas.openxmlformats.org/officeDocument/2006/relationships/image" Target="../media/image208.wmf"/><Relationship Id="rId3" Type="http://schemas.openxmlformats.org/officeDocument/2006/relationships/oleObject" Target="../embeddings/oleObject202.bin"/><Relationship Id="rId29" Type="http://schemas.openxmlformats.org/officeDocument/2006/relationships/oleObject" Target="../embeddings/oleObject215.bin"/><Relationship Id="rId28" Type="http://schemas.openxmlformats.org/officeDocument/2006/relationships/image" Target="../media/image207.emf"/><Relationship Id="rId27" Type="http://schemas.openxmlformats.org/officeDocument/2006/relationships/oleObject" Target="../embeddings/oleObject214.bin"/><Relationship Id="rId26" Type="http://schemas.openxmlformats.org/officeDocument/2006/relationships/image" Target="../media/image206.wmf"/><Relationship Id="rId25" Type="http://schemas.openxmlformats.org/officeDocument/2006/relationships/oleObject" Target="../embeddings/oleObject213.bin"/><Relationship Id="rId24" Type="http://schemas.openxmlformats.org/officeDocument/2006/relationships/image" Target="../media/image205.wmf"/><Relationship Id="rId23" Type="http://schemas.openxmlformats.org/officeDocument/2006/relationships/oleObject" Target="../embeddings/oleObject212.bin"/><Relationship Id="rId22" Type="http://schemas.openxmlformats.org/officeDocument/2006/relationships/image" Target="../media/image204.wmf"/><Relationship Id="rId21" Type="http://schemas.openxmlformats.org/officeDocument/2006/relationships/oleObject" Target="../embeddings/oleObject211.bin"/><Relationship Id="rId20" Type="http://schemas.openxmlformats.org/officeDocument/2006/relationships/image" Target="../media/image203.wmf"/><Relationship Id="rId2" Type="http://schemas.openxmlformats.org/officeDocument/2006/relationships/image" Target="../media/image194.emf"/><Relationship Id="rId19" Type="http://schemas.openxmlformats.org/officeDocument/2006/relationships/oleObject" Target="../embeddings/oleObject210.bin"/><Relationship Id="rId18" Type="http://schemas.openxmlformats.org/officeDocument/2006/relationships/image" Target="../media/image202.emf"/><Relationship Id="rId17" Type="http://schemas.openxmlformats.org/officeDocument/2006/relationships/oleObject" Target="../embeddings/oleObject209.bin"/><Relationship Id="rId16" Type="http://schemas.openxmlformats.org/officeDocument/2006/relationships/image" Target="../media/image201.emf"/><Relationship Id="rId15" Type="http://schemas.openxmlformats.org/officeDocument/2006/relationships/oleObject" Target="../embeddings/oleObject208.bin"/><Relationship Id="rId14" Type="http://schemas.openxmlformats.org/officeDocument/2006/relationships/image" Target="../media/image200.emf"/><Relationship Id="rId13" Type="http://schemas.openxmlformats.org/officeDocument/2006/relationships/oleObject" Target="../embeddings/oleObject207.bin"/><Relationship Id="rId12" Type="http://schemas.openxmlformats.org/officeDocument/2006/relationships/image" Target="../media/image199.wmf"/><Relationship Id="rId11" Type="http://schemas.openxmlformats.org/officeDocument/2006/relationships/oleObject" Target="../embeddings/oleObject206.bin"/><Relationship Id="rId10" Type="http://schemas.openxmlformats.org/officeDocument/2006/relationships/image" Target="../media/image198.wmf"/><Relationship Id="rId1" Type="http://schemas.openxmlformats.org/officeDocument/2006/relationships/oleObject" Target="../embeddings/oleObject201.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26.bin"/><Relationship Id="rId8" Type="http://schemas.openxmlformats.org/officeDocument/2006/relationships/image" Target="../media/image218.wmf"/><Relationship Id="rId7" Type="http://schemas.openxmlformats.org/officeDocument/2006/relationships/oleObject" Target="../embeddings/oleObject225.bin"/><Relationship Id="rId6" Type="http://schemas.openxmlformats.org/officeDocument/2006/relationships/image" Target="../media/image217.wmf"/><Relationship Id="rId5" Type="http://schemas.openxmlformats.org/officeDocument/2006/relationships/oleObject" Target="../embeddings/oleObject224.bin"/><Relationship Id="rId4" Type="http://schemas.openxmlformats.org/officeDocument/2006/relationships/image" Target="../media/image216.wmf"/><Relationship Id="rId3" Type="http://schemas.openxmlformats.org/officeDocument/2006/relationships/oleObject" Target="../embeddings/oleObject223.bin"/><Relationship Id="rId2" Type="http://schemas.openxmlformats.org/officeDocument/2006/relationships/image" Target="../media/image215.wmf"/><Relationship Id="rId18" Type="http://schemas.openxmlformats.org/officeDocument/2006/relationships/vmlDrawing" Target="../drawings/vmlDrawing23.vml"/><Relationship Id="rId17" Type="http://schemas.openxmlformats.org/officeDocument/2006/relationships/slideLayout" Target="../slideLayouts/slideLayout7.xml"/><Relationship Id="rId16" Type="http://schemas.openxmlformats.org/officeDocument/2006/relationships/image" Target="../media/image222.wmf"/><Relationship Id="rId15" Type="http://schemas.openxmlformats.org/officeDocument/2006/relationships/oleObject" Target="../embeddings/oleObject229.bin"/><Relationship Id="rId14" Type="http://schemas.openxmlformats.org/officeDocument/2006/relationships/image" Target="../media/image221.wmf"/><Relationship Id="rId13" Type="http://schemas.openxmlformats.org/officeDocument/2006/relationships/oleObject" Target="../embeddings/oleObject228.bin"/><Relationship Id="rId12" Type="http://schemas.openxmlformats.org/officeDocument/2006/relationships/image" Target="../media/image220.emf"/><Relationship Id="rId11" Type="http://schemas.openxmlformats.org/officeDocument/2006/relationships/oleObject" Target="../embeddings/oleObject227.bin"/><Relationship Id="rId10" Type="http://schemas.openxmlformats.org/officeDocument/2006/relationships/image" Target="../media/image219.emf"/><Relationship Id="rId1" Type="http://schemas.openxmlformats.org/officeDocument/2006/relationships/oleObject" Target="../embeddings/oleObject222.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234.bin"/><Relationship Id="rId8" Type="http://schemas.openxmlformats.org/officeDocument/2006/relationships/image" Target="../media/image226.emf"/><Relationship Id="rId7" Type="http://schemas.openxmlformats.org/officeDocument/2006/relationships/oleObject" Target="../embeddings/oleObject233.bin"/><Relationship Id="rId6" Type="http://schemas.openxmlformats.org/officeDocument/2006/relationships/image" Target="../media/image225.emf"/><Relationship Id="rId5" Type="http://schemas.openxmlformats.org/officeDocument/2006/relationships/oleObject" Target="../embeddings/oleObject232.bin"/><Relationship Id="rId4" Type="http://schemas.openxmlformats.org/officeDocument/2006/relationships/image" Target="../media/image224.emf"/><Relationship Id="rId36" Type="http://schemas.openxmlformats.org/officeDocument/2006/relationships/vmlDrawing" Target="../drawings/vmlDrawing24.vml"/><Relationship Id="rId35" Type="http://schemas.openxmlformats.org/officeDocument/2006/relationships/slideLayout" Target="../slideLayouts/slideLayout7.xml"/><Relationship Id="rId34" Type="http://schemas.openxmlformats.org/officeDocument/2006/relationships/image" Target="../media/image238.wmf"/><Relationship Id="rId33" Type="http://schemas.openxmlformats.org/officeDocument/2006/relationships/oleObject" Target="../embeddings/oleObject246.bin"/><Relationship Id="rId32" Type="http://schemas.openxmlformats.org/officeDocument/2006/relationships/image" Target="../media/image237.wmf"/><Relationship Id="rId31" Type="http://schemas.openxmlformats.org/officeDocument/2006/relationships/oleObject" Target="../embeddings/oleObject245.bin"/><Relationship Id="rId30" Type="http://schemas.openxmlformats.org/officeDocument/2006/relationships/image" Target="../media/image236.emf"/><Relationship Id="rId3" Type="http://schemas.openxmlformats.org/officeDocument/2006/relationships/oleObject" Target="../embeddings/oleObject231.bin"/><Relationship Id="rId29" Type="http://schemas.openxmlformats.org/officeDocument/2006/relationships/oleObject" Target="../embeddings/oleObject244.bin"/><Relationship Id="rId28" Type="http://schemas.openxmlformats.org/officeDocument/2006/relationships/image" Target="../media/image219.emf"/><Relationship Id="rId27" Type="http://schemas.openxmlformats.org/officeDocument/2006/relationships/oleObject" Target="../embeddings/oleObject243.bin"/><Relationship Id="rId26" Type="http://schemas.openxmlformats.org/officeDocument/2006/relationships/image" Target="../media/image235.wmf"/><Relationship Id="rId25" Type="http://schemas.openxmlformats.org/officeDocument/2006/relationships/oleObject" Target="../embeddings/oleObject242.bin"/><Relationship Id="rId24" Type="http://schemas.openxmlformats.org/officeDocument/2006/relationships/image" Target="../media/image234.emf"/><Relationship Id="rId23" Type="http://schemas.openxmlformats.org/officeDocument/2006/relationships/oleObject" Target="../embeddings/oleObject241.bin"/><Relationship Id="rId22" Type="http://schemas.openxmlformats.org/officeDocument/2006/relationships/image" Target="../media/image233.emf"/><Relationship Id="rId21" Type="http://schemas.openxmlformats.org/officeDocument/2006/relationships/oleObject" Target="../embeddings/oleObject240.bin"/><Relationship Id="rId20" Type="http://schemas.openxmlformats.org/officeDocument/2006/relationships/image" Target="../media/image232.emf"/><Relationship Id="rId2" Type="http://schemas.openxmlformats.org/officeDocument/2006/relationships/image" Target="../media/image223.emf"/><Relationship Id="rId19" Type="http://schemas.openxmlformats.org/officeDocument/2006/relationships/oleObject" Target="../embeddings/oleObject239.bin"/><Relationship Id="rId18" Type="http://schemas.openxmlformats.org/officeDocument/2006/relationships/image" Target="../media/image231.emf"/><Relationship Id="rId17" Type="http://schemas.openxmlformats.org/officeDocument/2006/relationships/oleObject" Target="../embeddings/oleObject238.bin"/><Relationship Id="rId16" Type="http://schemas.openxmlformats.org/officeDocument/2006/relationships/image" Target="../media/image230.emf"/><Relationship Id="rId15" Type="http://schemas.openxmlformats.org/officeDocument/2006/relationships/oleObject" Target="../embeddings/oleObject237.bin"/><Relationship Id="rId14" Type="http://schemas.openxmlformats.org/officeDocument/2006/relationships/image" Target="../media/image229.emf"/><Relationship Id="rId13" Type="http://schemas.openxmlformats.org/officeDocument/2006/relationships/oleObject" Target="../embeddings/oleObject236.bin"/><Relationship Id="rId12" Type="http://schemas.openxmlformats.org/officeDocument/2006/relationships/image" Target="../media/image228.emf"/><Relationship Id="rId11" Type="http://schemas.openxmlformats.org/officeDocument/2006/relationships/oleObject" Target="../embeddings/oleObject235.bin"/><Relationship Id="rId10" Type="http://schemas.openxmlformats.org/officeDocument/2006/relationships/image" Target="../media/image227.emf"/><Relationship Id="rId1" Type="http://schemas.openxmlformats.org/officeDocument/2006/relationships/oleObject" Target="../embeddings/oleObject230.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251.bin"/><Relationship Id="rId8" Type="http://schemas.openxmlformats.org/officeDocument/2006/relationships/image" Target="../media/image242.wmf"/><Relationship Id="rId7" Type="http://schemas.openxmlformats.org/officeDocument/2006/relationships/oleObject" Target="../embeddings/oleObject250.bin"/><Relationship Id="rId6" Type="http://schemas.openxmlformats.org/officeDocument/2006/relationships/image" Target="../media/image241.wmf"/><Relationship Id="rId5" Type="http://schemas.openxmlformats.org/officeDocument/2006/relationships/oleObject" Target="../embeddings/oleObject249.bin"/><Relationship Id="rId49" Type="http://schemas.openxmlformats.org/officeDocument/2006/relationships/notesSlide" Target="../notesSlides/notesSlide2.xml"/><Relationship Id="rId48" Type="http://schemas.openxmlformats.org/officeDocument/2006/relationships/vmlDrawing" Target="../drawings/vmlDrawing25.vml"/><Relationship Id="rId47" Type="http://schemas.openxmlformats.org/officeDocument/2006/relationships/slideLayout" Target="../slideLayouts/slideLayout7.xml"/><Relationship Id="rId46" Type="http://schemas.openxmlformats.org/officeDocument/2006/relationships/image" Target="../media/image261.wmf"/><Relationship Id="rId45" Type="http://schemas.openxmlformats.org/officeDocument/2006/relationships/oleObject" Target="../embeddings/oleObject269.bin"/><Relationship Id="rId44" Type="http://schemas.openxmlformats.org/officeDocument/2006/relationships/image" Target="../media/image260.wmf"/><Relationship Id="rId43" Type="http://schemas.openxmlformats.org/officeDocument/2006/relationships/oleObject" Target="../embeddings/oleObject268.bin"/><Relationship Id="rId42" Type="http://schemas.openxmlformats.org/officeDocument/2006/relationships/image" Target="../media/image259.wmf"/><Relationship Id="rId41" Type="http://schemas.openxmlformats.org/officeDocument/2006/relationships/oleObject" Target="../embeddings/oleObject267.bin"/><Relationship Id="rId40" Type="http://schemas.openxmlformats.org/officeDocument/2006/relationships/image" Target="../media/image258.wmf"/><Relationship Id="rId4" Type="http://schemas.openxmlformats.org/officeDocument/2006/relationships/image" Target="../media/image240.wmf"/><Relationship Id="rId39" Type="http://schemas.openxmlformats.org/officeDocument/2006/relationships/oleObject" Target="../embeddings/oleObject266.bin"/><Relationship Id="rId38" Type="http://schemas.openxmlformats.org/officeDocument/2006/relationships/image" Target="../media/image257.emf"/><Relationship Id="rId37" Type="http://schemas.openxmlformats.org/officeDocument/2006/relationships/oleObject" Target="../embeddings/oleObject265.bin"/><Relationship Id="rId36" Type="http://schemas.openxmlformats.org/officeDocument/2006/relationships/image" Target="../media/image256.wmf"/><Relationship Id="rId35" Type="http://schemas.openxmlformats.org/officeDocument/2006/relationships/oleObject" Target="../embeddings/oleObject264.bin"/><Relationship Id="rId34" Type="http://schemas.openxmlformats.org/officeDocument/2006/relationships/image" Target="../media/image255.emf"/><Relationship Id="rId33" Type="http://schemas.openxmlformats.org/officeDocument/2006/relationships/oleObject" Target="../embeddings/oleObject263.bin"/><Relationship Id="rId32" Type="http://schemas.openxmlformats.org/officeDocument/2006/relationships/image" Target="../media/image254.wmf"/><Relationship Id="rId31" Type="http://schemas.openxmlformats.org/officeDocument/2006/relationships/oleObject" Target="../embeddings/oleObject262.bin"/><Relationship Id="rId30" Type="http://schemas.openxmlformats.org/officeDocument/2006/relationships/image" Target="../media/image253.emf"/><Relationship Id="rId3" Type="http://schemas.openxmlformats.org/officeDocument/2006/relationships/oleObject" Target="../embeddings/oleObject248.bin"/><Relationship Id="rId29" Type="http://schemas.openxmlformats.org/officeDocument/2006/relationships/oleObject" Target="../embeddings/oleObject261.bin"/><Relationship Id="rId28" Type="http://schemas.openxmlformats.org/officeDocument/2006/relationships/image" Target="../media/image252.wmf"/><Relationship Id="rId27" Type="http://schemas.openxmlformats.org/officeDocument/2006/relationships/oleObject" Target="../embeddings/oleObject260.bin"/><Relationship Id="rId26" Type="http://schemas.openxmlformats.org/officeDocument/2006/relationships/image" Target="../media/image251.emf"/><Relationship Id="rId25" Type="http://schemas.openxmlformats.org/officeDocument/2006/relationships/oleObject" Target="../embeddings/oleObject259.bin"/><Relationship Id="rId24" Type="http://schemas.openxmlformats.org/officeDocument/2006/relationships/image" Target="../media/image250.wmf"/><Relationship Id="rId23" Type="http://schemas.openxmlformats.org/officeDocument/2006/relationships/oleObject" Target="../embeddings/oleObject258.bin"/><Relationship Id="rId22" Type="http://schemas.openxmlformats.org/officeDocument/2006/relationships/image" Target="../media/image249.emf"/><Relationship Id="rId21" Type="http://schemas.openxmlformats.org/officeDocument/2006/relationships/oleObject" Target="../embeddings/oleObject257.bin"/><Relationship Id="rId20" Type="http://schemas.openxmlformats.org/officeDocument/2006/relationships/image" Target="../media/image248.emf"/><Relationship Id="rId2" Type="http://schemas.openxmlformats.org/officeDocument/2006/relationships/image" Target="../media/image239.wmf"/><Relationship Id="rId19" Type="http://schemas.openxmlformats.org/officeDocument/2006/relationships/oleObject" Target="../embeddings/oleObject256.bin"/><Relationship Id="rId18" Type="http://schemas.openxmlformats.org/officeDocument/2006/relationships/image" Target="../media/image247.emf"/><Relationship Id="rId17" Type="http://schemas.openxmlformats.org/officeDocument/2006/relationships/oleObject" Target="../embeddings/oleObject255.bin"/><Relationship Id="rId16" Type="http://schemas.openxmlformats.org/officeDocument/2006/relationships/image" Target="../media/image246.emf"/><Relationship Id="rId15" Type="http://schemas.openxmlformats.org/officeDocument/2006/relationships/oleObject" Target="../embeddings/oleObject254.bin"/><Relationship Id="rId14" Type="http://schemas.openxmlformats.org/officeDocument/2006/relationships/image" Target="../media/image245.wmf"/><Relationship Id="rId13" Type="http://schemas.openxmlformats.org/officeDocument/2006/relationships/oleObject" Target="../embeddings/oleObject253.bin"/><Relationship Id="rId12" Type="http://schemas.openxmlformats.org/officeDocument/2006/relationships/image" Target="../media/image244.emf"/><Relationship Id="rId11" Type="http://schemas.openxmlformats.org/officeDocument/2006/relationships/oleObject" Target="../embeddings/oleObject252.bin"/><Relationship Id="rId10" Type="http://schemas.openxmlformats.org/officeDocument/2006/relationships/image" Target="../media/image243.wmf"/><Relationship Id="rId1" Type="http://schemas.openxmlformats.org/officeDocument/2006/relationships/oleObject" Target="../embeddings/oleObject247.bin"/></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5.emf"/><Relationship Id="rId7" Type="http://schemas.openxmlformats.org/officeDocument/2006/relationships/oleObject" Target="../embeddings/oleObject4.bin"/><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image" Target="../media/image2.emf"/><Relationship Id="rId12" Type="http://schemas.openxmlformats.org/officeDocument/2006/relationships/vmlDrawing" Target="../drawings/vmlDrawing1.vml"/><Relationship Id="rId11" Type="http://schemas.openxmlformats.org/officeDocument/2006/relationships/slideLayout" Target="../slideLayouts/slideLayout7.xml"/><Relationship Id="rId10" Type="http://schemas.openxmlformats.org/officeDocument/2006/relationships/image" Target="../media/image6.e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274.bin"/><Relationship Id="rId8" Type="http://schemas.openxmlformats.org/officeDocument/2006/relationships/image" Target="../media/image265.emf"/><Relationship Id="rId7" Type="http://schemas.openxmlformats.org/officeDocument/2006/relationships/oleObject" Target="../embeddings/oleObject273.bin"/><Relationship Id="rId6" Type="http://schemas.openxmlformats.org/officeDocument/2006/relationships/image" Target="../media/image264.emf"/><Relationship Id="rId5" Type="http://schemas.openxmlformats.org/officeDocument/2006/relationships/oleObject" Target="../embeddings/oleObject272.bin"/><Relationship Id="rId4" Type="http://schemas.openxmlformats.org/officeDocument/2006/relationships/image" Target="../media/image263.emf"/><Relationship Id="rId30" Type="http://schemas.openxmlformats.org/officeDocument/2006/relationships/vmlDrawing" Target="../drawings/vmlDrawing26.vml"/><Relationship Id="rId3" Type="http://schemas.openxmlformats.org/officeDocument/2006/relationships/oleObject" Target="../embeddings/oleObject271.bin"/><Relationship Id="rId29" Type="http://schemas.openxmlformats.org/officeDocument/2006/relationships/slideLayout" Target="../slideLayouts/slideLayout7.xml"/><Relationship Id="rId28" Type="http://schemas.openxmlformats.org/officeDocument/2006/relationships/image" Target="../media/image275.emf"/><Relationship Id="rId27" Type="http://schemas.openxmlformats.org/officeDocument/2006/relationships/oleObject" Target="../embeddings/oleObject283.bin"/><Relationship Id="rId26" Type="http://schemas.openxmlformats.org/officeDocument/2006/relationships/image" Target="../media/image274.emf"/><Relationship Id="rId25" Type="http://schemas.openxmlformats.org/officeDocument/2006/relationships/oleObject" Target="../embeddings/oleObject282.bin"/><Relationship Id="rId24" Type="http://schemas.openxmlformats.org/officeDocument/2006/relationships/image" Target="../media/image273.emf"/><Relationship Id="rId23" Type="http://schemas.openxmlformats.org/officeDocument/2006/relationships/oleObject" Target="../embeddings/oleObject281.bin"/><Relationship Id="rId22" Type="http://schemas.openxmlformats.org/officeDocument/2006/relationships/image" Target="../media/image272.emf"/><Relationship Id="rId21" Type="http://schemas.openxmlformats.org/officeDocument/2006/relationships/oleObject" Target="../embeddings/oleObject280.bin"/><Relationship Id="rId20" Type="http://schemas.openxmlformats.org/officeDocument/2006/relationships/image" Target="../media/image271.emf"/><Relationship Id="rId2" Type="http://schemas.openxmlformats.org/officeDocument/2006/relationships/image" Target="../media/image262.emf"/><Relationship Id="rId19" Type="http://schemas.openxmlformats.org/officeDocument/2006/relationships/oleObject" Target="../embeddings/oleObject279.bin"/><Relationship Id="rId18" Type="http://schemas.openxmlformats.org/officeDocument/2006/relationships/image" Target="../media/image270.emf"/><Relationship Id="rId17" Type="http://schemas.openxmlformats.org/officeDocument/2006/relationships/oleObject" Target="../embeddings/oleObject278.bin"/><Relationship Id="rId16" Type="http://schemas.openxmlformats.org/officeDocument/2006/relationships/image" Target="../media/image269.emf"/><Relationship Id="rId15" Type="http://schemas.openxmlformats.org/officeDocument/2006/relationships/oleObject" Target="../embeddings/oleObject277.bin"/><Relationship Id="rId14" Type="http://schemas.openxmlformats.org/officeDocument/2006/relationships/image" Target="../media/image268.emf"/><Relationship Id="rId13" Type="http://schemas.openxmlformats.org/officeDocument/2006/relationships/oleObject" Target="../embeddings/oleObject276.bin"/><Relationship Id="rId12" Type="http://schemas.openxmlformats.org/officeDocument/2006/relationships/image" Target="../media/image267.emf"/><Relationship Id="rId11" Type="http://schemas.openxmlformats.org/officeDocument/2006/relationships/oleObject" Target="../embeddings/oleObject275.bin"/><Relationship Id="rId10" Type="http://schemas.openxmlformats.org/officeDocument/2006/relationships/image" Target="../media/image266.emf"/><Relationship Id="rId1" Type="http://schemas.openxmlformats.org/officeDocument/2006/relationships/oleObject" Target="../embeddings/oleObject270.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88.bin"/><Relationship Id="rId8" Type="http://schemas.openxmlformats.org/officeDocument/2006/relationships/image" Target="../media/image279.emf"/><Relationship Id="rId7" Type="http://schemas.openxmlformats.org/officeDocument/2006/relationships/oleObject" Target="../embeddings/oleObject287.bin"/><Relationship Id="rId6" Type="http://schemas.openxmlformats.org/officeDocument/2006/relationships/image" Target="../media/image278.emf"/><Relationship Id="rId5" Type="http://schemas.openxmlformats.org/officeDocument/2006/relationships/oleObject" Target="../embeddings/oleObject286.bin"/><Relationship Id="rId4" Type="http://schemas.openxmlformats.org/officeDocument/2006/relationships/image" Target="../media/image277.emf"/><Relationship Id="rId3" Type="http://schemas.openxmlformats.org/officeDocument/2006/relationships/oleObject" Target="../embeddings/oleObject285.bin"/><Relationship Id="rId24" Type="http://schemas.openxmlformats.org/officeDocument/2006/relationships/vmlDrawing" Target="../drawings/vmlDrawing27.vml"/><Relationship Id="rId23" Type="http://schemas.openxmlformats.org/officeDocument/2006/relationships/slideLayout" Target="../slideLayouts/slideLayout7.xml"/><Relationship Id="rId22" Type="http://schemas.openxmlformats.org/officeDocument/2006/relationships/image" Target="../media/image286.wmf"/><Relationship Id="rId21" Type="http://schemas.openxmlformats.org/officeDocument/2006/relationships/oleObject" Target="../embeddings/oleObject294.bin"/><Relationship Id="rId20" Type="http://schemas.openxmlformats.org/officeDocument/2006/relationships/image" Target="../media/image285.wmf"/><Relationship Id="rId2" Type="http://schemas.openxmlformats.org/officeDocument/2006/relationships/image" Target="../media/image276.emf"/><Relationship Id="rId19" Type="http://schemas.openxmlformats.org/officeDocument/2006/relationships/oleObject" Target="../embeddings/oleObject293.bin"/><Relationship Id="rId18" Type="http://schemas.openxmlformats.org/officeDocument/2006/relationships/image" Target="../media/image284.wmf"/><Relationship Id="rId17" Type="http://schemas.openxmlformats.org/officeDocument/2006/relationships/oleObject" Target="../embeddings/oleObject292.bin"/><Relationship Id="rId16" Type="http://schemas.openxmlformats.org/officeDocument/2006/relationships/image" Target="../media/image283.wmf"/><Relationship Id="rId15" Type="http://schemas.openxmlformats.org/officeDocument/2006/relationships/oleObject" Target="../embeddings/oleObject291.bin"/><Relationship Id="rId14" Type="http://schemas.openxmlformats.org/officeDocument/2006/relationships/image" Target="../media/image282.emf"/><Relationship Id="rId13" Type="http://schemas.openxmlformats.org/officeDocument/2006/relationships/oleObject" Target="../embeddings/oleObject290.bin"/><Relationship Id="rId12" Type="http://schemas.openxmlformats.org/officeDocument/2006/relationships/image" Target="../media/image281.emf"/><Relationship Id="rId11" Type="http://schemas.openxmlformats.org/officeDocument/2006/relationships/oleObject" Target="../embeddings/oleObject289.bin"/><Relationship Id="rId10" Type="http://schemas.openxmlformats.org/officeDocument/2006/relationships/image" Target="../media/image280.emf"/><Relationship Id="rId1" Type="http://schemas.openxmlformats.org/officeDocument/2006/relationships/oleObject" Target="../embeddings/oleObject284.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299.bin"/><Relationship Id="rId8" Type="http://schemas.openxmlformats.org/officeDocument/2006/relationships/image" Target="../media/image290.emf"/><Relationship Id="rId7" Type="http://schemas.openxmlformats.org/officeDocument/2006/relationships/oleObject" Target="../embeddings/oleObject298.bin"/><Relationship Id="rId6" Type="http://schemas.openxmlformats.org/officeDocument/2006/relationships/image" Target="../media/image289.emf"/><Relationship Id="rId5" Type="http://schemas.openxmlformats.org/officeDocument/2006/relationships/oleObject" Target="../embeddings/oleObject297.bin"/><Relationship Id="rId4" Type="http://schemas.openxmlformats.org/officeDocument/2006/relationships/image" Target="../media/image288.emf"/><Relationship Id="rId30" Type="http://schemas.openxmlformats.org/officeDocument/2006/relationships/vmlDrawing" Target="../drawings/vmlDrawing28.vml"/><Relationship Id="rId3" Type="http://schemas.openxmlformats.org/officeDocument/2006/relationships/oleObject" Target="../embeddings/oleObject296.bin"/><Relationship Id="rId29" Type="http://schemas.openxmlformats.org/officeDocument/2006/relationships/slideLayout" Target="../slideLayouts/slideLayout7.xml"/><Relationship Id="rId28" Type="http://schemas.openxmlformats.org/officeDocument/2006/relationships/image" Target="../media/image300.emf"/><Relationship Id="rId27" Type="http://schemas.openxmlformats.org/officeDocument/2006/relationships/oleObject" Target="../embeddings/oleObject308.bin"/><Relationship Id="rId26" Type="http://schemas.openxmlformats.org/officeDocument/2006/relationships/image" Target="../media/image299.emf"/><Relationship Id="rId25" Type="http://schemas.openxmlformats.org/officeDocument/2006/relationships/oleObject" Target="../embeddings/oleObject307.bin"/><Relationship Id="rId24" Type="http://schemas.openxmlformats.org/officeDocument/2006/relationships/image" Target="../media/image298.emf"/><Relationship Id="rId23" Type="http://schemas.openxmlformats.org/officeDocument/2006/relationships/oleObject" Target="../embeddings/oleObject306.bin"/><Relationship Id="rId22" Type="http://schemas.openxmlformats.org/officeDocument/2006/relationships/image" Target="../media/image297.emf"/><Relationship Id="rId21" Type="http://schemas.openxmlformats.org/officeDocument/2006/relationships/oleObject" Target="../embeddings/oleObject305.bin"/><Relationship Id="rId20" Type="http://schemas.openxmlformats.org/officeDocument/2006/relationships/image" Target="../media/image296.emf"/><Relationship Id="rId2" Type="http://schemas.openxmlformats.org/officeDocument/2006/relationships/image" Target="../media/image287.emf"/><Relationship Id="rId19" Type="http://schemas.openxmlformats.org/officeDocument/2006/relationships/oleObject" Target="../embeddings/oleObject304.bin"/><Relationship Id="rId18" Type="http://schemas.openxmlformats.org/officeDocument/2006/relationships/image" Target="../media/image295.emf"/><Relationship Id="rId17" Type="http://schemas.openxmlformats.org/officeDocument/2006/relationships/oleObject" Target="../embeddings/oleObject303.bin"/><Relationship Id="rId16" Type="http://schemas.openxmlformats.org/officeDocument/2006/relationships/image" Target="../media/image294.emf"/><Relationship Id="rId15" Type="http://schemas.openxmlformats.org/officeDocument/2006/relationships/oleObject" Target="../embeddings/oleObject302.bin"/><Relationship Id="rId14" Type="http://schemas.openxmlformats.org/officeDocument/2006/relationships/image" Target="../media/image293.emf"/><Relationship Id="rId13" Type="http://schemas.openxmlformats.org/officeDocument/2006/relationships/oleObject" Target="../embeddings/oleObject301.bin"/><Relationship Id="rId12" Type="http://schemas.openxmlformats.org/officeDocument/2006/relationships/image" Target="../media/image292.emf"/><Relationship Id="rId11" Type="http://schemas.openxmlformats.org/officeDocument/2006/relationships/oleObject" Target="../embeddings/oleObject300.bin"/><Relationship Id="rId10" Type="http://schemas.openxmlformats.org/officeDocument/2006/relationships/image" Target="../media/image291.emf"/><Relationship Id="rId1" Type="http://schemas.openxmlformats.org/officeDocument/2006/relationships/oleObject" Target="../embeddings/oleObject295.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313.bin"/><Relationship Id="rId8" Type="http://schemas.openxmlformats.org/officeDocument/2006/relationships/image" Target="../media/image304.emf"/><Relationship Id="rId7" Type="http://schemas.openxmlformats.org/officeDocument/2006/relationships/oleObject" Target="../embeddings/oleObject312.bin"/><Relationship Id="rId6" Type="http://schemas.openxmlformats.org/officeDocument/2006/relationships/image" Target="../media/image303.emf"/><Relationship Id="rId5" Type="http://schemas.openxmlformats.org/officeDocument/2006/relationships/oleObject" Target="../embeddings/oleObject311.bin"/><Relationship Id="rId4" Type="http://schemas.openxmlformats.org/officeDocument/2006/relationships/image" Target="../media/image302.emf"/><Relationship Id="rId3" Type="http://schemas.openxmlformats.org/officeDocument/2006/relationships/oleObject" Target="../embeddings/oleObject310.bin"/><Relationship Id="rId26" Type="http://schemas.openxmlformats.org/officeDocument/2006/relationships/vmlDrawing" Target="../drawings/vmlDrawing29.vml"/><Relationship Id="rId25" Type="http://schemas.openxmlformats.org/officeDocument/2006/relationships/slideLayout" Target="../slideLayouts/slideLayout7.xml"/><Relationship Id="rId24" Type="http://schemas.openxmlformats.org/officeDocument/2006/relationships/image" Target="../media/image312.emf"/><Relationship Id="rId23" Type="http://schemas.openxmlformats.org/officeDocument/2006/relationships/oleObject" Target="../embeddings/oleObject320.bin"/><Relationship Id="rId22" Type="http://schemas.openxmlformats.org/officeDocument/2006/relationships/image" Target="../media/image311.emf"/><Relationship Id="rId21" Type="http://schemas.openxmlformats.org/officeDocument/2006/relationships/oleObject" Target="../embeddings/oleObject319.bin"/><Relationship Id="rId20" Type="http://schemas.openxmlformats.org/officeDocument/2006/relationships/image" Target="../media/image310.emf"/><Relationship Id="rId2" Type="http://schemas.openxmlformats.org/officeDocument/2006/relationships/image" Target="../media/image301.emf"/><Relationship Id="rId19" Type="http://schemas.openxmlformats.org/officeDocument/2006/relationships/oleObject" Target="../embeddings/oleObject318.bin"/><Relationship Id="rId18" Type="http://schemas.openxmlformats.org/officeDocument/2006/relationships/image" Target="../media/image309.emf"/><Relationship Id="rId17" Type="http://schemas.openxmlformats.org/officeDocument/2006/relationships/oleObject" Target="../embeddings/oleObject317.bin"/><Relationship Id="rId16" Type="http://schemas.openxmlformats.org/officeDocument/2006/relationships/image" Target="../media/image308.emf"/><Relationship Id="rId15" Type="http://schemas.openxmlformats.org/officeDocument/2006/relationships/oleObject" Target="../embeddings/oleObject316.bin"/><Relationship Id="rId14" Type="http://schemas.openxmlformats.org/officeDocument/2006/relationships/image" Target="../media/image307.emf"/><Relationship Id="rId13" Type="http://schemas.openxmlformats.org/officeDocument/2006/relationships/oleObject" Target="../embeddings/oleObject315.bin"/><Relationship Id="rId12" Type="http://schemas.openxmlformats.org/officeDocument/2006/relationships/image" Target="../media/image306.emf"/><Relationship Id="rId11" Type="http://schemas.openxmlformats.org/officeDocument/2006/relationships/oleObject" Target="../embeddings/oleObject314.bin"/><Relationship Id="rId10" Type="http://schemas.openxmlformats.org/officeDocument/2006/relationships/image" Target="../media/image305.wmf"/><Relationship Id="rId1" Type="http://schemas.openxmlformats.org/officeDocument/2006/relationships/oleObject" Target="../embeddings/oleObject309.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6.emf"/><Relationship Id="rId7" Type="http://schemas.openxmlformats.org/officeDocument/2006/relationships/oleObject" Target="../embeddings/oleObject324.bin"/><Relationship Id="rId6" Type="http://schemas.openxmlformats.org/officeDocument/2006/relationships/image" Target="../media/image315.emf"/><Relationship Id="rId5" Type="http://schemas.openxmlformats.org/officeDocument/2006/relationships/oleObject" Target="../embeddings/oleObject323.bin"/><Relationship Id="rId4" Type="http://schemas.openxmlformats.org/officeDocument/2006/relationships/image" Target="../media/image314.emf"/><Relationship Id="rId3" Type="http://schemas.openxmlformats.org/officeDocument/2006/relationships/oleObject" Target="../embeddings/oleObject322.bin"/><Relationship Id="rId2" Type="http://schemas.openxmlformats.org/officeDocument/2006/relationships/image" Target="../media/image313.emf"/><Relationship Id="rId10" Type="http://schemas.openxmlformats.org/officeDocument/2006/relationships/vmlDrawing" Target="../drawings/vmlDrawing30.vml"/><Relationship Id="rId1" Type="http://schemas.openxmlformats.org/officeDocument/2006/relationships/oleObject" Target="../embeddings/oleObject321.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329.bin"/><Relationship Id="rId8" Type="http://schemas.openxmlformats.org/officeDocument/2006/relationships/image" Target="../media/image320.emf"/><Relationship Id="rId7" Type="http://schemas.openxmlformats.org/officeDocument/2006/relationships/oleObject" Target="../embeddings/oleObject328.bin"/><Relationship Id="rId6" Type="http://schemas.openxmlformats.org/officeDocument/2006/relationships/image" Target="../media/image319.wmf"/><Relationship Id="rId5" Type="http://schemas.openxmlformats.org/officeDocument/2006/relationships/oleObject" Target="../embeddings/oleObject327.bin"/><Relationship Id="rId4" Type="http://schemas.openxmlformats.org/officeDocument/2006/relationships/image" Target="../media/image318.emf"/><Relationship Id="rId3" Type="http://schemas.openxmlformats.org/officeDocument/2006/relationships/oleObject" Target="../embeddings/oleObject326.bin"/><Relationship Id="rId22" Type="http://schemas.openxmlformats.org/officeDocument/2006/relationships/vmlDrawing" Target="../drawings/vmlDrawing31.vml"/><Relationship Id="rId21" Type="http://schemas.openxmlformats.org/officeDocument/2006/relationships/slideLayout" Target="../slideLayouts/slideLayout7.xml"/><Relationship Id="rId20" Type="http://schemas.openxmlformats.org/officeDocument/2006/relationships/image" Target="../media/image326.emf"/><Relationship Id="rId2" Type="http://schemas.openxmlformats.org/officeDocument/2006/relationships/image" Target="../media/image317.emf"/><Relationship Id="rId19" Type="http://schemas.openxmlformats.org/officeDocument/2006/relationships/oleObject" Target="../embeddings/oleObject334.bin"/><Relationship Id="rId18" Type="http://schemas.openxmlformats.org/officeDocument/2006/relationships/image" Target="../media/image325.emf"/><Relationship Id="rId17" Type="http://schemas.openxmlformats.org/officeDocument/2006/relationships/oleObject" Target="../embeddings/oleObject333.bin"/><Relationship Id="rId16" Type="http://schemas.openxmlformats.org/officeDocument/2006/relationships/image" Target="../media/image324.emf"/><Relationship Id="rId15" Type="http://schemas.openxmlformats.org/officeDocument/2006/relationships/oleObject" Target="../embeddings/oleObject332.bin"/><Relationship Id="rId14" Type="http://schemas.openxmlformats.org/officeDocument/2006/relationships/image" Target="../media/image323.emf"/><Relationship Id="rId13" Type="http://schemas.openxmlformats.org/officeDocument/2006/relationships/oleObject" Target="../embeddings/oleObject331.bin"/><Relationship Id="rId12" Type="http://schemas.openxmlformats.org/officeDocument/2006/relationships/image" Target="../media/image322.emf"/><Relationship Id="rId11" Type="http://schemas.openxmlformats.org/officeDocument/2006/relationships/oleObject" Target="../embeddings/oleObject330.bin"/><Relationship Id="rId10" Type="http://schemas.openxmlformats.org/officeDocument/2006/relationships/image" Target="../media/image321.emf"/><Relationship Id="rId1" Type="http://schemas.openxmlformats.org/officeDocument/2006/relationships/oleObject" Target="../embeddings/oleObject325.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339.bin"/><Relationship Id="rId8" Type="http://schemas.openxmlformats.org/officeDocument/2006/relationships/image" Target="../media/image330.emf"/><Relationship Id="rId7" Type="http://schemas.openxmlformats.org/officeDocument/2006/relationships/oleObject" Target="../embeddings/oleObject338.bin"/><Relationship Id="rId6" Type="http://schemas.openxmlformats.org/officeDocument/2006/relationships/image" Target="../media/image329.emf"/><Relationship Id="rId5" Type="http://schemas.openxmlformats.org/officeDocument/2006/relationships/oleObject" Target="../embeddings/oleObject337.bin"/><Relationship Id="rId4" Type="http://schemas.openxmlformats.org/officeDocument/2006/relationships/image" Target="../media/image328.emf"/><Relationship Id="rId3" Type="http://schemas.openxmlformats.org/officeDocument/2006/relationships/oleObject" Target="../embeddings/oleObject336.bin"/><Relationship Id="rId24" Type="http://schemas.openxmlformats.org/officeDocument/2006/relationships/vmlDrawing" Target="../drawings/vmlDrawing32.vml"/><Relationship Id="rId23" Type="http://schemas.openxmlformats.org/officeDocument/2006/relationships/slideLayout" Target="../slideLayouts/slideLayout7.xml"/><Relationship Id="rId22" Type="http://schemas.openxmlformats.org/officeDocument/2006/relationships/image" Target="../media/image337.emf"/><Relationship Id="rId21" Type="http://schemas.openxmlformats.org/officeDocument/2006/relationships/oleObject" Target="../embeddings/oleObject345.bin"/><Relationship Id="rId20" Type="http://schemas.openxmlformats.org/officeDocument/2006/relationships/image" Target="../media/image336.emf"/><Relationship Id="rId2" Type="http://schemas.openxmlformats.org/officeDocument/2006/relationships/image" Target="../media/image327.emf"/><Relationship Id="rId19" Type="http://schemas.openxmlformats.org/officeDocument/2006/relationships/oleObject" Target="../embeddings/oleObject344.bin"/><Relationship Id="rId18" Type="http://schemas.openxmlformats.org/officeDocument/2006/relationships/image" Target="../media/image335.emf"/><Relationship Id="rId17" Type="http://schemas.openxmlformats.org/officeDocument/2006/relationships/oleObject" Target="../embeddings/oleObject343.bin"/><Relationship Id="rId16" Type="http://schemas.openxmlformats.org/officeDocument/2006/relationships/image" Target="../media/image334.emf"/><Relationship Id="rId15" Type="http://schemas.openxmlformats.org/officeDocument/2006/relationships/oleObject" Target="../embeddings/oleObject342.bin"/><Relationship Id="rId14" Type="http://schemas.openxmlformats.org/officeDocument/2006/relationships/image" Target="../media/image333.emf"/><Relationship Id="rId13" Type="http://schemas.openxmlformats.org/officeDocument/2006/relationships/oleObject" Target="../embeddings/oleObject341.bin"/><Relationship Id="rId12" Type="http://schemas.openxmlformats.org/officeDocument/2006/relationships/image" Target="../media/image332.emf"/><Relationship Id="rId11" Type="http://schemas.openxmlformats.org/officeDocument/2006/relationships/oleObject" Target="../embeddings/oleObject340.bin"/><Relationship Id="rId10" Type="http://schemas.openxmlformats.org/officeDocument/2006/relationships/image" Target="../media/image331.emf"/><Relationship Id="rId1" Type="http://schemas.openxmlformats.org/officeDocument/2006/relationships/oleObject" Target="../embeddings/oleObject335.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350.bin"/><Relationship Id="rId8" Type="http://schemas.openxmlformats.org/officeDocument/2006/relationships/image" Target="../media/image341.emf"/><Relationship Id="rId7" Type="http://schemas.openxmlformats.org/officeDocument/2006/relationships/oleObject" Target="../embeddings/oleObject349.bin"/><Relationship Id="rId6" Type="http://schemas.openxmlformats.org/officeDocument/2006/relationships/image" Target="../media/image340.emf"/><Relationship Id="rId5" Type="http://schemas.openxmlformats.org/officeDocument/2006/relationships/oleObject" Target="../embeddings/oleObject348.bin"/><Relationship Id="rId4" Type="http://schemas.openxmlformats.org/officeDocument/2006/relationships/image" Target="../media/image339.emf"/><Relationship Id="rId3" Type="http://schemas.openxmlformats.org/officeDocument/2006/relationships/oleObject" Target="../embeddings/oleObject347.bin"/><Relationship Id="rId2" Type="http://schemas.openxmlformats.org/officeDocument/2006/relationships/image" Target="../media/image338.emf"/><Relationship Id="rId13" Type="http://schemas.openxmlformats.org/officeDocument/2006/relationships/notesSlide" Target="../notesSlides/notesSlide3.xml"/><Relationship Id="rId12" Type="http://schemas.openxmlformats.org/officeDocument/2006/relationships/vmlDrawing" Target="../drawings/vmlDrawing33.vml"/><Relationship Id="rId11" Type="http://schemas.openxmlformats.org/officeDocument/2006/relationships/slideLayout" Target="../slideLayouts/slideLayout7.xml"/><Relationship Id="rId10" Type="http://schemas.openxmlformats.org/officeDocument/2006/relationships/image" Target="../media/image342.emf"/><Relationship Id="rId1" Type="http://schemas.openxmlformats.org/officeDocument/2006/relationships/oleObject" Target="../embeddings/oleObject346.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355.bin"/><Relationship Id="rId8" Type="http://schemas.openxmlformats.org/officeDocument/2006/relationships/image" Target="../media/image346.emf"/><Relationship Id="rId7" Type="http://schemas.openxmlformats.org/officeDocument/2006/relationships/oleObject" Target="../embeddings/oleObject354.bin"/><Relationship Id="rId6" Type="http://schemas.openxmlformats.org/officeDocument/2006/relationships/image" Target="../media/image345.emf"/><Relationship Id="rId5" Type="http://schemas.openxmlformats.org/officeDocument/2006/relationships/oleObject" Target="../embeddings/oleObject353.bin"/><Relationship Id="rId4" Type="http://schemas.openxmlformats.org/officeDocument/2006/relationships/image" Target="../media/image344.emf"/><Relationship Id="rId3" Type="http://schemas.openxmlformats.org/officeDocument/2006/relationships/oleObject" Target="../embeddings/oleObject352.bin"/><Relationship Id="rId2" Type="http://schemas.openxmlformats.org/officeDocument/2006/relationships/image" Target="../media/image343.wmf"/><Relationship Id="rId18" Type="http://schemas.openxmlformats.org/officeDocument/2006/relationships/vmlDrawing" Target="../drawings/vmlDrawing34.vml"/><Relationship Id="rId17" Type="http://schemas.openxmlformats.org/officeDocument/2006/relationships/slideLayout" Target="../slideLayouts/slideLayout7.xml"/><Relationship Id="rId16" Type="http://schemas.openxmlformats.org/officeDocument/2006/relationships/image" Target="../media/image350.emf"/><Relationship Id="rId15" Type="http://schemas.openxmlformats.org/officeDocument/2006/relationships/oleObject" Target="../embeddings/oleObject358.bin"/><Relationship Id="rId14" Type="http://schemas.openxmlformats.org/officeDocument/2006/relationships/image" Target="../media/image349.emf"/><Relationship Id="rId13" Type="http://schemas.openxmlformats.org/officeDocument/2006/relationships/oleObject" Target="../embeddings/oleObject357.bin"/><Relationship Id="rId12" Type="http://schemas.openxmlformats.org/officeDocument/2006/relationships/image" Target="../media/image348.emf"/><Relationship Id="rId11" Type="http://schemas.openxmlformats.org/officeDocument/2006/relationships/oleObject" Target="../embeddings/oleObject356.bin"/><Relationship Id="rId10" Type="http://schemas.openxmlformats.org/officeDocument/2006/relationships/image" Target="../media/image347.emf"/><Relationship Id="rId1" Type="http://schemas.openxmlformats.org/officeDocument/2006/relationships/oleObject" Target="../embeddings/oleObject351.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363.bin"/><Relationship Id="rId8" Type="http://schemas.openxmlformats.org/officeDocument/2006/relationships/image" Target="../media/image354.emf"/><Relationship Id="rId7" Type="http://schemas.openxmlformats.org/officeDocument/2006/relationships/oleObject" Target="../embeddings/oleObject362.bin"/><Relationship Id="rId6" Type="http://schemas.openxmlformats.org/officeDocument/2006/relationships/image" Target="../media/image353.emf"/><Relationship Id="rId5" Type="http://schemas.openxmlformats.org/officeDocument/2006/relationships/oleObject" Target="../embeddings/oleObject361.bin"/><Relationship Id="rId4" Type="http://schemas.openxmlformats.org/officeDocument/2006/relationships/image" Target="../media/image352.emf"/><Relationship Id="rId3" Type="http://schemas.openxmlformats.org/officeDocument/2006/relationships/oleObject" Target="../embeddings/oleObject360.bin"/><Relationship Id="rId22" Type="http://schemas.openxmlformats.org/officeDocument/2006/relationships/vmlDrawing" Target="../drawings/vmlDrawing35.vml"/><Relationship Id="rId21" Type="http://schemas.openxmlformats.org/officeDocument/2006/relationships/slideLayout" Target="../slideLayouts/slideLayout7.xml"/><Relationship Id="rId20" Type="http://schemas.openxmlformats.org/officeDocument/2006/relationships/image" Target="../media/image360.emf"/><Relationship Id="rId2" Type="http://schemas.openxmlformats.org/officeDocument/2006/relationships/image" Target="../media/image351.emf"/><Relationship Id="rId19" Type="http://schemas.openxmlformats.org/officeDocument/2006/relationships/oleObject" Target="../embeddings/oleObject368.bin"/><Relationship Id="rId18" Type="http://schemas.openxmlformats.org/officeDocument/2006/relationships/image" Target="../media/image359.emf"/><Relationship Id="rId17" Type="http://schemas.openxmlformats.org/officeDocument/2006/relationships/oleObject" Target="../embeddings/oleObject367.bin"/><Relationship Id="rId16" Type="http://schemas.openxmlformats.org/officeDocument/2006/relationships/image" Target="../media/image358.emf"/><Relationship Id="rId15" Type="http://schemas.openxmlformats.org/officeDocument/2006/relationships/oleObject" Target="../embeddings/oleObject366.bin"/><Relationship Id="rId14" Type="http://schemas.openxmlformats.org/officeDocument/2006/relationships/image" Target="../media/image357.emf"/><Relationship Id="rId13" Type="http://schemas.openxmlformats.org/officeDocument/2006/relationships/oleObject" Target="../embeddings/oleObject365.bin"/><Relationship Id="rId12" Type="http://schemas.openxmlformats.org/officeDocument/2006/relationships/image" Target="../media/image356.emf"/><Relationship Id="rId11" Type="http://schemas.openxmlformats.org/officeDocument/2006/relationships/oleObject" Target="../embeddings/oleObject364.bin"/><Relationship Id="rId10" Type="http://schemas.openxmlformats.org/officeDocument/2006/relationships/image" Target="../media/image355.emf"/><Relationship Id="rId1" Type="http://schemas.openxmlformats.org/officeDocument/2006/relationships/oleObject" Target="../embeddings/oleObject359.bin"/></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10.emf"/><Relationship Id="rId7" Type="http://schemas.openxmlformats.org/officeDocument/2006/relationships/oleObject" Target="../embeddings/oleObject9.bin"/><Relationship Id="rId6" Type="http://schemas.openxmlformats.org/officeDocument/2006/relationships/image" Target="../media/image9.emf"/><Relationship Id="rId5" Type="http://schemas.openxmlformats.org/officeDocument/2006/relationships/oleObject" Target="../embeddings/oleObject8.bin"/><Relationship Id="rId4" Type="http://schemas.openxmlformats.org/officeDocument/2006/relationships/image" Target="../media/image8.emf"/><Relationship Id="rId3" Type="http://schemas.openxmlformats.org/officeDocument/2006/relationships/oleObject" Target="../embeddings/oleObject7.bin"/><Relationship Id="rId22" Type="http://schemas.openxmlformats.org/officeDocument/2006/relationships/vmlDrawing" Target="../drawings/vmlDrawing2.vml"/><Relationship Id="rId21" Type="http://schemas.openxmlformats.org/officeDocument/2006/relationships/slideLayout" Target="../slideLayouts/slideLayout7.xml"/><Relationship Id="rId20" Type="http://schemas.openxmlformats.org/officeDocument/2006/relationships/image" Target="../media/image16.emf"/><Relationship Id="rId2" Type="http://schemas.openxmlformats.org/officeDocument/2006/relationships/image" Target="../media/image7.emf"/><Relationship Id="rId19" Type="http://schemas.openxmlformats.org/officeDocument/2006/relationships/oleObject" Target="../embeddings/oleObject15.bin"/><Relationship Id="rId18" Type="http://schemas.openxmlformats.org/officeDocument/2006/relationships/image" Target="../media/image15.emf"/><Relationship Id="rId17" Type="http://schemas.openxmlformats.org/officeDocument/2006/relationships/oleObject" Target="../embeddings/oleObject14.bin"/><Relationship Id="rId16" Type="http://schemas.openxmlformats.org/officeDocument/2006/relationships/image" Target="../media/image14.emf"/><Relationship Id="rId15" Type="http://schemas.openxmlformats.org/officeDocument/2006/relationships/oleObject" Target="../embeddings/oleObject13.bin"/><Relationship Id="rId14" Type="http://schemas.openxmlformats.org/officeDocument/2006/relationships/image" Target="../media/image13.emf"/><Relationship Id="rId13" Type="http://schemas.openxmlformats.org/officeDocument/2006/relationships/oleObject" Target="../embeddings/oleObject12.bin"/><Relationship Id="rId12" Type="http://schemas.openxmlformats.org/officeDocument/2006/relationships/image" Target="../media/image12.emf"/><Relationship Id="rId11" Type="http://schemas.openxmlformats.org/officeDocument/2006/relationships/oleObject" Target="../embeddings/oleObject11.bin"/><Relationship Id="rId10" Type="http://schemas.openxmlformats.org/officeDocument/2006/relationships/image" Target="../media/image11.emf"/><Relationship Id="rId1"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64.wmf"/><Relationship Id="rId7" Type="http://schemas.openxmlformats.org/officeDocument/2006/relationships/oleObject" Target="../embeddings/oleObject372.bin"/><Relationship Id="rId6" Type="http://schemas.openxmlformats.org/officeDocument/2006/relationships/image" Target="../media/image363.wmf"/><Relationship Id="rId5" Type="http://schemas.openxmlformats.org/officeDocument/2006/relationships/oleObject" Target="../embeddings/oleObject371.bin"/><Relationship Id="rId4" Type="http://schemas.openxmlformats.org/officeDocument/2006/relationships/image" Target="../media/image362.wmf"/><Relationship Id="rId3" Type="http://schemas.openxmlformats.org/officeDocument/2006/relationships/oleObject" Target="../embeddings/oleObject370.bin"/><Relationship Id="rId2" Type="http://schemas.openxmlformats.org/officeDocument/2006/relationships/image" Target="../media/image361.wmf"/><Relationship Id="rId10" Type="http://schemas.openxmlformats.org/officeDocument/2006/relationships/vmlDrawing" Target="../drawings/vmlDrawing36.vml"/><Relationship Id="rId1" Type="http://schemas.openxmlformats.org/officeDocument/2006/relationships/oleObject" Target="../embeddings/oleObject369.bin"/></Relationships>
</file>

<file path=ppt/slides/_rels/slide41.xml.rels><?xml version="1.0" encoding="UTF-8" standalone="yes"?>
<Relationships xmlns="http://schemas.openxmlformats.org/package/2006/relationships"><Relationship Id="rId8" Type="http://schemas.openxmlformats.org/officeDocument/2006/relationships/vmlDrawing" Target="../drawings/vmlDrawing37.vml"/><Relationship Id="rId7" Type="http://schemas.openxmlformats.org/officeDocument/2006/relationships/slideLayout" Target="../slideLayouts/slideLayout7.xml"/><Relationship Id="rId6" Type="http://schemas.openxmlformats.org/officeDocument/2006/relationships/image" Target="../media/image367.wmf"/><Relationship Id="rId5" Type="http://schemas.openxmlformats.org/officeDocument/2006/relationships/oleObject" Target="../embeddings/oleObject375.bin"/><Relationship Id="rId4" Type="http://schemas.openxmlformats.org/officeDocument/2006/relationships/image" Target="../media/image366.wmf"/><Relationship Id="rId3" Type="http://schemas.openxmlformats.org/officeDocument/2006/relationships/oleObject" Target="../embeddings/oleObject374.bin"/><Relationship Id="rId2" Type="http://schemas.openxmlformats.org/officeDocument/2006/relationships/image" Target="../media/image365.wmf"/><Relationship Id="rId1" Type="http://schemas.openxmlformats.org/officeDocument/2006/relationships/oleObject" Target="../embeddings/oleObject37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380.bin"/><Relationship Id="rId8" Type="http://schemas.openxmlformats.org/officeDocument/2006/relationships/image" Target="../media/image371.emf"/><Relationship Id="rId7" Type="http://schemas.openxmlformats.org/officeDocument/2006/relationships/oleObject" Target="../embeddings/oleObject379.bin"/><Relationship Id="rId6" Type="http://schemas.openxmlformats.org/officeDocument/2006/relationships/image" Target="../media/image370.emf"/><Relationship Id="rId5" Type="http://schemas.openxmlformats.org/officeDocument/2006/relationships/oleObject" Target="../embeddings/oleObject378.bin"/><Relationship Id="rId4" Type="http://schemas.openxmlformats.org/officeDocument/2006/relationships/image" Target="../media/image369.emf"/><Relationship Id="rId3" Type="http://schemas.openxmlformats.org/officeDocument/2006/relationships/oleObject" Target="../embeddings/oleObject377.bin"/><Relationship Id="rId2" Type="http://schemas.openxmlformats.org/officeDocument/2006/relationships/image" Target="../media/image368.wmf"/><Relationship Id="rId14" Type="http://schemas.openxmlformats.org/officeDocument/2006/relationships/vmlDrawing" Target="../drawings/vmlDrawing38.vml"/><Relationship Id="rId13" Type="http://schemas.openxmlformats.org/officeDocument/2006/relationships/slideLayout" Target="../slideLayouts/slideLayout7.xml"/><Relationship Id="rId12" Type="http://schemas.openxmlformats.org/officeDocument/2006/relationships/image" Target="../media/image373.wmf"/><Relationship Id="rId11" Type="http://schemas.openxmlformats.org/officeDocument/2006/relationships/oleObject" Target="../embeddings/oleObject381.bin"/><Relationship Id="rId10" Type="http://schemas.openxmlformats.org/officeDocument/2006/relationships/image" Target="../media/image372.emf"/><Relationship Id="rId1" Type="http://schemas.openxmlformats.org/officeDocument/2006/relationships/oleObject" Target="../embeddings/oleObject376.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386.bin"/><Relationship Id="rId8" Type="http://schemas.openxmlformats.org/officeDocument/2006/relationships/image" Target="../media/image377.emf"/><Relationship Id="rId7" Type="http://schemas.openxmlformats.org/officeDocument/2006/relationships/oleObject" Target="../embeddings/oleObject385.bin"/><Relationship Id="rId63" Type="http://schemas.openxmlformats.org/officeDocument/2006/relationships/vmlDrawing" Target="../drawings/vmlDrawing39.vml"/><Relationship Id="rId62" Type="http://schemas.openxmlformats.org/officeDocument/2006/relationships/slideLayout" Target="../slideLayouts/slideLayout7.xml"/><Relationship Id="rId61" Type="http://schemas.openxmlformats.org/officeDocument/2006/relationships/oleObject" Target="../embeddings/oleObject412.bin"/><Relationship Id="rId60" Type="http://schemas.openxmlformats.org/officeDocument/2006/relationships/image" Target="../media/image403.wmf"/><Relationship Id="rId6" Type="http://schemas.openxmlformats.org/officeDocument/2006/relationships/image" Target="../media/image376.emf"/><Relationship Id="rId59" Type="http://schemas.openxmlformats.org/officeDocument/2006/relationships/oleObject" Target="../embeddings/oleObject411.bin"/><Relationship Id="rId58" Type="http://schemas.openxmlformats.org/officeDocument/2006/relationships/image" Target="../media/image402.wmf"/><Relationship Id="rId57" Type="http://schemas.openxmlformats.org/officeDocument/2006/relationships/oleObject" Target="../embeddings/oleObject410.bin"/><Relationship Id="rId56" Type="http://schemas.openxmlformats.org/officeDocument/2006/relationships/image" Target="../media/image401.wmf"/><Relationship Id="rId55" Type="http://schemas.openxmlformats.org/officeDocument/2006/relationships/oleObject" Target="../embeddings/oleObject409.bin"/><Relationship Id="rId54" Type="http://schemas.openxmlformats.org/officeDocument/2006/relationships/image" Target="../media/image400.wmf"/><Relationship Id="rId53" Type="http://schemas.openxmlformats.org/officeDocument/2006/relationships/oleObject" Target="../embeddings/oleObject408.bin"/><Relationship Id="rId52" Type="http://schemas.openxmlformats.org/officeDocument/2006/relationships/image" Target="../media/image399.wmf"/><Relationship Id="rId51" Type="http://schemas.openxmlformats.org/officeDocument/2006/relationships/oleObject" Target="../embeddings/oleObject407.bin"/><Relationship Id="rId50" Type="http://schemas.openxmlformats.org/officeDocument/2006/relationships/image" Target="../media/image398.wmf"/><Relationship Id="rId5" Type="http://schemas.openxmlformats.org/officeDocument/2006/relationships/oleObject" Target="../embeddings/oleObject384.bin"/><Relationship Id="rId49" Type="http://schemas.openxmlformats.org/officeDocument/2006/relationships/oleObject" Target="../embeddings/oleObject406.bin"/><Relationship Id="rId48" Type="http://schemas.openxmlformats.org/officeDocument/2006/relationships/image" Target="../media/image397.emf"/><Relationship Id="rId47" Type="http://schemas.openxmlformats.org/officeDocument/2006/relationships/oleObject" Target="../embeddings/oleObject405.bin"/><Relationship Id="rId46" Type="http://schemas.openxmlformats.org/officeDocument/2006/relationships/image" Target="../media/image396.emf"/><Relationship Id="rId45" Type="http://schemas.openxmlformats.org/officeDocument/2006/relationships/oleObject" Target="../embeddings/oleObject404.bin"/><Relationship Id="rId44" Type="http://schemas.openxmlformats.org/officeDocument/2006/relationships/image" Target="../media/image395.wmf"/><Relationship Id="rId43" Type="http://schemas.openxmlformats.org/officeDocument/2006/relationships/oleObject" Target="../embeddings/oleObject403.bin"/><Relationship Id="rId42" Type="http://schemas.openxmlformats.org/officeDocument/2006/relationships/image" Target="../media/image394.emf"/><Relationship Id="rId41" Type="http://schemas.openxmlformats.org/officeDocument/2006/relationships/oleObject" Target="../embeddings/oleObject402.bin"/><Relationship Id="rId40" Type="http://schemas.openxmlformats.org/officeDocument/2006/relationships/image" Target="../media/image393.emf"/><Relationship Id="rId4" Type="http://schemas.openxmlformats.org/officeDocument/2006/relationships/image" Target="../media/image375.emf"/><Relationship Id="rId39" Type="http://schemas.openxmlformats.org/officeDocument/2006/relationships/oleObject" Target="../embeddings/oleObject401.bin"/><Relationship Id="rId38" Type="http://schemas.openxmlformats.org/officeDocument/2006/relationships/image" Target="../media/image392.emf"/><Relationship Id="rId37" Type="http://schemas.openxmlformats.org/officeDocument/2006/relationships/oleObject" Target="../embeddings/oleObject400.bin"/><Relationship Id="rId36" Type="http://schemas.openxmlformats.org/officeDocument/2006/relationships/image" Target="../media/image391.emf"/><Relationship Id="rId35" Type="http://schemas.openxmlformats.org/officeDocument/2006/relationships/oleObject" Target="../embeddings/oleObject399.bin"/><Relationship Id="rId34" Type="http://schemas.openxmlformats.org/officeDocument/2006/relationships/image" Target="../media/image390.emf"/><Relationship Id="rId33" Type="http://schemas.openxmlformats.org/officeDocument/2006/relationships/oleObject" Target="../embeddings/oleObject398.bin"/><Relationship Id="rId32" Type="http://schemas.openxmlformats.org/officeDocument/2006/relationships/image" Target="../media/image389.emf"/><Relationship Id="rId31" Type="http://schemas.openxmlformats.org/officeDocument/2006/relationships/oleObject" Target="../embeddings/oleObject397.bin"/><Relationship Id="rId30" Type="http://schemas.openxmlformats.org/officeDocument/2006/relationships/image" Target="../media/image388.emf"/><Relationship Id="rId3" Type="http://schemas.openxmlformats.org/officeDocument/2006/relationships/oleObject" Target="../embeddings/oleObject383.bin"/><Relationship Id="rId29" Type="http://schemas.openxmlformats.org/officeDocument/2006/relationships/oleObject" Target="../embeddings/oleObject396.bin"/><Relationship Id="rId28" Type="http://schemas.openxmlformats.org/officeDocument/2006/relationships/image" Target="../media/image387.emf"/><Relationship Id="rId27" Type="http://schemas.openxmlformats.org/officeDocument/2006/relationships/oleObject" Target="../embeddings/oleObject395.bin"/><Relationship Id="rId26" Type="http://schemas.openxmlformats.org/officeDocument/2006/relationships/image" Target="../media/image386.emf"/><Relationship Id="rId25" Type="http://schemas.openxmlformats.org/officeDocument/2006/relationships/oleObject" Target="../embeddings/oleObject394.bin"/><Relationship Id="rId24" Type="http://schemas.openxmlformats.org/officeDocument/2006/relationships/image" Target="../media/image385.emf"/><Relationship Id="rId23" Type="http://schemas.openxmlformats.org/officeDocument/2006/relationships/oleObject" Target="../embeddings/oleObject393.bin"/><Relationship Id="rId22" Type="http://schemas.openxmlformats.org/officeDocument/2006/relationships/image" Target="../media/image384.emf"/><Relationship Id="rId21" Type="http://schemas.openxmlformats.org/officeDocument/2006/relationships/oleObject" Target="../embeddings/oleObject392.bin"/><Relationship Id="rId20" Type="http://schemas.openxmlformats.org/officeDocument/2006/relationships/image" Target="../media/image383.emf"/><Relationship Id="rId2" Type="http://schemas.openxmlformats.org/officeDocument/2006/relationships/image" Target="../media/image374.emf"/><Relationship Id="rId19" Type="http://schemas.openxmlformats.org/officeDocument/2006/relationships/oleObject" Target="../embeddings/oleObject391.bin"/><Relationship Id="rId18" Type="http://schemas.openxmlformats.org/officeDocument/2006/relationships/image" Target="../media/image382.wmf"/><Relationship Id="rId17" Type="http://schemas.openxmlformats.org/officeDocument/2006/relationships/oleObject" Target="../embeddings/oleObject390.bin"/><Relationship Id="rId16" Type="http://schemas.openxmlformats.org/officeDocument/2006/relationships/image" Target="../media/image381.emf"/><Relationship Id="rId15" Type="http://schemas.openxmlformats.org/officeDocument/2006/relationships/oleObject" Target="../embeddings/oleObject389.bin"/><Relationship Id="rId14" Type="http://schemas.openxmlformats.org/officeDocument/2006/relationships/image" Target="../media/image380.emf"/><Relationship Id="rId13" Type="http://schemas.openxmlformats.org/officeDocument/2006/relationships/oleObject" Target="../embeddings/oleObject388.bin"/><Relationship Id="rId12" Type="http://schemas.openxmlformats.org/officeDocument/2006/relationships/image" Target="../media/image379.emf"/><Relationship Id="rId11" Type="http://schemas.openxmlformats.org/officeDocument/2006/relationships/oleObject" Target="../embeddings/oleObject387.bin"/><Relationship Id="rId10" Type="http://schemas.openxmlformats.org/officeDocument/2006/relationships/image" Target="../media/image378.emf"/><Relationship Id="rId1" Type="http://schemas.openxmlformats.org/officeDocument/2006/relationships/oleObject" Target="../embeddings/oleObject382.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417.bin"/><Relationship Id="rId86" Type="http://schemas.openxmlformats.org/officeDocument/2006/relationships/vmlDrawing" Target="../drawings/vmlDrawing40.vml"/><Relationship Id="rId85" Type="http://schemas.openxmlformats.org/officeDocument/2006/relationships/slideLayout" Target="../slideLayouts/slideLayout7.xml"/><Relationship Id="rId84" Type="http://schemas.openxmlformats.org/officeDocument/2006/relationships/image" Target="../media/image445.emf"/><Relationship Id="rId83" Type="http://schemas.openxmlformats.org/officeDocument/2006/relationships/oleObject" Target="../embeddings/oleObject454.bin"/><Relationship Id="rId82" Type="http://schemas.openxmlformats.org/officeDocument/2006/relationships/image" Target="../media/image444.emf"/><Relationship Id="rId81" Type="http://schemas.openxmlformats.org/officeDocument/2006/relationships/oleObject" Target="../embeddings/oleObject453.bin"/><Relationship Id="rId80" Type="http://schemas.openxmlformats.org/officeDocument/2006/relationships/image" Target="../media/image443.emf"/><Relationship Id="rId8" Type="http://schemas.openxmlformats.org/officeDocument/2006/relationships/image" Target="../media/image407.emf"/><Relationship Id="rId79" Type="http://schemas.openxmlformats.org/officeDocument/2006/relationships/oleObject" Target="../embeddings/oleObject452.bin"/><Relationship Id="rId78" Type="http://schemas.openxmlformats.org/officeDocument/2006/relationships/image" Target="../media/image442.emf"/><Relationship Id="rId77" Type="http://schemas.openxmlformats.org/officeDocument/2006/relationships/oleObject" Target="../embeddings/oleObject451.bin"/><Relationship Id="rId76" Type="http://schemas.openxmlformats.org/officeDocument/2006/relationships/image" Target="../media/image441.emf"/><Relationship Id="rId75" Type="http://schemas.openxmlformats.org/officeDocument/2006/relationships/oleObject" Target="../embeddings/oleObject450.bin"/><Relationship Id="rId74" Type="http://schemas.openxmlformats.org/officeDocument/2006/relationships/image" Target="../media/image440.emf"/><Relationship Id="rId73" Type="http://schemas.openxmlformats.org/officeDocument/2006/relationships/oleObject" Target="../embeddings/oleObject449.bin"/><Relationship Id="rId72" Type="http://schemas.openxmlformats.org/officeDocument/2006/relationships/image" Target="../media/image439.emf"/><Relationship Id="rId71" Type="http://schemas.openxmlformats.org/officeDocument/2006/relationships/oleObject" Target="../embeddings/oleObject448.bin"/><Relationship Id="rId70" Type="http://schemas.openxmlformats.org/officeDocument/2006/relationships/image" Target="../media/image438.emf"/><Relationship Id="rId7" Type="http://schemas.openxmlformats.org/officeDocument/2006/relationships/oleObject" Target="../embeddings/oleObject416.bin"/><Relationship Id="rId69" Type="http://schemas.openxmlformats.org/officeDocument/2006/relationships/oleObject" Target="../embeddings/oleObject447.bin"/><Relationship Id="rId68" Type="http://schemas.openxmlformats.org/officeDocument/2006/relationships/image" Target="../media/image437.emf"/><Relationship Id="rId67" Type="http://schemas.openxmlformats.org/officeDocument/2006/relationships/oleObject" Target="../embeddings/oleObject446.bin"/><Relationship Id="rId66" Type="http://schemas.openxmlformats.org/officeDocument/2006/relationships/image" Target="../media/image436.emf"/><Relationship Id="rId65" Type="http://schemas.openxmlformats.org/officeDocument/2006/relationships/oleObject" Target="../embeddings/oleObject445.bin"/><Relationship Id="rId64" Type="http://schemas.openxmlformats.org/officeDocument/2006/relationships/image" Target="../media/image435.emf"/><Relationship Id="rId63" Type="http://schemas.openxmlformats.org/officeDocument/2006/relationships/oleObject" Target="../embeddings/oleObject444.bin"/><Relationship Id="rId62" Type="http://schemas.openxmlformats.org/officeDocument/2006/relationships/image" Target="../media/image434.emf"/><Relationship Id="rId61" Type="http://schemas.openxmlformats.org/officeDocument/2006/relationships/oleObject" Target="../embeddings/oleObject443.bin"/><Relationship Id="rId60" Type="http://schemas.openxmlformats.org/officeDocument/2006/relationships/image" Target="../media/image433.emf"/><Relationship Id="rId6" Type="http://schemas.openxmlformats.org/officeDocument/2006/relationships/image" Target="../media/image406.emf"/><Relationship Id="rId59" Type="http://schemas.openxmlformats.org/officeDocument/2006/relationships/oleObject" Target="../embeddings/oleObject442.bin"/><Relationship Id="rId58" Type="http://schemas.openxmlformats.org/officeDocument/2006/relationships/image" Target="../media/image432.emf"/><Relationship Id="rId57" Type="http://schemas.openxmlformats.org/officeDocument/2006/relationships/oleObject" Target="../embeddings/oleObject441.bin"/><Relationship Id="rId56" Type="http://schemas.openxmlformats.org/officeDocument/2006/relationships/image" Target="../media/image431.emf"/><Relationship Id="rId55" Type="http://schemas.openxmlformats.org/officeDocument/2006/relationships/oleObject" Target="../embeddings/oleObject440.bin"/><Relationship Id="rId54" Type="http://schemas.openxmlformats.org/officeDocument/2006/relationships/image" Target="../media/image430.wmf"/><Relationship Id="rId53" Type="http://schemas.openxmlformats.org/officeDocument/2006/relationships/oleObject" Target="../embeddings/oleObject439.bin"/><Relationship Id="rId52" Type="http://schemas.openxmlformats.org/officeDocument/2006/relationships/image" Target="../media/image429.emf"/><Relationship Id="rId51" Type="http://schemas.openxmlformats.org/officeDocument/2006/relationships/oleObject" Target="../embeddings/oleObject438.bin"/><Relationship Id="rId50" Type="http://schemas.openxmlformats.org/officeDocument/2006/relationships/image" Target="../media/image428.emf"/><Relationship Id="rId5" Type="http://schemas.openxmlformats.org/officeDocument/2006/relationships/oleObject" Target="../embeddings/oleObject415.bin"/><Relationship Id="rId49" Type="http://schemas.openxmlformats.org/officeDocument/2006/relationships/oleObject" Target="../embeddings/oleObject437.bin"/><Relationship Id="rId48" Type="http://schemas.openxmlformats.org/officeDocument/2006/relationships/image" Target="../media/image427.emf"/><Relationship Id="rId47" Type="http://schemas.openxmlformats.org/officeDocument/2006/relationships/oleObject" Target="../embeddings/oleObject436.bin"/><Relationship Id="rId46" Type="http://schemas.openxmlformats.org/officeDocument/2006/relationships/image" Target="../media/image426.emf"/><Relationship Id="rId45" Type="http://schemas.openxmlformats.org/officeDocument/2006/relationships/oleObject" Target="../embeddings/oleObject435.bin"/><Relationship Id="rId44" Type="http://schemas.openxmlformats.org/officeDocument/2006/relationships/image" Target="../media/image425.wmf"/><Relationship Id="rId43" Type="http://schemas.openxmlformats.org/officeDocument/2006/relationships/oleObject" Target="../embeddings/oleObject434.bin"/><Relationship Id="rId42" Type="http://schemas.openxmlformats.org/officeDocument/2006/relationships/image" Target="../media/image424.emf"/><Relationship Id="rId41" Type="http://schemas.openxmlformats.org/officeDocument/2006/relationships/oleObject" Target="../embeddings/oleObject433.bin"/><Relationship Id="rId40" Type="http://schemas.openxmlformats.org/officeDocument/2006/relationships/image" Target="../media/image423.emf"/><Relationship Id="rId4" Type="http://schemas.openxmlformats.org/officeDocument/2006/relationships/image" Target="../media/image405.emf"/><Relationship Id="rId39" Type="http://schemas.openxmlformats.org/officeDocument/2006/relationships/oleObject" Target="../embeddings/oleObject432.bin"/><Relationship Id="rId38" Type="http://schemas.openxmlformats.org/officeDocument/2006/relationships/image" Target="../media/image422.emf"/><Relationship Id="rId37" Type="http://schemas.openxmlformats.org/officeDocument/2006/relationships/oleObject" Target="../embeddings/oleObject431.bin"/><Relationship Id="rId36" Type="http://schemas.openxmlformats.org/officeDocument/2006/relationships/image" Target="../media/image421.emf"/><Relationship Id="rId35" Type="http://schemas.openxmlformats.org/officeDocument/2006/relationships/oleObject" Target="../embeddings/oleObject430.bin"/><Relationship Id="rId34" Type="http://schemas.openxmlformats.org/officeDocument/2006/relationships/image" Target="../media/image420.emf"/><Relationship Id="rId33" Type="http://schemas.openxmlformats.org/officeDocument/2006/relationships/oleObject" Target="../embeddings/oleObject429.bin"/><Relationship Id="rId32" Type="http://schemas.openxmlformats.org/officeDocument/2006/relationships/image" Target="../media/image419.emf"/><Relationship Id="rId31" Type="http://schemas.openxmlformats.org/officeDocument/2006/relationships/oleObject" Target="../embeddings/oleObject428.bin"/><Relationship Id="rId30" Type="http://schemas.openxmlformats.org/officeDocument/2006/relationships/image" Target="../media/image418.emf"/><Relationship Id="rId3" Type="http://schemas.openxmlformats.org/officeDocument/2006/relationships/oleObject" Target="../embeddings/oleObject414.bin"/><Relationship Id="rId29" Type="http://schemas.openxmlformats.org/officeDocument/2006/relationships/oleObject" Target="../embeddings/oleObject427.bin"/><Relationship Id="rId28" Type="http://schemas.openxmlformats.org/officeDocument/2006/relationships/image" Target="../media/image417.emf"/><Relationship Id="rId27" Type="http://schemas.openxmlformats.org/officeDocument/2006/relationships/oleObject" Target="../embeddings/oleObject426.bin"/><Relationship Id="rId26" Type="http://schemas.openxmlformats.org/officeDocument/2006/relationships/image" Target="../media/image416.emf"/><Relationship Id="rId25" Type="http://schemas.openxmlformats.org/officeDocument/2006/relationships/oleObject" Target="../embeddings/oleObject425.bin"/><Relationship Id="rId24" Type="http://schemas.openxmlformats.org/officeDocument/2006/relationships/image" Target="../media/image415.emf"/><Relationship Id="rId23" Type="http://schemas.openxmlformats.org/officeDocument/2006/relationships/oleObject" Target="../embeddings/oleObject424.bin"/><Relationship Id="rId22" Type="http://schemas.openxmlformats.org/officeDocument/2006/relationships/image" Target="../media/image414.emf"/><Relationship Id="rId21" Type="http://schemas.openxmlformats.org/officeDocument/2006/relationships/oleObject" Target="../embeddings/oleObject423.bin"/><Relationship Id="rId20" Type="http://schemas.openxmlformats.org/officeDocument/2006/relationships/image" Target="../media/image413.emf"/><Relationship Id="rId2" Type="http://schemas.openxmlformats.org/officeDocument/2006/relationships/image" Target="../media/image404.emf"/><Relationship Id="rId19" Type="http://schemas.openxmlformats.org/officeDocument/2006/relationships/oleObject" Target="../embeddings/oleObject422.bin"/><Relationship Id="rId18" Type="http://schemas.openxmlformats.org/officeDocument/2006/relationships/image" Target="../media/image412.emf"/><Relationship Id="rId17" Type="http://schemas.openxmlformats.org/officeDocument/2006/relationships/oleObject" Target="../embeddings/oleObject421.bin"/><Relationship Id="rId16" Type="http://schemas.openxmlformats.org/officeDocument/2006/relationships/image" Target="../media/image411.emf"/><Relationship Id="rId15" Type="http://schemas.openxmlformats.org/officeDocument/2006/relationships/oleObject" Target="../embeddings/oleObject420.bin"/><Relationship Id="rId14" Type="http://schemas.openxmlformats.org/officeDocument/2006/relationships/image" Target="../media/image410.emf"/><Relationship Id="rId13" Type="http://schemas.openxmlformats.org/officeDocument/2006/relationships/oleObject" Target="../embeddings/oleObject419.bin"/><Relationship Id="rId12" Type="http://schemas.openxmlformats.org/officeDocument/2006/relationships/image" Target="../media/image409.emf"/><Relationship Id="rId11" Type="http://schemas.openxmlformats.org/officeDocument/2006/relationships/oleObject" Target="../embeddings/oleObject418.bin"/><Relationship Id="rId10" Type="http://schemas.openxmlformats.org/officeDocument/2006/relationships/image" Target="../media/image408.emf"/><Relationship Id="rId1" Type="http://schemas.openxmlformats.org/officeDocument/2006/relationships/oleObject" Target="../embeddings/oleObject413.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459.bin"/><Relationship Id="rId8" Type="http://schemas.openxmlformats.org/officeDocument/2006/relationships/image" Target="../media/image407.emf"/><Relationship Id="rId7" Type="http://schemas.openxmlformats.org/officeDocument/2006/relationships/oleObject" Target="../embeddings/oleObject458.bin"/><Relationship Id="rId6" Type="http://schemas.openxmlformats.org/officeDocument/2006/relationships/image" Target="../media/image448.wmf"/><Relationship Id="rId5" Type="http://schemas.openxmlformats.org/officeDocument/2006/relationships/oleObject" Target="../embeddings/oleObject457.bin"/><Relationship Id="rId46" Type="http://schemas.openxmlformats.org/officeDocument/2006/relationships/vmlDrawing" Target="../drawings/vmlDrawing41.vml"/><Relationship Id="rId45" Type="http://schemas.openxmlformats.org/officeDocument/2006/relationships/slideLayout" Target="../slideLayouts/slideLayout7.xml"/><Relationship Id="rId44" Type="http://schemas.openxmlformats.org/officeDocument/2006/relationships/image" Target="../media/image450.wmf"/><Relationship Id="rId43" Type="http://schemas.openxmlformats.org/officeDocument/2006/relationships/oleObject" Target="../embeddings/oleObject476.bin"/><Relationship Id="rId42" Type="http://schemas.openxmlformats.org/officeDocument/2006/relationships/image" Target="../media/image425.wmf"/><Relationship Id="rId41" Type="http://schemas.openxmlformats.org/officeDocument/2006/relationships/oleObject" Target="../embeddings/oleObject475.bin"/><Relationship Id="rId40" Type="http://schemas.openxmlformats.org/officeDocument/2006/relationships/image" Target="../media/image423.emf"/><Relationship Id="rId4" Type="http://schemas.openxmlformats.org/officeDocument/2006/relationships/image" Target="../media/image447.wmf"/><Relationship Id="rId39" Type="http://schemas.openxmlformats.org/officeDocument/2006/relationships/oleObject" Target="../embeddings/oleObject474.bin"/><Relationship Id="rId38" Type="http://schemas.openxmlformats.org/officeDocument/2006/relationships/image" Target="../media/image422.emf"/><Relationship Id="rId37" Type="http://schemas.openxmlformats.org/officeDocument/2006/relationships/oleObject" Target="../embeddings/oleObject473.bin"/><Relationship Id="rId36" Type="http://schemas.openxmlformats.org/officeDocument/2006/relationships/image" Target="../media/image421.emf"/><Relationship Id="rId35" Type="http://schemas.openxmlformats.org/officeDocument/2006/relationships/oleObject" Target="../embeddings/oleObject472.bin"/><Relationship Id="rId34" Type="http://schemas.openxmlformats.org/officeDocument/2006/relationships/image" Target="../media/image420.emf"/><Relationship Id="rId33" Type="http://schemas.openxmlformats.org/officeDocument/2006/relationships/oleObject" Target="../embeddings/oleObject471.bin"/><Relationship Id="rId32" Type="http://schemas.openxmlformats.org/officeDocument/2006/relationships/image" Target="../media/image419.emf"/><Relationship Id="rId31" Type="http://schemas.openxmlformats.org/officeDocument/2006/relationships/oleObject" Target="../embeddings/oleObject470.bin"/><Relationship Id="rId30" Type="http://schemas.openxmlformats.org/officeDocument/2006/relationships/image" Target="../media/image418.emf"/><Relationship Id="rId3" Type="http://schemas.openxmlformats.org/officeDocument/2006/relationships/oleObject" Target="../embeddings/oleObject456.bin"/><Relationship Id="rId29" Type="http://schemas.openxmlformats.org/officeDocument/2006/relationships/oleObject" Target="../embeddings/oleObject469.bin"/><Relationship Id="rId28" Type="http://schemas.openxmlformats.org/officeDocument/2006/relationships/image" Target="../media/image417.emf"/><Relationship Id="rId27" Type="http://schemas.openxmlformats.org/officeDocument/2006/relationships/oleObject" Target="../embeddings/oleObject468.bin"/><Relationship Id="rId26" Type="http://schemas.openxmlformats.org/officeDocument/2006/relationships/image" Target="../media/image449.wmf"/><Relationship Id="rId25" Type="http://schemas.openxmlformats.org/officeDocument/2006/relationships/oleObject" Target="../embeddings/oleObject467.bin"/><Relationship Id="rId24" Type="http://schemas.openxmlformats.org/officeDocument/2006/relationships/image" Target="../media/image415.emf"/><Relationship Id="rId23" Type="http://schemas.openxmlformats.org/officeDocument/2006/relationships/oleObject" Target="../embeddings/oleObject466.bin"/><Relationship Id="rId22" Type="http://schemas.openxmlformats.org/officeDocument/2006/relationships/image" Target="../media/image414.emf"/><Relationship Id="rId21" Type="http://schemas.openxmlformats.org/officeDocument/2006/relationships/oleObject" Target="../embeddings/oleObject465.bin"/><Relationship Id="rId20" Type="http://schemas.openxmlformats.org/officeDocument/2006/relationships/image" Target="../media/image413.emf"/><Relationship Id="rId2" Type="http://schemas.openxmlformats.org/officeDocument/2006/relationships/image" Target="../media/image446.wmf"/><Relationship Id="rId19" Type="http://schemas.openxmlformats.org/officeDocument/2006/relationships/oleObject" Target="../embeddings/oleObject464.bin"/><Relationship Id="rId18" Type="http://schemas.openxmlformats.org/officeDocument/2006/relationships/image" Target="../media/image412.emf"/><Relationship Id="rId17" Type="http://schemas.openxmlformats.org/officeDocument/2006/relationships/oleObject" Target="../embeddings/oleObject463.bin"/><Relationship Id="rId16" Type="http://schemas.openxmlformats.org/officeDocument/2006/relationships/image" Target="../media/image411.emf"/><Relationship Id="rId15" Type="http://schemas.openxmlformats.org/officeDocument/2006/relationships/oleObject" Target="../embeddings/oleObject462.bin"/><Relationship Id="rId14" Type="http://schemas.openxmlformats.org/officeDocument/2006/relationships/image" Target="../media/image410.emf"/><Relationship Id="rId13" Type="http://schemas.openxmlformats.org/officeDocument/2006/relationships/oleObject" Target="../embeddings/oleObject461.bin"/><Relationship Id="rId12" Type="http://schemas.openxmlformats.org/officeDocument/2006/relationships/image" Target="../media/image409.emf"/><Relationship Id="rId11" Type="http://schemas.openxmlformats.org/officeDocument/2006/relationships/oleObject" Target="../embeddings/oleObject460.bin"/><Relationship Id="rId10" Type="http://schemas.openxmlformats.org/officeDocument/2006/relationships/image" Target="../media/image408.emf"/><Relationship Id="rId1" Type="http://schemas.openxmlformats.org/officeDocument/2006/relationships/oleObject" Target="../embeddings/oleObject455.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481.bin"/><Relationship Id="rId8" Type="http://schemas.openxmlformats.org/officeDocument/2006/relationships/image" Target="../media/image454.wmf"/><Relationship Id="rId7" Type="http://schemas.openxmlformats.org/officeDocument/2006/relationships/oleObject" Target="../embeddings/oleObject480.bin"/><Relationship Id="rId6" Type="http://schemas.openxmlformats.org/officeDocument/2006/relationships/image" Target="../media/image453.emf"/><Relationship Id="rId58" Type="http://schemas.openxmlformats.org/officeDocument/2006/relationships/vmlDrawing" Target="../drawings/vmlDrawing42.vml"/><Relationship Id="rId57" Type="http://schemas.openxmlformats.org/officeDocument/2006/relationships/slideLayout" Target="../slideLayouts/slideLayout7.xml"/><Relationship Id="rId56" Type="http://schemas.openxmlformats.org/officeDocument/2006/relationships/image" Target="../media/image478.emf"/><Relationship Id="rId55" Type="http://schemas.openxmlformats.org/officeDocument/2006/relationships/oleObject" Target="../embeddings/oleObject504.bin"/><Relationship Id="rId54" Type="http://schemas.openxmlformats.org/officeDocument/2006/relationships/image" Target="../media/image477.emf"/><Relationship Id="rId53" Type="http://schemas.openxmlformats.org/officeDocument/2006/relationships/oleObject" Target="../embeddings/oleObject503.bin"/><Relationship Id="rId52" Type="http://schemas.openxmlformats.org/officeDocument/2006/relationships/image" Target="../media/image476.emf"/><Relationship Id="rId51" Type="http://schemas.openxmlformats.org/officeDocument/2006/relationships/oleObject" Target="../embeddings/oleObject502.bin"/><Relationship Id="rId50" Type="http://schemas.openxmlformats.org/officeDocument/2006/relationships/image" Target="../media/image475.wmf"/><Relationship Id="rId5" Type="http://schemas.openxmlformats.org/officeDocument/2006/relationships/oleObject" Target="../embeddings/oleObject479.bin"/><Relationship Id="rId49" Type="http://schemas.openxmlformats.org/officeDocument/2006/relationships/oleObject" Target="../embeddings/oleObject501.bin"/><Relationship Id="rId48" Type="http://schemas.openxmlformats.org/officeDocument/2006/relationships/image" Target="../media/image474.emf"/><Relationship Id="rId47" Type="http://schemas.openxmlformats.org/officeDocument/2006/relationships/oleObject" Target="../embeddings/oleObject500.bin"/><Relationship Id="rId46" Type="http://schemas.openxmlformats.org/officeDocument/2006/relationships/image" Target="../media/image473.emf"/><Relationship Id="rId45" Type="http://schemas.openxmlformats.org/officeDocument/2006/relationships/oleObject" Target="../embeddings/oleObject499.bin"/><Relationship Id="rId44" Type="http://schemas.openxmlformats.org/officeDocument/2006/relationships/image" Target="../media/image472.emf"/><Relationship Id="rId43" Type="http://schemas.openxmlformats.org/officeDocument/2006/relationships/oleObject" Target="../embeddings/oleObject498.bin"/><Relationship Id="rId42" Type="http://schemas.openxmlformats.org/officeDocument/2006/relationships/image" Target="../media/image471.emf"/><Relationship Id="rId41" Type="http://schemas.openxmlformats.org/officeDocument/2006/relationships/oleObject" Target="../embeddings/oleObject497.bin"/><Relationship Id="rId40" Type="http://schemas.openxmlformats.org/officeDocument/2006/relationships/image" Target="../media/image470.wmf"/><Relationship Id="rId4" Type="http://schemas.openxmlformats.org/officeDocument/2006/relationships/image" Target="../media/image452.emf"/><Relationship Id="rId39" Type="http://schemas.openxmlformats.org/officeDocument/2006/relationships/oleObject" Target="../embeddings/oleObject496.bin"/><Relationship Id="rId38" Type="http://schemas.openxmlformats.org/officeDocument/2006/relationships/image" Target="../media/image469.emf"/><Relationship Id="rId37" Type="http://schemas.openxmlformats.org/officeDocument/2006/relationships/oleObject" Target="../embeddings/oleObject495.bin"/><Relationship Id="rId36" Type="http://schemas.openxmlformats.org/officeDocument/2006/relationships/image" Target="../media/image468.emf"/><Relationship Id="rId35" Type="http://schemas.openxmlformats.org/officeDocument/2006/relationships/oleObject" Target="../embeddings/oleObject494.bin"/><Relationship Id="rId34" Type="http://schemas.openxmlformats.org/officeDocument/2006/relationships/image" Target="../media/image467.emf"/><Relationship Id="rId33" Type="http://schemas.openxmlformats.org/officeDocument/2006/relationships/oleObject" Target="../embeddings/oleObject493.bin"/><Relationship Id="rId32" Type="http://schemas.openxmlformats.org/officeDocument/2006/relationships/image" Target="../media/image466.emf"/><Relationship Id="rId31" Type="http://schemas.openxmlformats.org/officeDocument/2006/relationships/oleObject" Target="../embeddings/oleObject492.bin"/><Relationship Id="rId30" Type="http://schemas.openxmlformats.org/officeDocument/2006/relationships/image" Target="../media/image465.emf"/><Relationship Id="rId3" Type="http://schemas.openxmlformats.org/officeDocument/2006/relationships/oleObject" Target="../embeddings/oleObject478.bin"/><Relationship Id="rId29" Type="http://schemas.openxmlformats.org/officeDocument/2006/relationships/oleObject" Target="../embeddings/oleObject491.bin"/><Relationship Id="rId28" Type="http://schemas.openxmlformats.org/officeDocument/2006/relationships/image" Target="../media/image464.emf"/><Relationship Id="rId27" Type="http://schemas.openxmlformats.org/officeDocument/2006/relationships/oleObject" Target="../embeddings/oleObject490.bin"/><Relationship Id="rId26" Type="http://schemas.openxmlformats.org/officeDocument/2006/relationships/image" Target="../media/image463.emf"/><Relationship Id="rId25" Type="http://schemas.openxmlformats.org/officeDocument/2006/relationships/oleObject" Target="../embeddings/oleObject489.bin"/><Relationship Id="rId24" Type="http://schemas.openxmlformats.org/officeDocument/2006/relationships/image" Target="../media/image462.emf"/><Relationship Id="rId23" Type="http://schemas.openxmlformats.org/officeDocument/2006/relationships/oleObject" Target="../embeddings/oleObject488.bin"/><Relationship Id="rId22" Type="http://schemas.openxmlformats.org/officeDocument/2006/relationships/image" Target="../media/image461.emf"/><Relationship Id="rId21" Type="http://schemas.openxmlformats.org/officeDocument/2006/relationships/oleObject" Target="../embeddings/oleObject487.bin"/><Relationship Id="rId20" Type="http://schemas.openxmlformats.org/officeDocument/2006/relationships/image" Target="../media/image460.emf"/><Relationship Id="rId2" Type="http://schemas.openxmlformats.org/officeDocument/2006/relationships/image" Target="../media/image451.emf"/><Relationship Id="rId19" Type="http://schemas.openxmlformats.org/officeDocument/2006/relationships/oleObject" Target="../embeddings/oleObject486.bin"/><Relationship Id="rId18" Type="http://schemas.openxmlformats.org/officeDocument/2006/relationships/image" Target="../media/image459.emf"/><Relationship Id="rId17" Type="http://schemas.openxmlformats.org/officeDocument/2006/relationships/oleObject" Target="../embeddings/oleObject485.bin"/><Relationship Id="rId16" Type="http://schemas.openxmlformats.org/officeDocument/2006/relationships/image" Target="../media/image458.emf"/><Relationship Id="rId15" Type="http://schemas.openxmlformats.org/officeDocument/2006/relationships/oleObject" Target="../embeddings/oleObject484.bin"/><Relationship Id="rId14" Type="http://schemas.openxmlformats.org/officeDocument/2006/relationships/image" Target="../media/image457.emf"/><Relationship Id="rId13" Type="http://schemas.openxmlformats.org/officeDocument/2006/relationships/oleObject" Target="../embeddings/oleObject483.bin"/><Relationship Id="rId12" Type="http://schemas.openxmlformats.org/officeDocument/2006/relationships/image" Target="../media/image456.emf"/><Relationship Id="rId11" Type="http://schemas.openxmlformats.org/officeDocument/2006/relationships/oleObject" Target="../embeddings/oleObject482.bin"/><Relationship Id="rId10" Type="http://schemas.openxmlformats.org/officeDocument/2006/relationships/image" Target="../media/image455.emf"/><Relationship Id="rId1" Type="http://schemas.openxmlformats.org/officeDocument/2006/relationships/oleObject" Target="../embeddings/oleObject477.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509.bin"/><Relationship Id="rId8" Type="http://schemas.openxmlformats.org/officeDocument/2006/relationships/image" Target="../media/image482.wmf"/><Relationship Id="rId71" Type="http://schemas.openxmlformats.org/officeDocument/2006/relationships/vmlDrawing" Target="../drawings/vmlDrawing43.vml"/><Relationship Id="rId70" Type="http://schemas.openxmlformats.org/officeDocument/2006/relationships/slideLayout" Target="../slideLayouts/slideLayout7.xml"/><Relationship Id="rId7" Type="http://schemas.openxmlformats.org/officeDocument/2006/relationships/oleObject" Target="../embeddings/oleObject508.bin"/><Relationship Id="rId69" Type="http://schemas.openxmlformats.org/officeDocument/2006/relationships/oleObject" Target="../embeddings/oleObject541.bin"/><Relationship Id="rId68" Type="http://schemas.openxmlformats.org/officeDocument/2006/relationships/oleObject" Target="../embeddings/oleObject540.bin"/><Relationship Id="rId67" Type="http://schemas.openxmlformats.org/officeDocument/2006/relationships/oleObject" Target="../embeddings/oleObject539.bin"/><Relationship Id="rId66" Type="http://schemas.openxmlformats.org/officeDocument/2006/relationships/oleObject" Target="../embeddings/oleObject538.bin"/><Relationship Id="rId65" Type="http://schemas.openxmlformats.org/officeDocument/2006/relationships/oleObject" Target="../embeddings/oleObject537.bin"/><Relationship Id="rId64" Type="http://schemas.openxmlformats.org/officeDocument/2006/relationships/image" Target="../media/image510.emf"/><Relationship Id="rId63" Type="http://schemas.openxmlformats.org/officeDocument/2006/relationships/oleObject" Target="../embeddings/oleObject536.bin"/><Relationship Id="rId62" Type="http://schemas.openxmlformats.org/officeDocument/2006/relationships/image" Target="../media/image509.emf"/><Relationship Id="rId61" Type="http://schemas.openxmlformats.org/officeDocument/2006/relationships/oleObject" Target="../embeddings/oleObject535.bin"/><Relationship Id="rId60" Type="http://schemas.openxmlformats.org/officeDocument/2006/relationships/image" Target="../media/image508.emf"/><Relationship Id="rId6" Type="http://schemas.openxmlformats.org/officeDocument/2006/relationships/image" Target="../media/image481.wmf"/><Relationship Id="rId59" Type="http://schemas.openxmlformats.org/officeDocument/2006/relationships/oleObject" Target="../embeddings/oleObject534.bin"/><Relationship Id="rId58" Type="http://schemas.openxmlformats.org/officeDocument/2006/relationships/image" Target="../media/image507.emf"/><Relationship Id="rId57" Type="http://schemas.openxmlformats.org/officeDocument/2006/relationships/oleObject" Target="../embeddings/oleObject533.bin"/><Relationship Id="rId56" Type="http://schemas.openxmlformats.org/officeDocument/2006/relationships/image" Target="../media/image506.wmf"/><Relationship Id="rId55" Type="http://schemas.openxmlformats.org/officeDocument/2006/relationships/oleObject" Target="../embeddings/oleObject532.bin"/><Relationship Id="rId54" Type="http://schemas.openxmlformats.org/officeDocument/2006/relationships/image" Target="../media/image505.emf"/><Relationship Id="rId53" Type="http://schemas.openxmlformats.org/officeDocument/2006/relationships/oleObject" Target="../embeddings/oleObject531.bin"/><Relationship Id="rId52" Type="http://schemas.openxmlformats.org/officeDocument/2006/relationships/image" Target="../media/image504.emf"/><Relationship Id="rId51" Type="http://schemas.openxmlformats.org/officeDocument/2006/relationships/oleObject" Target="../embeddings/oleObject530.bin"/><Relationship Id="rId50" Type="http://schemas.openxmlformats.org/officeDocument/2006/relationships/image" Target="../media/image503.emf"/><Relationship Id="rId5" Type="http://schemas.openxmlformats.org/officeDocument/2006/relationships/oleObject" Target="../embeddings/oleObject507.bin"/><Relationship Id="rId49" Type="http://schemas.openxmlformats.org/officeDocument/2006/relationships/oleObject" Target="../embeddings/oleObject529.bin"/><Relationship Id="rId48" Type="http://schemas.openxmlformats.org/officeDocument/2006/relationships/image" Target="../media/image502.emf"/><Relationship Id="rId47" Type="http://schemas.openxmlformats.org/officeDocument/2006/relationships/oleObject" Target="../embeddings/oleObject528.bin"/><Relationship Id="rId46" Type="http://schemas.openxmlformats.org/officeDocument/2006/relationships/image" Target="../media/image501.wmf"/><Relationship Id="rId45" Type="http://schemas.openxmlformats.org/officeDocument/2006/relationships/oleObject" Target="../embeddings/oleObject527.bin"/><Relationship Id="rId44" Type="http://schemas.openxmlformats.org/officeDocument/2006/relationships/image" Target="../media/image500.wmf"/><Relationship Id="rId43" Type="http://schemas.openxmlformats.org/officeDocument/2006/relationships/oleObject" Target="../embeddings/oleObject526.bin"/><Relationship Id="rId42" Type="http://schemas.openxmlformats.org/officeDocument/2006/relationships/image" Target="../media/image499.wmf"/><Relationship Id="rId41" Type="http://schemas.openxmlformats.org/officeDocument/2006/relationships/oleObject" Target="../embeddings/oleObject525.bin"/><Relationship Id="rId40" Type="http://schemas.openxmlformats.org/officeDocument/2006/relationships/image" Target="../media/image498.wmf"/><Relationship Id="rId4" Type="http://schemas.openxmlformats.org/officeDocument/2006/relationships/image" Target="../media/image480.wmf"/><Relationship Id="rId39" Type="http://schemas.openxmlformats.org/officeDocument/2006/relationships/oleObject" Target="../embeddings/oleObject524.bin"/><Relationship Id="rId38" Type="http://schemas.openxmlformats.org/officeDocument/2006/relationships/image" Target="../media/image497.wmf"/><Relationship Id="rId37" Type="http://schemas.openxmlformats.org/officeDocument/2006/relationships/oleObject" Target="../embeddings/oleObject523.bin"/><Relationship Id="rId36" Type="http://schemas.openxmlformats.org/officeDocument/2006/relationships/image" Target="../media/image496.emf"/><Relationship Id="rId35" Type="http://schemas.openxmlformats.org/officeDocument/2006/relationships/oleObject" Target="../embeddings/oleObject522.bin"/><Relationship Id="rId34" Type="http://schemas.openxmlformats.org/officeDocument/2006/relationships/image" Target="../media/image495.wmf"/><Relationship Id="rId33" Type="http://schemas.openxmlformats.org/officeDocument/2006/relationships/oleObject" Target="../embeddings/oleObject521.bin"/><Relationship Id="rId32" Type="http://schemas.openxmlformats.org/officeDocument/2006/relationships/image" Target="../media/image494.emf"/><Relationship Id="rId31" Type="http://schemas.openxmlformats.org/officeDocument/2006/relationships/oleObject" Target="../embeddings/oleObject520.bin"/><Relationship Id="rId30" Type="http://schemas.openxmlformats.org/officeDocument/2006/relationships/image" Target="../media/image493.emf"/><Relationship Id="rId3" Type="http://schemas.openxmlformats.org/officeDocument/2006/relationships/oleObject" Target="../embeddings/oleObject506.bin"/><Relationship Id="rId29" Type="http://schemas.openxmlformats.org/officeDocument/2006/relationships/oleObject" Target="../embeddings/oleObject519.bin"/><Relationship Id="rId28" Type="http://schemas.openxmlformats.org/officeDocument/2006/relationships/image" Target="../media/image492.emf"/><Relationship Id="rId27" Type="http://schemas.openxmlformats.org/officeDocument/2006/relationships/oleObject" Target="../embeddings/oleObject518.bin"/><Relationship Id="rId26" Type="http://schemas.openxmlformats.org/officeDocument/2006/relationships/image" Target="../media/image491.wmf"/><Relationship Id="rId25" Type="http://schemas.openxmlformats.org/officeDocument/2006/relationships/oleObject" Target="../embeddings/oleObject517.bin"/><Relationship Id="rId24" Type="http://schemas.openxmlformats.org/officeDocument/2006/relationships/image" Target="../media/image490.wmf"/><Relationship Id="rId23" Type="http://schemas.openxmlformats.org/officeDocument/2006/relationships/oleObject" Target="../embeddings/oleObject516.bin"/><Relationship Id="rId22" Type="http://schemas.openxmlformats.org/officeDocument/2006/relationships/image" Target="../media/image489.wmf"/><Relationship Id="rId21" Type="http://schemas.openxmlformats.org/officeDocument/2006/relationships/oleObject" Target="../embeddings/oleObject515.bin"/><Relationship Id="rId20" Type="http://schemas.openxmlformats.org/officeDocument/2006/relationships/image" Target="../media/image488.wmf"/><Relationship Id="rId2" Type="http://schemas.openxmlformats.org/officeDocument/2006/relationships/image" Target="../media/image479.wmf"/><Relationship Id="rId19" Type="http://schemas.openxmlformats.org/officeDocument/2006/relationships/oleObject" Target="../embeddings/oleObject514.bin"/><Relationship Id="rId18" Type="http://schemas.openxmlformats.org/officeDocument/2006/relationships/image" Target="../media/image487.wmf"/><Relationship Id="rId17" Type="http://schemas.openxmlformats.org/officeDocument/2006/relationships/oleObject" Target="../embeddings/oleObject513.bin"/><Relationship Id="rId16" Type="http://schemas.openxmlformats.org/officeDocument/2006/relationships/image" Target="../media/image486.wmf"/><Relationship Id="rId15" Type="http://schemas.openxmlformats.org/officeDocument/2006/relationships/oleObject" Target="../embeddings/oleObject512.bin"/><Relationship Id="rId14" Type="http://schemas.openxmlformats.org/officeDocument/2006/relationships/image" Target="../media/image485.wmf"/><Relationship Id="rId13" Type="http://schemas.openxmlformats.org/officeDocument/2006/relationships/oleObject" Target="../embeddings/oleObject511.bin"/><Relationship Id="rId12" Type="http://schemas.openxmlformats.org/officeDocument/2006/relationships/image" Target="../media/image484.wmf"/><Relationship Id="rId11" Type="http://schemas.openxmlformats.org/officeDocument/2006/relationships/oleObject" Target="../embeddings/oleObject510.bin"/><Relationship Id="rId10" Type="http://schemas.openxmlformats.org/officeDocument/2006/relationships/image" Target="../media/image483.wmf"/><Relationship Id="rId1" Type="http://schemas.openxmlformats.org/officeDocument/2006/relationships/oleObject" Target="../embeddings/oleObject505.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546.bin"/><Relationship Id="rId8" Type="http://schemas.openxmlformats.org/officeDocument/2006/relationships/image" Target="../media/image514.wmf"/><Relationship Id="rId7" Type="http://schemas.openxmlformats.org/officeDocument/2006/relationships/oleObject" Target="../embeddings/oleObject545.bin"/><Relationship Id="rId6" Type="http://schemas.openxmlformats.org/officeDocument/2006/relationships/image" Target="../media/image513.wmf"/><Relationship Id="rId50" Type="http://schemas.openxmlformats.org/officeDocument/2006/relationships/vmlDrawing" Target="../drawings/vmlDrawing44.vml"/><Relationship Id="rId5" Type="http://schemas.openxmlformats.org/officeDocument/2006/relationships/oleObject" Target="../embeddings/oleObject544.bin"/><Relationship Id="rId49" Type="http://schemas.openxmlformats.org/officeDocument/2006/relationships/slideLayout" Target="../slideLayouts/slideLayout7.xml"/><Relationship Id="rId48" Type="http://schemas.openxmlformats.org/officeDocument/2006/relationships/image" Target="../media/image534.wmf"/><Relationship Id="rId47" Type="http://schemas.openxmlformats.org/officeDocument/2006/relationships/oleObject" Target="../embeddings/oleObject565.bin"/><Relationship Id="rId46" Type="http://schemas.openxmlformats.org/officeDocument/2006/relationships/image" Target="../media/image533.emf"/><Relationship Id="rId45" Type="http://schemas.openxmlformats.org/officeDocument/2006/relationships/oleObject" Target="../embeddings/oleObject564.bin"/><Relationship Id="rId44" Type="http://schemas.openxmlformats.org/officeDocument/2006/relationships/image" Target="../media/image532.emf"/><Relationship Id="rId43" Type="http://schemas.openxmlformats.org/officeDocument/2006/relationships/oleObject" Target="../embeddings/oleObject563.bin"/><Relationship Id="rId42" Type="http://schemas.openxmlformats.org/officeDocument/2006/relationships/image" Target="../media/image531.emf"/><Relationship Id="rId41" Type="http://schemas.openxmlformats.org/officeDocument/2006/relationships/oleObject" Target="../embeddings/oleObject562.bin"/><Relationship Id="rId40" Type="http://schemas.openxmlformats.org/officeDocument/2006/relationships/image" Target="../media/image530.emf"/><Relationship Id="rId4" Type="http://schemas.openxmlformats.org/officeDocument/2006/relationships/image" Target="../media/image512.wmf"/><Relationship Id="rId39" Type="http://schemas.openxmlformats.org/officeDocument/2006/relationships/oleObject" Target="../embeddings/oleObject561.bin"/><Relationship Id="rId38" Type="http://schemas.openxmlformats.org/officeDocument/2006/relationships/image" Target="../media/image529.emf"/><Relationship Id="rId37" Type="http://schemas.openxmlformats.org/officeDocument/2006/relationships/oleObject" Target="../embeddings/oleObject560.bin"/><Relationship Id="rId36" Type="http://schemas.openxmlformats.org/officeDocument/2006/relationships/image" Target="../media/image528.emf"/><Relationship Id="rId35" Type="http://schemas.openxmlformats.org/officeDocument/2006/relationships/oleObject" Target="../embeddings/oleObject559.bin"/><Relationship Id="rId34" Type="http://schemas.openxmlformats.org/officeDocument/2006/relationships/image" Target="../media/image527.emf"/><Relationship Id="rId33" Type="http://schemas.openxmlformats.org/officeDocument/2006/relationships/oleObject" Target="../embeddings/oleObject558.bin"/><Relationship Id="rId32" Type="http://schemas.openxmlformats.org/officeDocument/2006/relationships/image" Target="../media/image526.emf"/><Relationship Id="rId31" Type="http://schemas.openxmlformats.org/officeDocument/2006/relationships/oleObject" Target="../embeddings/oleObject557.bin"/><Relationship Id="rId30" Type="http://schemas.openxmlformats.org/officeDocument/2006/relationships/image" Target="../media/image525.emf"/><Relationship Id="rId3" Type="http://schemas.openxmlformats.org/officeDocument/2006/relationships/oleObject" Target="../embeddings/oleObject543.bin"/><Relationship Id="rId29" Type="http://schemas.openxmlformats.org/officeDocument/2006/relationships/oleObject" Target="../embeddings/oleObject556.bin"/><Relationship Id="rId28" Type="http://schemas.openxmlformats.org/officeDocument/2006/relationships/image" Target="../media/image524.emf"/><Relationship Id="rId27" Type="http://schemas.openxmlformats.org/officeDocument/2006/relationships/oleObject" Target="../embeddings/oleObject555.bin"/><Relationship Id="rId26" Type="http://schemas.openxmlformats.org/officeDocument/2006/relationships/image" Target="../media/image523.emf"/><Relationship Id="rId25" Type="http://schemas.openxmlformats.org/officeDocument/2006/relationships/oleObject" Target="../embeddings/oleObject554.bin"/><Relationship Id="rId24" Type="http://schemas.openxmlformats.org/officeDocument/2006/relationships/image" Target="../media/image522.emf"/><Relationship Id="rId23" Type="http://schemas.openxmlformats.org/officeDocument/2006/relationships/oleObject" Target="../embeddings/oleObject553.bin"/><Relationship Id="rId22" Type="http://schemas.openxmlformats.org/officeDocument/2006/relationships/image" Target="../media/image521.emf"/><Relationship Id="rId21" Type="http://schemas.openxmlformats.org/officeDocument/2006/relationships/oleObject" Target="../embeddings/oleObject552.bin"/><Relationship Id="rId20" Type="http://schemas.openxmlformats.org/officeDocument/2006/relationships/image" Target="../media/image520.emf"/><Relationship Id="rId2" Type="http://schemas.openxmlformats.org/officeDocument/2006/relationships/image" Target="../media/image511.wmf"/><Relationship Id="rId19" Type="http://schemas.openxmlformats.org/officeDocument/2006/relationships/oleObject" Target="../embeddings/oleObject551.bin"/><Relationship Id="rId18" Type="http://schemas.openxmlformats.org/officeDocument/2006/relationships/image" Target="../media/image519.emf"/><Relationship Id="rId17" Type="http://schemas.openxmlformats.org/officeDocument/2006/relationships/oleObject" Target="../embeddings/oleObject550.bin"/><Relationship Id="rId16" Type="http://schemas.openxmlformats.org/officeDocument/2006/relationships/image" Target="../media/image518.emf"/><Relationship Id="rId15" Type="http://schemas.openxmlformats.org/officeDocument/2006/relationships/oleObject" Target="../embeddings/oleObject549.bin"/><Relationship Id="rId14" Type="http://schemas.openxmlformats.org/officeDocument/2006/relationships/image" Target="../media/image517.wmf"/><Relationship Id="rId13" Type="http://schemas.openxmlformats.org/officeDocument/2006/relationships/oleObject" Target="../embeddings/oleObject548.bin"/><Relationship Id="rId12" Type="http://schemas.openxmlformats.org/officeDocument/2006/relationships/image" Target="../media/image516.wmf"/><Relationship Id="rId11" Type="http://schemas.openxmlformats.org/officeDocument/2006/relationships/oleObject" Target="../embeddings/oleObject547.bin"/><Relationship Id="rId10" Type="http://schemas.openxmlformats.org/officeDocument/2006/relationships/image" Target="../media/image515.wmf"/><Relationship Id="rId1" Type="http://schemas.openxmlformats.org/officeDocument/2006/relationships/oleObject" Target="../embeddings/oleObject542.bin"/></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emf"/><Relationship Id="rId7" Type="http://schemas.openxmlformats.org/officeDocument/2006/relationships/oleObject" Target="../embeddings/oleObject19.bin"/><Relationship Id="rId6" Type="http://schemas.openxmlformats.org/officeDocument/2006/relationships/image" Target="../media/image19.wmf"/><Relationship Id="rId5" Type="http://schemas.openxmlformats.org/officeDocument/2006/relationships/oleObject" Target="../embeddings/oleObject18.bin"/><Relationship Id="rId4" Type="http://schemas.openxmlformats.org/officeDocument/2006/relationships/image" Target="../media/image18.wmf"/><Relationship Id="rId3" Type="http://schemas.openxmlformats.org/officeDocument/2006/relationships/oleObject" Target="../embeddings/oleObject17.bin"/><Relationship Id="rId2" Type="http://schemas.openxmlformats.org/officeDocument/2006/relationships/image" Target="../media/image17.emf"/><Relationship Id="rId10" Type="http://schemas.openxmlformats.org/officeDocument/2006/relationships/vmlDrawing" Target="../drawings/vmlDrawing3.vml"/><Relationship Id="rId1" Type="http://schemas.openxmlformats.org/officeDocument/2006/relationships/oleObject" Target="../embeddings/oleObject16.bin"/></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570.bin"/><Relationship Id="rId8" Type="http://schemas.openxmlformats.org/officeDocument/2006/relationships/image" Target="../media/image538.emf"/><Relationship Id="rId72" Type="http://schemas.openxmlformats.org/officeDocument/2006/relationships/vmlDrawing" Target="../drawings/vmlDrawing45.vml"/><Relationship Id="rId71" Type="http://schemas.openxmlformats.org/officeDocument/2006/relationships/slideLayout" Target="../slideLayouts/slideLayout7.xml"/><Relationship Id="rId70" Type="http://schemas.openxmlformats.org/officeDocument/2006/relationships/image" Target="../media/image569.wmf"/><Relationship Id="rId7" Type="http://schemas.openxmlformats.org/officeDocument/2006/relationships/oleObject" Target="../embeddings/oleObject569.bin"/><Relationship Id="rId69" Type="http://schemas.openxmlformats.org/officeDocument/2006/relationships/oleObject" Target="../embeddings/oleObject600.bin"/><Relationship Id="rId68" Type="http://schemas.openxmlformats.org/officeDocument/2006/relationships/image" Target="../media/image568.wmf"/><Relationship Id="rId67" Type="http://schemas.openxmlformats.org/officeDocument/2006/relationships/oleObject" Target="../embeddings/oleObject599.bin"/><Relationship Id="rId66" Type="http://schemas.openxmlformats.org/officeDocument/2006/relationships/image" Target="../media/image567.emf"/><Relationship Id="rId65" Type="http://schemas.openxmlformats.org/officeDocument/2006/relationships/oleObject" Target="../embeddings/oleObject598.bin"/><Relationship Id="rId64" Type="http://schemas.openxmlformats.org/officeDocument/2006/relationships/image" Target="../media/image566.emf"/><Relationship Id="rId63" Type="http://schemas.openxmlformats.org/officeDocument/2006/relationships/oleObject" Target="../embeddings/oleObject597.bin"/><Relationship Id="rId62" Type="http://schemas.openxmlformats.org/officeDocument/2006/relationships/image" Target="../media/image565.emf"/><Relationship Id="rId61" Type="http://schemas.openxmlformats.org/officeDocument/2006/relationships/oleObject" Target="../embeddings/oleObject596.bin"/><Relationship Id="rId60" Type="http://schemas.openxmlformats.org/officeDocument/2006/relationships/image" Target="../media/image564.emf"/><Relationship Id="rId6" Type="http://schemas.openxmlformats.org/officeDocument/2006/relationships/image" Target="../media/image537.emf"/><Relationship Id="rId59" Type="http://schemas.openxmlformats.org/officeDocument/2006/relationships/oleObject" Target="../embeddings/oleObject595.bin"/><Relationship Id="rId58" Type="http://schemas.openxmlformats.org/officeDocument/2006/relationships/image" Target="../media/image563.emf"/><Relationship Id="rId57" Type="http://schemas.openxmlformats.org/officeDocument/2006/relationships/oleObject" Target="../embeddings/oleObject594.bin"/><Relationship Id="rId56" Type="http://schemas.openxmlformats.org/officeDocument/2006/relationships/image" Target="../media/image562.emf"/><Relationship Id="rId55" Type="http://schemas.openxmlformats.org/officeDocument/2006/relationships/oleObject" Target="../embeddings/oleObject593.bin"/><Relationship Id="rId54" Type="http://schemas.openxmlformats.org/officeDocument/2006/relationships/image" Target="../media/image561.emf"/><Relationship Id="rId53" Type="http://schemas.openxmlformats.org/officeDocument/2006/relationships/oleObject" Target="../embeddings/oleObject592.bin"/><Relationship Id="rId52" Type="http://schemas.openxmlformats.org/officeDocument/2006/relationships/image" Target="../media/image560.emf"/><Relationship Id="rId51" Type="http://schemas.openxmlformats.org/officeDocument/2006/relationships/oleObject" Target="../embeddings/oleObject591.bin"/><Relationship Id="rId50" Type="http://schemas.openxmlformats.org/officeDocument/2006/relationships/image" Target="../media/image559.emf"/><Relationship Id="rId5" Type="http://schemas.openxmlformats.org/officeDocument/2006/relationships/oleObject" Target="../embeddings/oleObject568.bin"/><Relationship Id="rId49" Type="http://schemas.openxmlformats.org/officeDocument/2006/relationships/oleObject" Target="../embeddings/oleObject590.bin"/><Relationship Id="rId48" Type="http://schemas.openxmlformats.org/officeDocument/2006/relationships/image" Target="../media/image558.emf"/><Relationship Id="rId47" Type="http://schemas.openxmlformats.org/officeDocument/2006/relationships/oleObject" Target="../embeddings/oleObject589.bin"/><Relationship Id="rId46" Type="http://schemas.openxmlformats.org/officeDocument/2006/relationships/image" Target="../media/image557.emf"/><Relationship Id="rId45" Type="http://schemas.openxmlformats.org/officeDocument/2006/relationships/oleObject" Target="../embeddings/oleObject588.bin"/><Relationship Id="rId44" Type="http://schemas.openxmlformats.org/officeDocument/2006/relationships/image" Target="../media/image556.emf"/><Relationship Id="rId43" Type="http://schemas.openxmlformats.org/officeDocument/2006/relationships/oleObject" Target="../embeddings/oleObject587.bin"/><Relationship Id="rId42" Type="http://schemas.openxmlformats.org/officeDocument/2006/relationships/image" Target="../media/image555.emf"/><Relationship Id="rId41" Type="http://schemas.openxmlformats.org/officeDocument/2006/relationships/oleObject" Target="../embeddings/oleObject586.bin"/><Relationship Id="rId40" Type="http://schemas.openxmlformats.org/officeDocument/2006/relationships/image" Target="../media/image554.emf"/><Relationship Id="rId4" Type="http://schemas.openxmlformats.org/officeDocument/2006/relationships/image" Target="../media/image536.wmf"/><Relationship Id="rId39" Type="http://schemas.openxmlformats.org/officeDocument/2006/relationships/oleObject" Target="../embeddings/oleObject585.bin"/><Relationship Id="rId38" Type="http://schemas.openxmlformats.org/officeDocument/2006/relationships/image" Target="../media/image553.emf"/><Relationship Id="rId37" Type="http://schemas.openxmlformats.org/officeDocument/2006/relationships/oleObject" Target="../embeddings/oleObject584.bin"/><Relationship Id="rId36" Type="http://schemas.openxmlformats.org/officeDocument/2006/relationships/image" Target="../media/image552.emf"/><Relationship Id="rId35" Type="http://schemas.openxmlformats.org/officeDocument/2006/relationships/oleObject" Target="../embeddings/oleObject583.bin"/><Relationship Id="rId34" Type="http://schemas.openxmlformats.org/officeDocument/2006/relationships/image" Target="../media/image551.emf"/><Relationship Id="rId33" Type="http://schemas.openxmlformats.org/officeDocument/2006/relationships/oleObject" Target="../embeddings/oleObject582.bin"/><Relationship Id="rId32" Type="http://schemas.openxmlformats.org/officeDocument/2006/relationships/image" Target="../media/image550.emf"/><Relationship Id="rId31" Type="http://schemas.openxmlformats.org/officeDocument/2006/relationships/oleObject" Target="../embeddings/oleObject581.bin"/><Relationship Id="rId30" Type="http://schemas.openxmlformats.org/officeDocument/2006/relationships/image" Target="../media/image549.emf"/><Relationship Id="rId3" Type="http://schemas.openxmlformats.org/officeDocument/2006/relationships/oleObject" Target="../embeddings/oleObject567.bin"/><Relationship Id="rId29" Type="http://schemas.openxmlformats.org/officeDocument/2006/relationships/oleObject" Target="../embeddings/oleObject580.bin"/><Relationship Id="rId28" Type="http://schemas.openxmlformats.org/officeDocument/2006/relationships/image" Target="../media/image548.emf"/><Relationship Id="rId27" Type="http://schemas.openxmlformats.org/officeDocument/2006/relationships/oleObject" Target="../embeddings/oleObject579.bin"/><Relationship Id="rId26" Type="http://schemas.openxmlformats.org/officeDocument/2006/relationships/image" Target="../media/image547.emf"/><Relationship Id="rId25" Type="http://schemas.openxmlformats.org/officeDocument/2006/relationships/oleObject" Target="../embeddings/oleObject578.bin"/><Relationship Id="rId24" Type="http://schemas.openxmlformats.org/officeDocument/2006/relationships/image" Target="../media/image546.emf"/><Relationship Id="rId23" Type="http://schemas.openxmlformats.org/officeDocument/2006/relationships/oleObject" Target="../embeddings/oleObject577.bin"/><Relationship Id="rId22" Type="http://schemas.openxmlformats.org/officeDocument/2006/relationships/image" Target="../media/image545.emf"/><Relationship Id="rId21" Type="http://schemas.openxmlformats.org/officeDocument/2006/relationships/oleObject" Target="../embeddings/oleObject576.bin"/><Relationship Id="rId20" Type="http://schemas.openxmlformats.org/officeDocument/2006/relationships/image" Target="../media/image544.emf"/><Relationship Id="rId2" Type="http://schemas.openxmlformats.org/officeDocument/2006/relationships/image" Target="../media/image535.emf"/><Relationship Id="rId19" Type="http://schemas.openxmlformats.org/officeDocument/2006/relationships/oleObject" Target="../embeddings/oleObject575.bin"/><Relationship Id="rId18" Type="http://schemas.openxmlformats.org/officeDocument/2006/relationships/image" Target="../media/image543.emf"/><Relationship Id="rId17" Type="http://schemas.openxmlformats.org/officeDocument/2006/relationships/oleObject" Target="../embeddings/oleObject574.bin"/><Relationship Id="rId16" Type="http://schemas.openxmlformats.org/officeDocument/2006/relationships/image" Target="../media/image542.emf"/><Relationship Id="rId15" Type="http://schemas.openxmlformats.org/officeDocument/2006/relationships/oleObject" Target="../embeddings/oleObject573.bin"/><Relationship Id="rId14" Type="http://schemas.openxmlformats.org/officeDocument/2006/relationships/image" Target="../media/image541.emf"/><Relationship Id="rId13" Type="http://schemas.openxmlformats.org/officeDocument/2006/relationships/oleObject" Target="../embeddings/oleObject572.bin"/><Relationship Id="rId12" Type="http://schemas.openxmlformats.org/officeDocument/2006/relationships/image" Target="../media/image540.emf"/><Relationship Id="rId11" Type="http://schemas.openxmlformats.org/officeDocument/2006/relationships/oleObject" Target="../embeddings/oleObject571.bin"/><Relationship Id="rId10" Type="http://schemas.openxmlformats.org/officeDocument/2006/relationships/image" Target="../media/image539.emf"/><Relationship Id="rId1" Type="http://schemas.openxmlformats.org/officeDocument/2006/relationships/oleObject" Target="../embeddings/oleObject566.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605.bin"/><Relationship Id="rId8" Type="http://schemas.openxmlformats.org/officeDocument/2006/relationships/image" Target="../media/image573.emf"/><Relationship Id="rId7" Type="http://schemas.openxmlformats.org/officeDocument/2006/relationships/oleObject" Target="../embeddings/oleObject604.bin"/><Relationship Id="rId6" Type="http://schemas.openxmlformats.org/officeDocument/2006/relationships/image" Target="../media/image572.emf"/><Relationship Id="rId5" Type="http://schemas.openxmlformats.org/officeDocument/2006/relationships/oleObject" Target="../embeddings/oleObject603.bin"/><Relationship Id="rId4" Type="http://schemas.openxmlformats.org/officeDocument/2006/relationships/image" Target="../media/image571.emf"/><Relationship Id="rId3" Type="http://schemas.openxmlformats.org/officeDocument/2006/relationships/oleObject" Target="../embeddings/oleObject602.bin"/><Relationship Id="rId26" Type="http://schemas.openxmlformats.org/officeDocument/2006/relationships/vmlDrawing" Target="../drawings/vmlDrawing46.vml"/><Relationship Id="rId25" Type="http://schemas.openxmlformats.org/officeDocument/2006/relationships/slideLayout" Target="../slideLayouts/slideLayout7.xml"/><Relationship Id="rId24" Type="http://schemas.openxmlformats.org/officeDocument/2006/relationships/image" Target="../media/image581.wmf"/><Relationship Id="rId23" Type="http://schemas.openxmlformats.org/officeDocument/2006/relationships/oleObject" Target="../embeddings/oleObject612.bin"/><Relationship Id="rId22" Type="http://schemas.openxmlformats.org/officeDocument/2006/relationships/image" Target="../media/image580.wmf"/><Relationship Id="rId21" Type="http://schemas.openxmlformats.org/officeDocument/2006/relationships/oleObject" Target="../embeddings/oleObject611.bin"/><Relationship Id="rId20" Type="http://schemas.openxmlformats.org/officeDocument/2006/relationships/image" Target="../media/image579.wmf"/><Relationship Id="rId2" Type="http://schemas.openxmlformats.org/officeDocument/2006/relationships/image" Target="../media/image570.emf"/><Relationship Id="rId19" Type="http://schemas.openxmlformats.org/officeDocument/2006/relationships/oleObject" Target="../embeddings/oleObject610.bin"/><Relationship Id="rId18" Type="http://schemas.openxmlformats.org/officeDocument/2006/relationships/image" Target="../media/image578.wmf"/><Relationship Id="rId17" Type="http://schemas.openxmlformats.org/officeDocument/2006/relationships/oleObject" Target="../embeddings/oleObject609.bin"/><Relationship Id="rId16" Type="http://schemas.openxmlformats.org/officeDocument/2006/relationships/image" Target="../media/image577.wmf"/><Relationship Id="rId15" Type="http://schemas.openxmlformats.org/officeDocument/2006/relationships/oleObject" Target="../embeddings/oleObject608.bin"/><Relationship Id="rId14" Type="http://schemas.openxmlformats.org/officeDocument/2006/relationships/image" Target="../media/image576.wmf"/><Relationship Id="rId13" Type="http://schemas.openxmlformats.org/officeDocument/2006/relationships/oleObject" Target="../embeddings/oleObject607.bin"/><Relationship Id="rId12" Type="http://schemas.openxmlformats.org/officeDocument/2006/relationships/image" Target="../media/image575.emf"/><Relationship Id="rId11" Type="http://schemas.openxmlformats.org/officeDocument/2006/relationships/oleObject" Target="../embeddings/oleObject606.bin"/><Relationship Id="rId10" Type="http://schemas.openxmlformats.org/officeDocument/2006/relationships/image" Target="../media/image574.wmf"/><Relationship Id="rId1" Type="http://schemas.openxmlformats.org/officeDocument/2006/relationships/oleObject" Target="../embeddings/oleObject601.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617.bin"/><Relationship Id="rId8" Type="http://schemas.openxmlformats.org/officeDocument/2006/relationships/image" Target="../media/image585.emf"/><Relationship Id="rId7" Type="http://schemas.openxmlformats.org/officeDocument/2006/relationships/oleObject" Target="../embeddings/oleObject616.bin"/><Relationship Id="rId6" Type="http://schemas.openxmlformats.org/officeDocument/2006/relationships/image" Target="../media/image584.emf"/><Relationship Id="rId5" Type="http://schemas.openxmlformats.org/officeDocument/2006/relationships/oleObject" Target="../embeddings/oleObject615.bin"/><Relationship Id="rId40" Type="http://schemas.openxmlformats.org/officeDocument/2006/relationships/vmlDrawing" Target="../drawings/vmlDrawing47.vml"/><Relationship Id="rId4" Type="http://schemas.openxmlformats.org/officeDocument/2006/relationships/image" Target="../media/image583.wmf"/><Relationship Id="rId39" Type="http://schemas.openxmlformats.org/officeDocument/2006/relationships/slideLayout" Target="../slideLayouts/slideLayout7.xml"/><Relationship Id="rId38" Type="http://schemas.openxmlformats.org/officeDocument/2006/relationships/image" Target="../media/image600.emf"/><Relationship Id="rId37" Type="http://schemas.openxmlformats.org/officeDocument/2006/relationships/oleObject" Target="../embeddings/oleObject631.bin"/><Relationship Id="rId36" Type="http://schemas.openxmlformats.org/officeDocument/2006/relationships/image" Target="../media/image599.emf"/><Relationship Id="rId35" Type="http://schemas.openxmlformats.org/officeDocument/2006/relationships/oleObject" Target="../embeddings/oleObject630.bin"/><Relationship Id="rId34" Type="http://schemas.openxmlformats.org/officeDocument/2006/relationships/image" Target="../media/image598.emf"/><Relationship Id="rId33" Type="http://schemas.openxmlformats.org/officeDocument/2006/relationships/oleObject" Target="../embeddings/oleObject629.bin"/><Relationship Id="rId32" Type="http://schemas.openxmlformats.org/officeDocument/2006/relationships/image" Target="../media/image597.wmf"/><Relationship Id="rId31" Type="http://schemas.openxmlformats.org/officeDocument/2006/relationships/oleObject" Target="../embeddings/oleObject628.bin"/><Relationship Id="rId30" Type="http://schemas.openxmlformats.org/officeDocument/2006/relationships/image" Target="../media/image596.wmf"/><Relationship Id="rId3" Type="http://schemas.openxmlformats.org/officeDocument/2006/relationships/oleObject" Target="../embeddings/oleObject614.bin"/><Relationship Id="rId29" Type="http://schemas.openxmlformats.org/officeDocument/2006/relationships/oleObject" Target="../embeddings/oleObject627.bin"/><Relationship Id="rId28" Type="http://schemas.openxmlformats.org/officeDocument/2006/relationships/image" Target="../media/image595.emf"/><Relationship Id="rId27" Type="http://schemas.openxmlformats.org/officeDocument/2006/relationships/oleObject" Target="../embeddings/oleObject626.bin"/><Relationship Id="rId26" Type="http://schemas.openxmlformats.org/officeDocument/2006/relationships/image" Target="../media/image594.emf"/><Relationship Id="rId25" Type="http://schemas.openxmlformats.org/officeDocument/2006/relationships/oleObject" Target="../embeddings/oleObject625.bin"/><Relationship Id="rId24" Type="http://schemas.openxmlformats.org/officeDocument/2006/relationships/image" Target="../media/image593.emf"/><Relationship Id="rId23" Type="http://schemas.openxmlformats.org/officeDocument/2006/relationships/oleObject" Target="../embeddings/oleObject624.bin"/><Relationship Id="rId22" Type="http://schemas.openxmlformats.org/officeDocument/2006/relationships/image" Target="../media/image592.emf"/><Relationship Id="rId21" Type="http://schemas.openxmlformats.org/officeDocument/2006/relationships/oleObject" Target="../embeddings/oleObject623.bin"/><Relationship Id="rId20" Type="http://schemas.openxmlformats.org/officeDocument/2006/relationships/image" Target="../media/image591.emf"/><Relationship Id="rId2" Type="http://schemas.openxmlformats.org/officeDocument/2006/relationships/image" Target="../media/image582.wmf"/><Relationship Id="rId19" Type="http://schemas.openxmlformats.org/officeDocument/2006/relationships/oleObject" Target="../embeddings/oleObject622.bin"/><Relationship Id="rId18" Type="http://schemas.openxmlformats.org/officeDocument/2006/relationships/image" Target="../media/image590.wmf"/><Relationship Id="rId17" Type="http://schemas.openxmlformats.org/officeDocument/2006/relationships/oleObject" Target="../embeddings/oleObject621.bin"/><Relationship Id="rId16" Type="http://schemas.openxmlformats.org/officeDocument/2006/relationships/image" Target="../media/image589.wmf"/><Relationship Id="rId15" Type="http://schemas.openxmlformats.org/officeDocument/2006/relationships/oleObject" Target="../embeddings/oleObject620.bin"/><Relationship Id="rId14" Type="http://schemas.openxmlformats.org/officeDocument/2006/relationships/image" Target="../media/image588.emf"/><Relationship Id="rId13" Type="http://schemas.openxmlformats.org/officeDocument/2006/relationships/oleObject" Target="../embeddings/oleObject619.bin"/><Relationship Id="rId12" Type="http://schemas.openxmlformats.org/officeDocument/2006/relationships/image" Target="../media/image587.wmf"/><Relationship Id="rId11" Type="http://schemas.openxmlformats.org/officeDocument/2006/relationships/oleObject" Target="../embeddings/oleObject618.bin"/><Relationship Id="rId10" Type="http://schemas.openxmlformats.org/officeDocument/2006/relationships/image" Target="../media/image586.emf"/><Relationship Id="rId1" Type="http://schemas.openxmlformats.org/officeDocument/2006/relationships/oleObject" Target="../embeddings/oleObject613.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636.bin"/><Relationship Id="rId8" Type="http://schemas.openxmlformats.org/officeDocument/2006/relationships/image" Target="../media/image573.emf"/><Relationship Id="rId7" Type="http://schemas.openxmlformats.org/officeDocument/2006/relationships/oleObject" Target="../embeddings/oleObject635.bin"/><Relationship Id="rId6" Type="http://schemas.openxmlformats.org/officeDocument/2006/relationships/image" Target="../media/image572.emf"/><Relationship Id="rId5" Type="http://schemas.openxmlformats.org/officeDocument/2006/relationships/oleObject" Target="../embeddings/oleObject634.bin"/><Relationship Id="rId4" Type="http://schemas.openxmlformats.org/officeDocument/2006/relationships/image" Target="../media/image571.emf"/><Relationship Id="rId3" Type="http://schemas.openxmlformats.org/officeDocument/2006/relationships/oleObject" Target="../embeddings/oleObject633.bin"/><Relationship Id="rId28" Type="http://schemas.openxmlformats.org/officeDocument/2006/relationships/vmlDrawing" Target="../drawings/vmlDrawing48.vml"/><Relationship Id="rId27" Type="http://schemas.openxmlformats.org/officeDocument/2006/relationships/slideLayout" Target="../slideLayouts/slideLayout7.xml"/><Relationship Id="rId26" Type="http://schemas.openxmlformats.org/officeDocument/2006/relationships/image" Target="../media/image608.emf"/><Relationship Id="rId25" Type="http://schemas.openxmlformats.org/officeDocument/2006/relationships/oleObject" Target="../embeddings/oleObject644.bin"/><Relationship Id="rId24" Type="http://schemas.openxmlformats.org/officeDocument/2006/relationships/image" Target="../media/image607.emf"/><Relationship Id="rId23" Type="http://schemas.openxmlformats.org/officeDocument/2006/relationships/oleObject" Target="../embeddings/oleObject643.bin"/><Relationship Id="rId22" Type="http://schemas.openxmlformats.org/officeDocument/2006/relationships/image" Target="../media/image606.emf"/><Relationship Id="rId21" Type="http://schemas.openxmlformats.org/officeDocument/2006/relationships/oleObject" Target="../embeddings/oleObject642.bin"/><Relationship Id="rId20" Type="http://schemas.openxmlformats.org/officeDocument/2006/relationships/image" Target="../media/image605.emf"/><Relationship Id="rId2" Type="http://schemas.openxmlformats.org/officeDocument/2006/relationships/image" Target="../media/image570.emf"/><Relationship Id="rId19" Type="http://schemas.openxmlformats.org/officeDocument/2006/relationships/oleObject" Target="../embeddings/oleObject641.bin"/><Relationship Id="rId18" Type="http://schemas.openxmlformats.org/officeDocument/2006/relationships/image" Target="../media/image604.emf"/><Relationship Id="rId17" Type="http://schemas.openxmlformats.org/officeDocument/2006/relationships/oleObject" Target="../embeddings/oleObject640.bin"/><Relationship Id="rId16" Type="http://schemas.openxmlformats.org/officeDocument/2006/relationships/image" Target="../media/image603.emf"/><Relationship Id="rId15" Type="http://schemas.openxmlformats.org/officeDocument/2006/relationships/oleObject" Target="../embeddings/oleObject639.bin"/><Relationship Id="rId14" Type="http://schemas.openxmlformats.org/officeDocument/2006/relationships/image" Target="../media/image602.emf"/><Relationship Id="rId13" Type="http://schemas.openxmlformats.org/officeDocument/2006/relationships/oleObject" Target="../embeddings/oleObject638.bin"/><Relationship Id="rId12" Type="http://schemas.openxmlformats.org/officeDocument/2006/relationships/image" Target="../media/image575.emf"/><Relationship Id="rId11" Type="http://schemas.openxmlformats.org/officeDocument/2006/relationships/oleObject" Target="../embeddings/oleObject637.bin"/><Relationship Id="rId10" Type="http://schemas.openxmlformats.org/officeDocument/2006/relationships/image" Target="../media/image601.wmf"/><Relationship Id="rId1" Type="http://schemas.openxmlformats.org/officeDocument/2006/relationships/oleObject" Target="../embeddings/oleObject632.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649.bin"/><Relationship Id="rId8" Type="http://schemas.openxmlformats.org/officeDocument/2006/relationships/image" Target="../media/image612.emf"/><Relationship Id="rId7" Type="http://schemas.openxmlformats.org/officeDocument/2006/relationships/oleObject" Target="../embeddings/oleObject648.bin"/><Relationship Id="rId6" Type="http://schemas.openxmlformats.org/officeDocument/2006/relationships/image" Target="../media/image611.emf"/><Relationship Id="rId5" Type="http://schemas.openxmlformats.org/officeDocument/2006/relationships/oleObject" Target="../embeddings/oleObject647.bin"/><Relationship Id="rId4" Type="http://schemas.openxmlformats.org/officeDocument/2006/relationships/image" Target="../media/image610.emf"/><Relationship Id="rId30" Type="http://schemas.openxmlformats.org/officeDocument/2006/relationships/vmlDrawing" Target="../drawings/vmlDrawing49.vml"/><Relationship Id="rId3" Type="http://schemas.openxmlformats.org/officeDocument/2006/relationships/oleObject" Target="../embeddings/oleObject646.bin"/><Relationship Id="rId29" Type="http://schemas.openxmlformats.org/officeDocument/2006/relationships/slideLayout" Target="../slideLayouts/slideLayout7.xml"/><Relationship Id="rId28" Type="http://schemas.openxmlformats.org/officeDocument/2006/relationships/image" Target="../media/image622.emf"/><Relationship Id="rId27" Type="http://schemas.openxmlformats.org/officeDocument/2006/relationships/oleObject" Target="../embeddings/oleObject658.bin"/><Relationship Id="rId26" Type="http://schemas.openxmlformats.org/officeDocument/2006/relationships/image" Target="../media/image621.emf"/><Relationship Id="rId25" Type="http://schemas.openxmlformats.org/officeDocument/2006/relationships/oleObject" Target="../embeddings/oleObject657.bin"/><Relationship Id="rId24" Type="http://schemas.openxmlformats.org/officeDocument/2006/relationships/image" Target="../media/image620.emf"/><Relationship Id="rId23" Type="http://schemas.openxmlformats.org/officeDocument/2006/relationships/oleObject" Target="../embeddings/oleObject656.bin"/><Relationship Id="rId22" Type="http://schemas.openxmlformats.org/officeDocument/2006/relationships/image" Target="../media/image619.emf"/><Relationship Id="rId21" Type="http://schemas.openxmlformats.org/officeDocument/2006/relationships/oleObject" Target="../embeddings/oleObject655.bin"/><Relationship Id="rId20" Type="http://schemas.openxmlformats.org/officeDocument/2006/relationships/image" Target="../media/image618.emf"/><Relationship Id="rId2" Type="http://schemas.openxmlformats.org/officeDocument/2006/relationships/image" Target="../media/image609.emf"/><Relationship Id="rId19" Type="http://schemas.openxmlformats.org/officeDocument/2006/relationships/oleObject" Target="../embeddings/oleObject654.bin"/><Relationship Id="rId18" Type="http://schemas.openxmlformats.org/officeDocument/2006/relationships/image" Target="../media/image617.emf"/><Relationship Id="rId17" Type="http://schemas.openxmlformats.org/officeDocument/2006/relationships/oleObject" Target="../embeddings/oleObject653.bin"/><Relationship Id="rId16" Type="http://schemas.openxmlformats.org/officeDocument/2006/relationships/image" Target="../media/image616.emf"/><Relationship Id="rId15" Type="http://schemas.openxmlformats.org/officeDocument/2006/relationships/oleObject" Target="../embeddings/oleObject652.bin"/><Relationship Id="rId14" Type="http://schemas.openxmlformats.org/officeDocument/2006/relationships/image" Target="../media/image615.emf"/><Relationship Id="rId13" Type="http://schemas.openxmlformats.org/officeDocument/2006/relationships/oleObject" Target="../embeddings/oleObject651.bin"/><Relationship Id="rId12" Type="http://schemas.openxmlformats.org/officeDocument/2006/relationships/image" Target="../media/image614.emf"/><Relationship Id="rId11" Type="http://schemas.openxmlformats.org/officeDocument/2006/relationships/oleObject" Target="../embeddings/oleObject650.bin"/><Relationship Id="rId10" Type="http://schemas.openxmlformats.org/officeDocument/2006/relationships/image" Target="../media/image613.wmf"/><Relationship Id="rId1" Type="http://schemas.openxmlformats.org/officeDocument/2006/relationships/oleObject" Target="../embeddings/oleObject645.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663.bin"/><Relationship Id="rId8" Type="http://schemas.openxmlformats.org/officeDocument/2006/relationships/image" Target="../media/image626.emf"/><Relationship Id="rId7" Type="http://schemas.openxmlformats.org/officeDocument/2006/relationships/oleObject" Target="../embeddings/oleObject662.bin"/><Relationship Id="rId6" Type="http://schemas.openxmlformats.org/officeDocument/2006/relationships/image" Target="../media/image625.emf"/><Relationship Id="rId5" Type="http://schemas.openxmlformats.org/officeDocument/2006/relationships/oleObject" Target="../embeddings/oleObject661.bin"/><Relationship Id="rId4" Type="http://schemas.openxmlformats.org/officeDocument/2006/relationships/image" Target="../media/image624.emf"/><Relationship Id="rId3" Type="http://schemas.openxmlformats.org/officeDocument/2006/relationships/oleObject" Target="../embeddings/oleObject660.bin"/><Relationship Id="rId2" Type="http://schemas.openxmlformats.org/officeDocument/2006/relationships/image" Target="../media/image623.emf"/><Relationship Id="rId16" Type="http://schemas.openxmlformats.org/officeDocument/2006/relationships/vmlDrawing" Target="../drawings/vmlDrawing50.vml"/><Relationship Id="rId15" Type="http://schemas.openxmlformats.org/officeDocument/2006/relationships/slideLayout" Target="../slideLayouts/slideLayout7.xml"/><Relationship Id="rId14" Type="http://schemas.openxmlformats.org/officeDocument/2006/relationships/image" Target="../media/image629.emf"/><Relationship Id="rId13" Type="http://schemas.openxmlformats.org/officeDocument/2006/relationships/oleObject" Target="../embeddings/oleObject665.bin"/><Relationship Id="rId12" Type="http://schemas.openxmlformats.org/officeDocument/2006/relationships/image" Target="../media/image628.emf"/><Relationship Id="rId11" Type="http://schemas.openxmlformats.org/officeDocument/2006/relationships/oleObject" Target="../embeddings/oleObject664.bin"/><Relationship Id="rId10" Type="http://schemas.openxmlformats.org/officeDocument/2006/relationships/image" Target="../media/image627.emf"/><Relationship Id="rId1" Type="http://schemas.openxmlformats.org/officeDocument/2006/relationships/oleObject" Target="../embeddings/oleObject659.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7.xml"/><Relationship Id="rId2" Type="http://schemas.openxmlformats.org/officeDocument/2006/relationships/image" Target="../media/image630.emf"/><Relationship Id="rId1" Type="http://schemas.openxmlformats.org/officeDocument/2006/relationships/oleObject" Target="../embeddings/oleObject666.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7.xml"/><Relationship Id="rId2" Type="http://schemas.openxmlformats.org/officeDocument/2006/relationships/image" Target="../media/image631.emf"/><Relationship Id="rId1" Type="http://schemas.openxmlformats.org/officeDocument/2006/relationships/oleObject" Target="../embeddings/oleObject66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2.wmf"/><Relationship Id="rId3" Type="http://schemas.openxmlformats.org/officeDocument/2006/relationships/oleObject" Target="../embeddings/oleObject21.bin"/><Relationship Id="rId2" Type="http://schemas.openxmlformats.org/officeDocument/2006/relationships/image" Target="../media/image21.wmf"/><Relationship Id="rId1" Type="http://schemas.openxmlformats.org/officeDocument/2006/relationships/oleObject" Target="../embeddings/oleObject20.bin"/></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5.wmf"/><Relationship Id="rId7" Type="http://schemas.openxmlformats.org/officeDocument/2006/relationships/oleObject" Target="../embeddings/oleObject671.bin"/><Relationship Id="rId6" Type="http://schemas.openxmlformats.org/officeDocument/2006/relationships/image" Target="../media/image634.wmf"/><Relationship Id="rId5" Type="http://schemas.openxmlformats.org/officeDocument/2006/relationships/oleObject" Target="../embeddings/oleObject670.bin"/><Relationship Id="rId4" Type="http://schemas.openxmlformats.org/officeDocument/2006/relationships/image" Target="../media/image633.emf"/><Relationship Id="rId3" Type="http://schemas.openxmlformats.org/officeDocument/2006/relationships/oleObject" Target="../embeddings/oleObject669.bin"/><Relationship Id="rId2" Type="http://schemas.openxmlformats.org/officeDocument/2006/relationships/image" Target="../media/image632.wmf"/><Relationship Id="rId10" Type="http://schemas.openxmlformats.org/officeDocument/2006/relationships/vmlDrawing" Target="../drawings/vmlDrawing53.vml"/><Relationship Id="rId1" Type="http://schemas.openxmlformats.org/officeDocument/2006/relationships/oleObject" Target="../embeddings/oleObject668.bin"/></Relationships>
</file>

<file path=ppt/slides/_rels/slide61.xml.rels><?xml version="1.0" encoding="UTF-8" standalone="yes"?>
<Relationships xmlns="http://schemas.openxmlformats.org/package/2006/relationships"><Relationship Id="rId9" Type="http://schemas.openxmlformats.org/officeDocument/2006/relationships/vmlDrawing" Target="../drawings/vmlDrawing54.vml"/><Relationship Id="rId8" Type="http://schemas.openxmlformats.org/officeDocument/2006/relationships/slideLayout" Target="../slideLayouts/slideLayout2.xml"/><Relationship Id="rId7" Type="http://schemas.openxmlformats.org/officeDocument/2006/relationships/image" Target="../media/image638.wmf"/><Relationship Id="rId6" Type="http://schemas.openxmlformats.org/officeDocument/2006/relationships/oleObject" Target="../embeddings/oleObject675.bin"/><Relationship Id="rId5" Type="http://schemas.openxmlformats.org/officeDocument/2006/relationships/image" Target="../media/image637.wmf"/><Relationship Id="rId4" Type="http://schemas.openxmlformats.org/officeDocument/2006/relationships/oleObject" Target="../embeddings/oleObject674.bin"/><Relationship Id="rId3" Type="http://schemas.openxmlformats.org/officeDocument/2006/relationships/oleObject" Target="../embeddings/oleObject673.bin"/><Relationship Id="rId2" Type="http://schemas.openxmlformats.org/officeDocument/2006/relationships/image" Target="../media/image636.wmf"/><Relationship Id="rId1" Type="http://schemas.openxmlformats.org/officeDocument/2006/relationships/oleObject" Target="../embeddings/oleObject672.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42.emf"/><Relationship Id="rId7" Type="http://schemas.openxmlformats.org/officeDocument/2006/relationships/oleObject" Target="../embeddings/oleObject679.bin"/><Relationship Id="rId6" Type="http://schemas.openxmlformats.org/officeDocument/2006/relationships/image" Target="../media/image641.emf"/><Relationship Id="rId5" Type="http://schemas.openxmlformats.org/officeDocument/2006/relationships/oleObject" Target="../embeddings/oleObject678.bin"/><Relationship Id="rId4" Type="http://schemas.openxmlformats.org/officeDocument/2006/relationships/image" Target="../media/image640.emf"/><Relationship Id="rId3" Type="http://schemas.openxmlformats.org/officeDocument/2006/relationships/oleObject" Target="../embeddings/oleObject677.bin"/><Relationship Id="rId2" Type="http://schemas.openxmlformats.org/officeDocument/2006/relationships/image" Target="../media/image639.emf"/><Relationship Id="rId10" Type="http://schemas.openxmlformats.org/officeDocument/2006/relationships/vmlDrawing" Target="../drawings/vmlDrawing55.vml"/><Relationship Id="rId1" Type="http://schemas.openxmlformats.org/officeDocument/2006/relationships/oleObject" Target="../embeddings/oleObject676.bin"/></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56.vml"/><Relationship Id="rId3" Type="http://schemas.openxmlformats.org/officeDocument/2006/relationships/slideLayout" Target="../slideLayouts/slideLayout7.xml"/><Relationship Id="rId2" Type="http://schemas.openxmlformats.org/officeDocument/2006/relationships/image" Target="../media/image643.emf"/><Relationship Id="rId1" Type="http://schemas.openxmlformats.org/officeDocument/2006/relationships/oleObject" Target="../embeddings/oleObject680.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57.vml"/><Relationship Id="rId5" Type="http://schemas.openxmlformats.org/officeDocument/2006/relationships/slideLayout" Target="../slideLayouts/slideLayout7.xml"/><Relationship Id="rId4" Type="http://schemas.openxmlformats.org/officeDocument/2006/relationships/image" Target="../media/image645.emf"/><Relationship Id="rId3" Type="http://schemas.openxmlformats.org/officeDocument/2006/relationships/oleObject" Target="../embeddings/oleObject682.bin"/><Relationship Id="rId2" Type="http://schemas.openxmlformats.org/officeDocument/2006/relationships/image" Target="../media/image644.emf"/><Relationship Id="rId1" Type="http://schemas.openxmlformats.org/officeDocument/2006/relationships/oleObject" Target="../embeddings/oleObject681.bin"/></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49.emf"/><Relationship Id="rId7" Type="http://schemas.openxmlformats.org/officeDocument/2006/relationships/oleObject" Target="../embeddings/oleObject686.bin"/><Relationship Id="rId6" Type="http://schemas.openxmlformats.org/officeDocument/2006/relationships/image" Target="../media/image648.emf"/><Relationship Id="rId5" Type="http://schemas.openxmlformats.org/officeDocument/2006/relationships/oleObject" Target="../embeddings/oleObject685.bin"/><Relationship Id="rId4" Type="http://schemas.openxmlformats.org/officeDocument/2006/relationships/image" Target="../media/image647.emf"/><Relationship Id="rId3" Type="http://schemas.openxmlformats.org/officeDocument/2006/relationships/oleObject" Target="../embeddings/oleObject684.bin"/><Relationship Id="rId2" Type="http://schemas.openxmlformats.org/officeDocument/2006/relationships/image" Target="../media/image646.emf"/><Relationship Id="rId10" Type="http://schemas.openxmlformats.org/officeDocument/2006/relationships/vmlDrawing" Target="../drawings/vmlDrawing58.vml"/><Relationship Id="rId1" Type="http://schemas.openxmlformats.org/officeDocument/2006/relationships/oleObject" Target="../embeddings/oleObject683.bin"/></Relationships>
</file>

<file path=ppt/slides/_rels/slide66.xml.rels><?xml version="1.0" encoding="UTF-8" standalone="yes"?>
<Relationships xmlns="http://schemas.openxmlformats.org/package/2006/relationships"><Relationship Id="rId8" Type="http://schemas.openxmlformats.org/officeDocument/2006/relationships/vmlDrawing" Target="../drawings/vmlDrawing59.vml"/><Relationship Id="rId7" Type="http://schemas.openxmlformats.org/officeDocument/2006/relationships/slideLayout" Target="../slideLayouts/slideLayout7.xml"/><Relationship Id="rId6" Type="http://schemas.openxmlformats.org/officeDocument/2006/relationships/oleObject" Target="../embeddings/oleObject690.bin"/><Relationship Id="rId5" Type="http://schemas.openxmlformats.org/officeDocument/2006/relationships/oleObject" Target="../embeddings/oleObject689.bin"/><Relationship Id="rId4" Type="http://schemas.openxmlformats.org/officeDocument/2006/relationships/image" Target="../media/image651.emf"/><Relationship Id="rId3" Type="http://schemas.openxmlformats.org/officeDocument/2006/relationships/oleObject" Target="../embeddings/oleObject688.bin"/><Relationship Id="rId2" Type="http://schemas.openxmlformats.org/officeDocument/2006/relationships/image" Target="../media/image650.wmf"/><Relationship Id="rId1" Type="http://schemas.openxmlformats.org/officeDocument/2006/relationships/oleObject" Target="../embeddings/oleObject687.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695.bin"/><Relationship Id="rId8" Type="http://schemas.openxmlformats.org/officeDocument/2006/relationships/image" Target="../media/image655.wmf"/><Relationship Id="rId7" Type="http://schemas.openxmlformats.org/officeDocument/2006/relationships/oleObject" Target="../embeddings/oleObject694.bin"/><Relationship Id="rId6" Type="http://schemas.openxmlformats.org/officeDocument/2006/relationships/image" Target="../media/image654.wmf"/><Relationship Id="rId52" Type="http://schemas.openxmlformats.org/officeDocument/2006/relationships/vmlDrawing" Target="../drawings/vmlDrawing60.vml"/><Relationship Id="rId51" Type="http://schemas.openxmlformats.org/officeDocument/2006/relationships/slideLayout" Target="../slideLayouts/slideLayout7.xml"/><Relationship Id="rId50" Type="http://schemas.openxmlformats.org/officeDocument/2006/relationships/image" Target="../media/image676.emf"/><Relationship Id="rId5" Type="http://schemas.openxmlformats.org/officeDocument/2006/relationships/oleObject" Target="../embeddings/oleObject693.bin"/><Relationship Id="rId49" Type="http://schemas.openxmlformats.org/officeDocument/2006/relationships/oleObject" Target="../embeddings/oleObject715.bin"/><Relationship Id="rId48" Type="http://schemas.openxmlformats.org/officeDocument/2006/relationships/image" Target="../media/image675.emf"/><Relationship Id="rId47" Type="http://schemas.openxmlformats.org/officeDocument/2006/relationships/oleObject" Target="../embeddings/oleObject714.bin"/><Relationship Id="rId46" Type="http://schemas.openxmlformats.org/officeDocument/2006/relationships/image" Target="../media/image674.emf"/><Relationship Id="rId45" Type="http://schemas.openxmlformats.org/officeDocument/2006/relationships/oleObject" Target="../embeddings/oleObject713.bin"/><Relationship Id="rId44" Type="http://schemas.openxmlformats.org/officeDocument/2006/relationships/image" Target="../media/image673.emf"/><Relationship Id="rId43" Type="http://schemas.openxmlformats.org/officeDocument/2006/relationships/oleObject" Target="../embeddings/oleObject712.bin"/><Relationship Id="rId42" Type="http://schemas.openxmlformats.org/officeDocument/2006/relationships/image" Target="../media/image672.emf"/><Relationship Id="rId41" Type="http://schemas.openxmlformats.org/officeDocument/2006/relationships/oleObject" Target="../embeddings/oleObject711.bin"/><Relationship Id="rId40" Type="http://schemas.openxmlformats.org/officeDocument/2006/relationships/image" Target="../media/image671.emf"/><Relationship Id="rId4" Type="http://schemas.openxmlformats.org/officeDocument/2006/relationships/image" Target="../media/image653.emf"/><Relationship Id="rId39" Type="http://schemas.openxmlformats.org/officeDocument/2006/relationships/oleObject" Target="../embeddings/oleObject710.bin"/><Relationship Id="rId38" Type="http://schemas.openxmlformats.org/officeDocument/2006/relationships/image" Target="../media/image670.emf"/><Relationship Id="rId37" Type="http://schemas.openxmlformats.org/officeDocument/2006/relationships/oleObject" Target="../embeddings/oleObject709.bin"/><Relationship Id="rId36" Type="http://schemas.openxmlformats.org/officeDocument/2006/relationships/image" Target="../media/image669.emf"/><Relationship Id="rId35" Type="http://schemas.openxmlformats.org/officeDocument/2006/relationships/oleObject" Target="../embeddings/oleObject708.bin"/><Relationship Id="rId34" Type="http://schemas.openxmlformats.org/officeDocument/2006/relationships/image" Target="../media/image668.emf"/><Relationship Id="rId33" Type="http://schemas.openxmlformats.org/officeDocument/2006/relationships/oleObject" Target="../embeddings/oleObject707.bin"/><Relationship Id="rId32" Type="http://schemas.openxmlformats.org/officeDocument/2006/relationships/image" Target="../media/image667.emf"/><Relationship Id="rId31" Type="http://schemas.openxmlformats.org/officeDocument/2006/relationships/oleObject" Target="../embeddings/oleObject706.bin"/><Relationship Id="rId30" Type="http://schemas.openxmlformats.org/officeDocument/2006/relationships/image" Target="../media/image666.emf"/><Relationship Id="rId3" Type="http://schemas.openxmlformats.org/officeDocument/2006/relationships/oleObject" Target="../embeddings/oleObject692.bin"/><Relationship Id="rId29" Type="http://schemas.openxmlformats.org/officeDocument/2006/relationships/oleObject" Target="../embeddings/oleObject705.bin"/><Relationship Id="rId28" Type="http://schemas.openxmlformats.org/officeDocument/2006/relationships/image" Target="../media/image665.emf"/><Relationship Id="rId27" Type="http://schemas.openxmlformats.org/officeDocument/2006/relationships/oleObject" Target="../embeddings/oleObject704.bin"/><Relationship Id="rId26" Type="http://schemas.openxmlformats.org/officeDocument/2006/relationships/image" Target="../media/image664.emf"/><Relationship Id="rId25" Type="http://schemas.openxmlformats.org/officeDocument/2006/relationships/oleObject" Target="../embeddings/oleObject703.bin"/><Relationship Id="rId24" Type="http://schemas.openxmlformats.org/officeDocument/2006/relationships/image" Target="../media/image663.emf"/><Relationship Id="rId23" Type="http://schemas.openxmlformats.org/officeDocument/2006/relationships/oleObject" Target="../embeddings/oleObject702.bin"/><Relationship Id="rId22" Type="http://schemas.openxmlformats.org/officeDocument/2006/relationships/image" Target="../media/image662.emf"/><Relationship Id="rId21" Type="http://schemas.openxmlformats.org/officeDocument/2006/relationships/oleObject" Target="../embeddings/oleObject701.bin"/><Relationship Id="rId20" Type="http://schemas.openxmlformats.org/officeDocument/2006/relationships/image" Target="../media/image661.emf"/><Relationship Id="rId2" Type="http://schemas.openxmlformats.org/officeDocument/2006/relationships/image" Target="../media/image652.wmf"/><Relationship Id="rId19" Type="http://schemas.openxmlformats.org/officeDocument/2006/relationships/oleObject" Target="../embeddings/oleObject700.bin"/><Relationship Id="rId18" Type="http://schemas.openxmlformats.org/officeDocument/2006/relationships/image" Target="../media/image660.emf"/><Relationship Id="rId17" Type="http://schemas.openxmlformats.org/officeDocument/2006/relationships/oleObject" Target="../embeddings/oleObject699.bin"/><Relationship Id="rId16" Type="http://schemas.openxmlformats.org/officeDocument/2006/relationships/image" Target="../media/image659.emf"/><Relationship Id="rId15" Type="http://schemas.openxmlformats.org/officeDocument/2006/relationships/oleObject" Target="../embeddings/oleObject698.bin"/><Relationship Id="rId14" Type="http://schemas.openxmlformats.org/officeDocument/2006/relationships/image" Target="../media/image658.wmf"/><Relationship Id="rId13" Type="http://schemas.openxmlformats.org/officeDocument/2006/relationships/oleObject" Target="../embeddings/oleObject697.bin"/><Relationship Id="rId12" Type="http://schemas.openxmlformats.org/officeDocument/2006/relationships/image" Target="../media/image657.emf"/><Relationship Id="rId11" Type="http://schemas.openxmlformats.org/officeDocument/2006/relationships/oleObject" Target="../embeddings/oleObject696.bin"/><Relationship Id="rId10" Type="http://schemas.openxmlformats.org/officeDocument/2006/relationships/image" Target="../media/image656.wmf"/><Relationship Id="rId1" Type="http://schemas.openxmlformats.org/officeDocument/2006/relationships/oleObject" Target="../embeddings/oleObject691.bin"/></Relationships>
</file>

<file path=ppt/slides/_rels/slide68.xml.rels><?xml version="1.0" encoding="UTF-8" standalone="yes"?>
<Relationships xmlns="http://schemas.openxmlformats.org/package/2006/relationships"><Relationship Id="rId9" Type="http://schemas.openxmlformats.org/officeDocument/2006/relationships/oleObject" Target="../embeddings/oleObject720.bin"/><Relationship Id="rId8" Type="http://schemas.openxmlformats.org/officeDocument/2006/relationships/image" Target="../media/image680.emf"/><Relationship Id="rId7" Type="http://schemas.openxmlformats.org/officeDocument/2006/relationships/oleObject" Target="../embeddings/oleObject719.bin"/><Relationship Id="rId6" Type="http://schemas.openxmlformats.org/officeDocument/2006/relationships/image" Target="../media/image679.emf"/><Relationship Id="rId50" Type="http://schemas.openxmlformats.org/officeDocument/2006/relationships/vmlDrawing" Target="../drawings/vmlDrawing61.vml"/><Relationship Id="rId5" Type="http://schemas.openxmlformats.org/officeDocument/2006/relationships/oleObject" Target="../embeddings/oleObject718.bin"/><Relationship Id="rId49" Type="http://schemas.openxmlformats.org/officeDocument/2006/relationships/slideLayout" Target="../slideLayouts/slideLayout7.xml"/><Relationship Id="rId48" Type="http://schemas.openxmlformats.org/officeDocument/2006/relationships/image" Target="../media/image700.emf"/><Relationship Id="rId47" Type="http://schemas.openxmlformats.org/officeDocument/2006/relationships/oleObject" Target="../embeddings/oleObject739.bin"/><Relationship Id="rId46" Type="http://schemas.openxmlformats.org/officeDocument/2006/relationships/image" Target="../media/image699.emf"/><Relationship Id="rId45" Type="http://schemas.openxmlformats.org/officeDocument/2006/relationships/oleObject" Target="../embeddings/oleObject738.bin"/><Relationship Id="rId44" Type="http://schemas.openxmlformats.org/officeDocument/2006/relationships/image" Target="../media/image698.emf"/><Relationship Id="rId43" Type="http://schemas.openxmlformats.org/officeDocument/2006/relationships/oleObject" Target="../embeddings/oleObject737.bin"/><Relationship Id="rId42" Type="http://schemas.openxmlformats.org/officeDocument/2006/relationships/image" Target="../media/image697.emf"/><Relationship Id="rId41" Type="http://schemas.openxmlformats.org/officeDocument/2006/relationships/oleObject" Target="../embeddings/oleObject736.bin"/><Relationship Id="rId40" Type="http://schemas.openxmlformats.org/officeDocument/2006/relationships/image" Target="../media/image696.emf"/><Relationship Id="rId4" Type="http://schemas.openxmlformats.org/officeDocument/2006/relationships/image" Target="../media/image678.emf"/><Relationship Id="rId39" Type="http://schemas.openxmlformats.org/officeDocument/2006/relationships/oleObject" Target="../embeddings/oleObject735.bin"/><Relationship Id="rId38" Type="http://schemas.openxmlformats.org/officeDocument/2006/relationships/image" Target="../media/image695.emf"/><Relationship Id="rId37" Type="http://schemas.openxmlformats.org/officeDocument/2006/relationships/oleObject" Target="../embeddings/oleObject734.bin"/><Relationship Id="rId36" Type="http://schemas.openxmlformats.org/officeDocument/2006/relationships/image" Target="../media/image694.emf"/><Relationship Id="rId35" Type="http://schemas.openxmlformats.org/officeDocument/2006/relationships/oleObject" Target="../embeddings/oleObject733.bin"/><Relationship Id="rId34" Type="http://schemas.openxmlformats.org/officeDocument/2006/relationships/image" Target="../media/image693.emf"/><Relationship Id="rId33" Type="http://schemas.openxmlformats.org/officeDocument/2006/relationships/oleObject" Target="../embeddings/oleObject732.bin"/><Relationship Id="rId32" Type="http://schemas.openxmlformats.org/officeDocument/2006/relationships/image" Target="../media/image692.emf"/><Relationship Id="rId31" Type="http://schemas.openxmlformats.org/officeDocument/2006/relationships/oleObject" Target="../embeddings/oleObject731.bin"/><Relationship Id="rId30" Type="http://schemas.openxmlformats.org/officeDocument/2006/relationships/image" Target="../media/image691.wmf"/><Relationship Id="rId3" Type="http://schemas.openxmlformats.org/officeDocument/2006/relationships/oleObject" Target="../embeddings/oleObject717.bin"/><Relationship Id="rId29" Type="http://schemas.openxmlformats.org/officeDocument/2006/relationships/oleObject" Target="../embeddings/oleObject730.bin"/><Relationship Id="rId28" Type="http://schemas.openxmlformats.org/officeDocument/2006/relationships/image" Target="../media/image690.emf"/><Relationship Id="rId27" Type="http://schemas.openxmlformats.org/officeDocument/2006/relationships/oleObject" Target="../embeddings/oleObject729.bin"/><Relationship Id="rId26" Type="http://schemas.openxmlformats.org/officeDocument/2006/relationships/image" Target="../media/image689.wmf"/><Relationship Id="rId25" Type="http://schemas.openxmlformats.org/officeDocument/2006/relationships/oleObject" Target="../embeddings/oleObject728.bin"/><Relationship Id="rId24" Type="http://schemas.openxmlformats.org/officeDocument/2006/relationships/image" Target="../media/image688.emf"/><Relationship Id="rId23" Type="http://schemas.openxmlformats.org/officeDocument/2006/relationships/oleObject" Target="../embeddings/oleObject727.bin"/><Relationship Id="rId22" Type="http://schemas.openxmlformats.org/officeDocument/2006/relationships/image" Target="../media/image687.emf"/><Relationship Id="rId21" Type="http://schemas.openxmlformats.org/officeDocument/2006/relationships/oleObject" Target="../embeddings/oleObject726.bin"/><Relationship Id="rId20" Type="http://schemas.openxmlformats.org/officeDocument/2006/relationships/image" Target="../media/image686.emf"/><Relationship Id="rId2" Type="http://schemas.openxmlformats.org/officeDocument/2006/relationships/image" Target="../media/image677.emf"/><Relationship Id="rId19" Type="http://schemas.openxmlformats.org/officeDocument/2006/relationships/oleObject" Target="../embeddings/oleObject725.bin"/><Relationship Id="rId18" Type="http://schemas.openxmlformats.org/officeDocument/2006/relationships/image" Target="../media/image685.emf"/><Relationship Id="rId17" Type="http://schemas.openxmlformats.org/officeDocument/2006/relationships/oleObject" Target="../embeddings/oleObject724.bin"/><Relationship Id="rId16" Type="http://schemas.openxmlformats.org/officeDocument/2006/relationships/image" Target="../media/image684.wmf"/><Relationship Id="rId15" Type="http://schemas.openxmlformats.org/officeDocument/2006/relationships/oleObject" Target="../embeddings/oleObject723.bin"/><Relationship Id="rId14" Type="http://schemas.openxmlformats.org/officeDocument/2006/relationships/image" Target="../media/image683.emf"/><Relationship Id="rId13" Type="http://schemas.openxmlformats.org/officeDocument/2006/relationships/oleObject" Target="../embeddings/oleObject722.bin"/><Relationship Id="rId12" Type="http://schemas.openxmlformats.org/officeDocument/2006/relationships/image" Target="../media/image682.emf"/><Relationship Id="rId11" Type="http://schemas.openxmlformats.org/officeDocument/2006/relationships/oleObject" Target="../embeddings/oleObject721.bin"/><Relationship Id="rId10" Type="http://schemas.openxmlformats.org/officeDocument/2006/relationships/image" Target="../media/image681.emf"/><Relationship Id="rId1" Type="http://schemas.openxmlformats.org/officeDocument/2006/relationships/oleObject" Target="../embeddings/oleObject716.bin"/></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744.bin"/><Relationship Id="rId8" Type="http://schemas.openxmlformats.org/officeDocument/2006/relationships/image" Target="../media/image704.emf"/><Relationship Id="rId7" Type="http://schemas.openxmlformats.org/officeDocument/2006/relationships/oleObject" Target="../embeddings/oleObject743.bin"/><Relationship Id="rId6" Type="http://schemas.openxmlformats.org/officeDocument/2006/relationships/image" Target="../media/image703.emf"/><Relationship Id="rId5" Type="http://schemas.openxmlformats.org/officeDocument/2006/relationships/oleObject" Target="../embeddings/oleObject742.bin"/><Relationship Id="rId46" Type="http://schemas.openxmlformats.org/officeDocument/2006/relationships/vmlDrawing" Target="../drawings/vmlDrawing62.vml"/><Relationship Id="rId45" Type="http://schemas.openxmlformats.org/officeDocument/2006/relationships/slideLayout" Target="../slideLayouts/slideLayout7.xml"/><Relationship Id="rId44" Type="http://schemas.openxmlformats.org/officeDocument/2006/relationships/image" Target="../media/image722.emf"/><Relationship Id="rId43" Type="http://schemas.openxmlformats.org/officeDocument/2006/relationships/oleObject" Target="../embeddings/oleObject761.bin"/><Relationship Id="rId42" Type="http://schemas.openxmlformats.org/officeDocument/2006/relationships/image" Target="../media/image721.emf"/><Relationship Id="rId41" Type="http://schemas.openxmlformats.org/officeDocument/2006/relationships/oleObject" Target="../embeddings/oleObject760.bin"/><Relationship Id="rId40" Type="http://schemas.openxmlformats.org/officeDocument/2006/relationships/image" Target="../media/image720.emf"/><Relationship Id="rId4" Type="http://schemas.openxmlformats.org/officeDocument/2006/relationships/image" Target="../media/image702.emf"/><Relationship Id="rId39" Type="http://schemas.openxmlformats.org/officeDocument/2006/relationships/oleObject" Target="../embeddings/oleObject759.bin"/><Relationship Id="rId38" Type="http://schemas.openxmlformats.org/officeDocument/2006/relationships/image" Target="../media/image719.emf"/><Relationship Id="rId37" Type="http://schemas.openxmlformats.org/officeDocument/2006/relationships/oleObject" Target="../embeddings/oleObject758.bin"/><Relationship Id="rId36" Type="http://schemas.openxmlformats.org/officeDocument/2006/relationships/image" Target="../media/image718.wmf"/><Relationship Id="rId35" Type="http://schemas.openxmlformats.org/officeDocument/2006/relationships/oleObject" Target="../embeddings/oleObject757.bin"/><Relationship Id="rId34" Type="http://schemas.openxmlformats.org/officeDocument/2006/relationships/image" Target="../media/image717.emf"/><Relationship Id="rId33" Type="http://schemas.openxmlformats.org/officeDocument/2006/relationships/oleObject" Target="../embeddings/oleObject756.bin"/><Relationship Id="rId32" Type="http://schemas.openxmlformats.org/officeDocument/2006/relationships/image" Target="../media/image716.wmf"/><Relationship Id="rId31" Type="http://schemas.openxmlformats.org/officeDocument/2006/relationships/oleObject" Target="../embeddings/oleObject755.bin"/><Relationship Id="rId30" Type="http://schemas.openxmlformats.org/officeDocument/2006/relationships/image" Target="../media/image715.emf"/><Relationship Id="rId3" Type="http://schemas.openxmlformats.org/officeDocument/2006/relationships/oleObject" Target="../embeddings/oleObject741.bin"/><Relationship Id="rId29" Type="http://schemas.openxmlformats.org/officeDocument/2006/relationships/oleObject" Target="../embeddings/oleObject754.bin"/><Relationship Id="rId28" Type="http://schemas.openxmlformats.org/officeDocument/2006/relationships/image" Target="../media/image714.emf"/><Relationship Id="rId27" Type="http://schemas.openxmlformats.org/officeDocument/2006/relationships/oleObject" Target="../embeddings/oleObject753.bin"/><Relationship Id="rId26" Type="http://schemas.openxmlformats.org/officeDocument/2006/relationships/image" Target="../media/image713.emf"/><Relationship Id="rId25" Type="http://schemas.openxmlformats.org/officeDocument/2006/relationships/oleObject" Target="../embeddings/oleObject752.bin"/><Relationship Id="rId24" Type="http://schemas.openxmlformats.org/officeDocument/2006/relationships/image" Target="../media/image712.emf"/><Relationship Id="rId23" Type="http://schemas.openxmlformats.org/officeDocument/2006/relationships/oleObject" Target="../embeddings/oleObject751.bin"/><Relationship Id="rId22" Type="http://schemas.openxmlformats.org/officeDocument/2006/relationships/image" Target="../media/image711.emf"/><Relationship Id="rId21" Type="http://schemas.openxmlformats.org/officeDocument/2006/relationships/oleObject" Target="../embeddings/oleObject750.bin"/><Relationship Id="rId20" Type="http://schemas.openxmlformats.org/officeDocument/2006/relationships/image" Target="../media/image710.emf"/><Relationship Id="rId2" Type="http://schemas.openxmlformats.org/officeDocument/2006/relationships/image" Target="../media/image701.wmf"/><Relationship Id="rId19" Type="http://schemas.openxmlformats.org/officeDocument/2006/relationships/oleObject" Target="../embeddings/oleObject749.bin"/><Relationship Id="rId18" Type="http://schemas.openxmlformats.org/officeDocument/2006/relationships/image" Target="../media/image709.emf"/><Relationship Id="rId17" Type="http://schemas.openxmlformats.org/officeDocument/2006/relationships/oleObject" Target="../embeddings/oleObject748.bin"/><Relationship Id="rId16" Type="http://schemas.openxmlformats.org/officeDocument/2006/relationships/image" Target="../media/image708.emf"/><Relationship Id="rId15" Type="http://schemas.openxmlformats.org/officeDocument/2006/relationships/oleObject" Target="../embeddings/oleObject747.bin"/><Relationship Id="rId14" Type="http://schemas.openxmlformats.org/officeDocument/2006/relationships/image" Target="../media/image707.emf"/><Relationship Id="rId13" Type="http://schemas.openxmlformats.org/officeDocument/2006/relationships/oleObject" Target="../embeddings/oleObject746.bin"/><Relationship Id="rId12" Type="http://schemas.openxmlformats.org/officeDocument/2006/relationships/image" Target="../media/image706.emf"/><Relationship Id="rId11" Type="http://schemas.openxmlformats.org/officeDocument/2006/relationships/oleObject" Target="../embeddings/oleObject745.bin"/><Relationship Id="rId10" Type="http://schemas.openxmlformats.org/officeDocument/2006/relationships/image" Target="../media/image705.emf"/><Relationship Id="rId1" Type="http://schemas.openxmlformats.org/officeDocument/2006/relationships/oleObject" Target="../embeddings/oleObject740.bin"/></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wmf"/><Relationship Id="rId7" Type="http://schemas.openxmlformats.org/officeDocument/2006/relationships/oleObject" Target="../embeddings/oleObject25.bin"/><Relationship Id="rId6" Type="http://schemas.openxmlformats.org/officeDocument/2006/relationships/image" Target="../media/image25.wmf"/><Relationship Id="rId5" Type="http://schemas.openxmlformats.org/officeDocument/2006/relationships/oleObject" Target="../embeddings/oleObject24.bin"/><Relationship Id="rId4" Type="http://schemas.openxmlformats.org/officeDocument/2006/relationships/image" Target="../media/image24.emf"/><Relationship Id="rId3" Type="http://schemas.openxmlformats.org/officeDocument/2006/relationships/oleObject" Target="../embeddings/oleObject23.bin"/><Relationship Id="rId2" Type="http://schemas.openxmlformats.org/officeDocument/2006/relationships/image" Target="../media/image23.emf"/><Relationship Id="rId10" Type="http://schemas.openxmlformats.org/officeDocument/2006/relationships/vmlDrawing" Target="../drawings/vmlDrawing5.vml"/><Relationship Id="rId1" Type="http://schemas.openxmlformats.org/officeDocument/2006/relationships/oleObject" Target="../embeddings/oleObject22.bin"/></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7.xml"/><Relationship Id="rId2" Type="http://schemas.openxmlformats.org/officeDocument/2006/relationships/image" Target="../media/image723.emf"/><Relationship Id="rId1" Type="http://schemas.openxmlformats.org/officeDocument/2006/relationships/oleObject" Target="../embeddings/oleObject762.bin"/></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767.bin"/><Relationship Id="rId8" Type="http://schemas.openxmlformats.org/officeDocument/2006/relationships/image" Target="../media/image727.wmf"/><Relationship Id="rId7" Type="http://schemas.openxmlformats.org/officeDocument/2006/relationships/oleObject" Target="../embeddings/oleObject766.bin"/><Relationship Id="rId6" Type="http://schemas.openxmlformats.org/officeDocument/2006/relationships/image" Target="../media/image726.emf"/><Relationship Id="rId5" Type="http://schemas.openxmlformats.org/officeDocument/2006/relationships/oleObject" Target="../embeddings/oleObject765.bin"/><Relationship Id="rId4" Type="http://schemas.openxmlformats.org/officeDocument/2006/relationships/image" Target="../media/image725.emf"/><Relationship Id="rId3" Type="http://schemas.openxmlformats.org/officeDocument/2006/relationships/oleObject" Target="../embeddings/oleObject764.bin"/><Relationship Id="rId26" Type="http://schemas.openxmlformats.org/officeDocument/2006/relationships/vmlDrawing" Target="../drawings/vmlDrawing64.vml"/><Relationship Id="rId25" Type="http://schemas.openxmlformats.org/officeDocument/2006/relationships/slideLayout" Target="../slideLayouts/slideLayout7.xml"/><Relationship Id="rId24" Type="http://schemas.openxmlformats.org/officeDocument/2006/relationships/image" Target="../media/image735.emf"/><Relationship Id="rId23" Type="http://schemas.openxmlformats.org/officeDocument/2006/relationships/oleObject" Target="../embeddings/oleObject774.bin"/><Relationship Id="rId22" Type="http://schemas.openxmlformats.org/officeDocument/2006/relationships/image" Target="../media/image734.emf"/><Relationship Id="rId21" Type="http://schemas.openxmlformats.org/officeDocument/2006/relationships/oleObject" Target="../embeddings/oleObject773.bin"/><Relationship Id="rId20" Type="http://schemas.openxmlformats.org/officeDocument/2006/relationships/image" Target="../media/image733.emf"/><Relationship Id="rId2" Type="http://schemas.openxmlformats.org/officeDocument/2006/relationships/image" Target="../media/image724.emf"/><Relationship Id="rId19" Type="http://schemas.openxmlformats.org/officeDocument/2006/relationships/oleObject" Target="../embeddings/oleObject772.bin"/><Relationship Id="rId18" Type="http://schemas.openxmlformats.org/officeDocument/2006/relationships/image" Target="../media/image732.emf"/><Relationship Id="rId17" Type="http://schemas.openxmlformats.org/officeDocument/2006/relationships/oleObject" Target="../embeddings/oleObject771.bin"/><Relationship Id="rId16" Type="http://schemas.openxmlformats.org/officeDocument/2006/relationships/image" Target="../media/image731.emf"/><Relationship Id="rId15" Type="http://schemas.openxmlformats.org/officeDocument/2006/relationships/oleObject" Target="../embeddings/oleObject770.bin"/><Relationship Id="rId14" Type="http://schemas.openxmlformats.org/officeDocument/2006/relationships/image" Target="../media/image730.emf"/><Relationship Id="rId13" Type="http://schemas.openxmlformats.org/officeDocument/2006/relationships/oleObject" Target="../embeddings/oleObject769.bin"/><Relationship Id="rId12" Type="http://schemas.openxmlformats.org/officeDocument/2006/relationships/image" Target="../media/image729.emf"/><Relationship Id="rId11" Type="http://schemas.openxmlformats.org/officeDocument/2006/relationships/oleObject" Target="../embeddings/oleObject768.bin"/><Relationship Id="rId10" Type="http://schemas.openxmlformats.org/officeDocument/2006/relationships/image" Target="../media/image728.wmf"/><Relationship Id="rId1" Type="http://schemas.openxmlformats.org/officeDocument/2006/relationships/oleObject" Target="../embeddings/oleObject763.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779.bin"/><Relationship Id="rId8" Type="http://schemas.openxmlformats.org/officeDocument/2006/relationships/image" Target="../media/image739.emf"/><Relationship Id="rId7" Type="http://schemas.openxmlformats.org/officeDocument/2006/relationships/oleObject" Target="../embeddings/oleObject778.bin"/><Relationship Id="rId6" Type="http://schemas.openxmlformats.org/officeDocument/2006/relationships/image" Target="../media/image738.emf"/><Relationship Id="rId5" Type="http://schemas.openxmlformats.org/officeDocument/2006/relationships/oleObject" Target="../embeddings/oleObject777.bin"/><Relationship Id="rId4" Type="http://schemas.openxmlformats.org/officeDocument/2006/relationships/image" Target="../media/image737.emf"/><Relationship Id="rId35" Type="http://schemas.openxmlformats.org/officeDocument/2006/relationships/vmlDrawing" Target="../drawings/vmlDrawing65.vml"/><Relationship Id="rId34" Type="http://schemas.openxmlformats.org/officeDocument/2006/relationships/slideLayout" Target="../slideLayouts/slideLayout7.xml"/><Relationship Id="rId33" Type="http://schemas.openxmlformats.org/officeDocument/2006/relationships/oleObject" Target="../embeddings/oleObject791.bin"/><Relationship Id="rId32" Type="http://schemas.openxmlformats.org/officeDocument/2006/relationships/image" Target="../media/image751.wmf"/><Relationship Id="rId31" Type="http://schemas.openxmlformats.org/officeDocument/2006/relationships/oleObject" Target="../embeddings/oleObject790.bin"/><Relationship Id="rId30" Type="http://schemas.openxmlformats.org/officeDocument/2006/relationships/image" Target="../media/image750.emf"/><Relationship Id="rId3" Type="http://schemas.openxmlformats.org/officeDocument/2006/relationships/oleObject" Target="../embeddings/oleObject776.bin"/><Relationship Id="rId29" Type="http://schemas.openxmlformats.org/officeDocument/2006/relationships/oleObject" Target="../embeddings/oleObject789.bin"/><Relationship Id="rId28" Type="http://schemas.openxmlformats.org/officeDocument/2006/relationships/image" Target="../media/image749.emf"/><Relationship Id="rId27" Type="http://schemas.openxmlformats.org/officeDocument/2006/relationships/oleObject" Target="../embeddings/oleObject788.bin"/><Relationship Id="rId26" Type="http://schemas.openxmlformats.org/officeDocument/2006/relationships/image" Target="../media/image748.emf"/><Relationship Id="rId25" Type="http://schemas.openxmlformats.org/officeDocument/2006/relationships/oleObject" Target="../embeddings/oleObject787.bin"/><Relationship Id="rId24" Type="http://schemas.openxmlformats.org/officeDocument/2006/relationships/image" Target="../media/image747.wmf"/><Relationship Id="rId23" Type="http://schemas.openxmlformats.org/officeDocument/2006/relationships/oleObject" Target="../embeddings/oleObject786.bin"/><Relationship Id="rId22" Type="http://schemas.openxmlformats.org/officeDocument/2006/relationships/image" Target="../media/image746.emf"/><Relationship Id="rId21" Type="http://schemas.openxmlformats.org/officeDocument/2006/relationships/oleObject" Target="../embeddings/oleObject785.bin"/><Relationship Id="rId20" Type="http://schemas.openxmlformats.org/officeDocument/2006/relationships/image" Target="../media/image745.emf"/><Relationship Id="rId2" Type="http://schemas.openxmlformats.org/officeDocument/2006/relationships/image" Target="../media/image736.emf"/><Relationship Id="rId19" Type="http://schemas.openxmlformats.org/officeDocument/2006/relationships/oleObject" Target="../embeddings/oleObject784.bin"/><Relationship Id="rId18" Type="http://schemas.openxmlformats.org/officeDocument/2006/relationships/image" Target="../media/image744.emf"/><Relationship Id="rId17" Type="http://schemas.openxmlformats.org/officeDocument/2006/relationships/oleObject" Target="../embeddings/oleObject783.bin"/><Relationship Id="rId16" Type="http://schemas.openxmlformats.org/officeDocument/2006/relationships/image" Target="../media/image743.emf"/><Relationship Id="rId15" Type="http://schemas.openxmlformats.org/officeDocument/2006/relationships/oleObject" Target="../embeddings/oleObject782.bin"/><Relationship Id="rId14" Type="http://schemas.openxmlformats.org/officeDocument/2006/relationships/image" Target="../media/image742.emf"/><Relationship Id="rId13" Type="http://schemas.openxmlformats.org/officeDocument/2006/relationships/oleObject" Target="../embeddings/oleObject781.bin"/><Relationship Id="rId12" Type="http://schemas.openxmlformats.org/officeDocument/2006/relationships/image" Target="../media/image741.emf"/><Relationship Id="rId11" Type="http://schemas.openxmlformats.org/officeDocument/2006/relationships/oleObject" Target="../embeddings/oleObject780.bin"/><Relationship Id="rId10" Type="http://schemas.openxmlformats.org/officeDocument/2006/relationships/image" Target="../media/image740.emf"/><Relationship Id="rId1" Type="http://schemas.openxmlformats.org/officeDocument/2006/relationships/oleObject" Target="../embeddings/oleObject775.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796.bin"/><Relationship Id="rId8" Type="http://schemas.openxmlformats.org/officeDocument/2006/relationships/image" Target="../media/image755.emf"/><Relationship Id="rId7" Type="http://schemas.openxmlformats.org/officeDocument/2006/relationships/oleObject" Target="../embeddings/oleObject795.bin"/><Relationship Id="rId6" Type="http://schemas.openxmlformats.org/officeDocument/2006/relationships/image" Target="../media/image754.wmf"/><Relationship Id="rId50" Type="http://schemas.openxmlformats.org/officeDocument/2006/relationships/vmlDrawing" Target="../drawings/vmlDrawing66.vml"/><Relationship Id="rId5" Type="http://schemas.openxmlformats.org/officeDocument/2006/relationships/oleObject" Target="../embeddings/oleObject794.bin"/><Relationship Id="rId49" Type="http://schemas.openxmlformats.org/officeDocument/2006/relationships/slideLayout" Target="../slideLayouts/slideLayout7.xml"/><Relationship Id="rId48" Type="http://schemas.openxmlformats.org/officeDocument/2006/relationships/image" Target="../media/image775.wmf"/><Relationship Id="rId47" Type="http://schemas.openxmlformats.org/officeDocument/2006/relationships/oleObject" Target="../embeddings/oleObject815.bin"/><Relationship Id="rId46" Type="http://schemas.openxmlformats.org/officeDocument/2006/relationships/image" Target="../media/image774.emf"/><Relationship Id="rId45" Type="http://schemas.openxmlformats.org/officeDocument/2006/relationships/oleObject" Target="../embeddings/oleObject814.bin"/><Relationship Id="rId44" Type="http://schemas.openxmlformats.org/officeDocument/2006/relationships/image" Target="../media/image773.wmf"/><Relationship Id="rId43" Type="http://schemas.openxmlformats.org/officeDocument/2006/relationships/oleObject" Target="../embeddings/oleObject813.bin"/><Relationship Id="rId42" Type="http://schemas.openxmlformats.org/officeDocument/2006/relationships/image" Target="../media/image772.emf"/><Relationship Id="rId41" Type="http://schemas.openxmlformats.org/officeDocument/2006/relationships/oleObject" Target="../embeddings/oleObject812.bin"/><Relationship Id="rId40" Type="http://schemas.openxmlformats.org/officeDocument/2006/relationships/image" Target="../media/image771.emf"/><Relationship Id="rId4" Type="http://schemas.openxmlformats.org/officeDocument/2006/relationships/image" Target="../media/image753.emf"/><Relationship Id="rId39" Type="http://schemas.openxmlformats.org/officeDocument/2006/relationships/oleObject" Target="../embeddings/oleObject811.bin"/><Relationship Id="rId38" Type="http://schemas.openxmlformats.org/officeDocument/2006/relationships/image" Target="../media/image770.emf"/><Relationship Id="rId37" Type="http://schemas.openxmlformats.org/officeDocument/2006/relationships/oleObject" Target="../embeddings/oleObject810.bin"/><Relationship Id="rId36" Type="http://schemas.openxmlformats.org/officeDocument/2006/relationships/image" Target="../media/image769.emf"/><Relationship Id="rId35" Type="http://schemas.openxmlformats.org/officeDocument/2006/relationships/oleObject" Target="../embeddings/oleObject809.bin"/><Relationship Id="rId34" Type="http://schemas.openxmlformats.org/officeDocument/2006/relationships/image" Target="../media/image768.emf"/><Relationship Id="rId33" Type="http://schemas.openxmlformats.org/officeDocument/2006/relationships/oleObject" Target="../embeddings/oleObject808.bin"/><Relationship Id="rId32" Type="http://schemas.openxmlformats.org/officeDocument/2006/relationships/image" Target="../media/image767.emf"/><Relationship Id="rId31" Type="http://schemas.openxmlformats.org/officeDocument/2006/relationships/oleObject" Target="../embeddings/oleObject807.bin"/><Relationship Id="rId30" Type="http://schemas.openxmlformats.org/officeDocument/2006/relationships/image" Target="../media/image766.emf"/><Relationship Id="rId3" Type="http://schemas.openxmlformats.org/officeDocument/2006/relationships/oleObject" Target="../embeddings/oleObject793.bin"/><Relationship Id="rId29" Type="http://schemas.openxmlformats.org/officeDocument/2006/relationships/oleObject" Target="../embeddings/oleObject806.bin"/><Relationship Id="rId28" Type="http://schemas.openxmlformats.org/officeDocument/2006/relationships/image" Target="../media/image765.emf"/><Relationship Id="rId27" Type="http://schemas.openxmlformats.org/officeDocument/2006/relationships/oleObject" Target="../embeddings/oleObject805.bin"/><Relationship Id="rId26" Type="http://schemas.openxmlformats.org/officeDocument/2006/relationships/image" Target="../media/image764.emf"/><Relationship Id="rId25" Type="http://schemas.openxmlformats.org/officeDocument/2006/relationships/oleObject" Target="../embeddings/oleObject804.bin"/><Relationship Id="rId24" Type="http://schemas.openxmlformats.org/officeDocument/2006/relationships/image" Target="../media/image763.wmf"/><Relationship Id="rId23" Type="http://schemas.openxmlformats.org/officeDocument/2006/relationships/oleObject" Target="../embeddings/oleObject803.bin"/><Relationship Id="rId22" Type="http://schemas.openxmlformats.org/officeDocument/2006/relationships/image" Target="../media/image762.emf"/><Relationship Id="rId21" Type="http://schemas.openxmlformats.org/officeDocument/2006/relationships/oleObject" Target="../embeddings/oleObject802.bin"/><Relationship Id="rId20" Type="http://schemas.openxmlformats.org/officeDocument/2006/relationships/image" Target="../media/image761.wmf"/><Relationship Id="rId2" Type="http://schemas.openxmlformats.org/officeDocument/2006/relationships/image" Target="../media/image752.wmf"/><Relationship Id="rId19" Type="http://schemas.openxmlformats.org/officeDocument/2006/relationships/oleObject" Target="../embeddings/oleObject801.bin"/><Relationship Id="rId18" Type="http://schemas.openxmlformats.org/officeDocument/2006/relationships/image" Target="../media/image760.emf"/><Relationship Id="rId17" Type="http://schemas.openxmlformats.org/officeDocument/2006/relationships/oleObject" Target="../embeddings/oleObject800.bin"/><Relationship Id="rId16" Type="http://schemas.openxmlformats.org/officeDocument/2006/relationships/image" Target="../media/image759.emf"/><Relationship Id="rId15" Type="http://schemas.openxmlformats.org/officeDocument/2006/relationships/oleObject" Target="../embeddings/oleObject799.bin"/><Relationship Id="rId14" Type="http://schemas.openxmlformats.org/officeDocument/2006/relationships/image" Target="../media/image758.emf"/><Relationship Id="rId13" Type="http://schemas.openxmlformats.org/officeDocument/2006/relationships/oleObject" Target="../embeddings/oleObject798.bin"/><Relationship Id="rId12" Type="http://schemas.openxmlformats.org/officeDocument/2006/relationships/image" Target="../media/image757.emf"/><Relationship Id="rId11" Type="http://schemas.openxmlformats.org/officeDocument/2006/relationships/oleObject" Target="../embeddings/oleObject797.bin"/><Relationship Id="rId10" Type="http://schemas.openxmlformats.org/officeDocument/2006/relationships/image" Target="../media/image756.emf"/><Relationship Id="rId1" Type="http://schemas.openxmlformats.org/officeDocument/2006/relationships/oleObject" Target="../embeddings/oleObject792.bin"/></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67.vml"/><Relationship Id="rId7" Type="http://schemas.openxmlformats.org/officeDocument/2006/relationships/slideLayout" Target="../slideLayouts/slideLayout7.xml"/><Relationship Id="rId6" Type="http://schemas.openxmlformats.org/officeDocument/2006/relationships/image" Target="../media/image778.wmf"/><Relationship Id="rId5" Type="http://schemas.openxmlformats.org/officeDocument/2006/relationships/oleObject" Target="../embeddings/oleObject818.bin"/><Relationship Id="rId4" Type="http://schemas.openxmlformats.org/officeDocument/2006/relationships/image" Target="../media/image777.emf"/><Relationship Id="rId3" Type="http://schemas.openxmlformats.org/officeDocument/2006/relationships/oleObject" Target="../embeddings/oleObject817.bin"/><Relationship Id="rId2" Type="http://schemas.openxmlformats.org/officeDocument/2006/relationships/image" Target="../media/image776.wmf"/><Relationship Id="rId1" Type="http://schemas.openxmlformats.org/officeDocument/2006/relationships/oleObject" Target="../embeddings/oleObject816.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823.bin"/><Relationship Id="rId8" Type="http://schemas.openxmlformats.org/officeDocument/2006/relationships/image" Target="../media/image782.emf"/><Relationship Id="rId7" Type="http://schemas.openxmlformats.org/officeDocument/2006/relationships/oleObject" Target="../embeddings/oleObject822.bin"/><Relationship Id="rId6" Type="http://schemas.openxmlformats.org/officeDocument/2006/relationships/image" Target="../media/image781.wmf"/><Relationship Id="rId5" Type="http://schemas.openxmlformats.org/officeDocument/2006/relationships/oleObject" Target="../embeddings/oleObject821.bin"/><Relationship Id="rId4" Type="http://schemas.openxmlformats.org/officeDocument/2006/relationships/image" Target="../media/image780.emf"/><Relationship Id="rId3" Type="http://schemas.openxmlformats.org/officeDocument/2006/relationships/oleObject" Target="../embeddings/oleObject820.bin"/><Relationship Id="rId2" Type="http://schemas.openxmlformats.org/officeDocument/2006/relationships/image" Target="../media/image779.wmf"/><Relationship Id="rId13" Type="http://schemas.openxmlformats.org/officeDocument/2006/relationships/vmlDrawing" Target="../drawings/vmlDrawing68.vml"/><Relationship Id="rId12" Type="http://schemas.openxmlformats.org/officeDocument/2006/relationships/slideLayout" Target="../slideLayouts/slideLayout7.xml"/><Relationship Id="rId11" Type="http://schemas.openxmlformats.org/officeDocument/2006/relationships/oleObject" Target="../embeddings/oleObject824.bin"/><Relationship Id="rId10" Type="http://schemas.openxmlformats.org/officeDocument/2006/relationships/image" Target="../media/image783.wmf"/><Relationship Id="rId1" Type="http://schemas.openxmlformats.org/officeDocument/2006/relationships/oleObject" Target="../embeddings/oleObject819.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829.bin"/><Relationship Id="rId8" Type="http://schemas.openxmlformats.org/officeDocument/2006/relationships/image" Target="../media/image787.wmf"/><Relationship Id="rId7" Type="http://schemas.openxmlformats.org/officeDocument/2006/relationships/oleObject" Target="../embeddings/oleObject828.bin"/><Relationship Id="rId6" Type="http://schemas.openxmlformats.org/officeDocument/2006/relationships/image" Target="../media/image786.wmf"/><Relationship Id="rId5" Type="http://schemas.openxmlformats.org/officeDocument/2006/relationships/oleObject" Target="../embeddings/oleObject827.bin"/><Relationship Id="rId4" Type="http://schemas.openxmlformats.org/officeDocument/2006/relationships/image" Target="../media/image785.emf"/><Relationship Id="rId3" Type="http://schemas.openxmlformats.org/officeDocument/2006/relationships/oleObject" Target="../embeddings/oleObject826.bin"/><Relationship Id="rId2" Type="http://schemas.openxmlformats.org/officeDocument/2006/relationships/image" Target="../media/image784.emf"/><Relationship Id="rId11" Type="http://schemas.openxmlformats.org/officeDocument/2006/relationships/vmlDrawing" Target="../drawings/vmlDrawing69.vml"/><Relationship Id="rId10" Type="http://schemas.openxmlformats.org/officeDocument/2006/relationships/slideLayout" Target="../slideLayouts/slideLayout7.xml"/><Relationship Id="rId1" Type="http://schemas.openxmlformats.org/officeDocument/2006/relationships/oleObject" Target="../embeddings/oleObject825.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834.bin"/><Relationship Id="rId8" Type="http://schemas.openxmlformats.org/officeDocument/2006/relationships/image" Target="../media/image791.emf"/><Relationship Id="rId7" Type="http://schemas.openxmlformats.org/officeDocument/2006/relationships/oleObject" Target="../embeddings/oleObject833.bin"/><Relationship Id="rId6" Type="http://schemas.openxmlformats.org/officeDocument/2006/relationships/image" Target="../media/image790.emf"/><Relationship Id="rId5" Type="http://schemas.openxmlformats.org/officeDocument/2006/relationships/oleObject" Target="../embeddings/oleObject832.bin"/><Relationship Id="rId4" Type="http://schemas.openxmlformats.org/officeDocument/2006/relationships/image" Target="../media/image789.emf"/><Relationship Id="rId3" Type="http://schemas.openxmlformats.org/officeDocument/2006/relationships/oleObject" Target="../embeddings/oleObject831.bin"/><Relationship Id="rId2" Type="http://schemas.openxmlformats.org/officeDocument/2006/relationships/image" Target="../media/image788.emf"/><Relationship Id="rId12" Type="http://schemas.openxmlformats.org/officeDocument/2006/relationships/vmlDrawing" Target="../drawings/vmlDrawing70.vml"/><Relationship Id="rId11" Type="http://schemas.openxmlformats.org/officeDocument/2006/relationships/slideLayout" Target="../slideLayouts/slideLayout7.xml"/><Relationship Id="rId10" Type="http://schemas.openxmlformats.org/officeDocument/2006/relationships/image" Target="../media/image792.wmf"/><Relationship Id="rId1" Type="http://schemas.openxmlformats.org/officeDocument/2006/relationships/oleObject" Target="../embeddings/oleObject830.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839.bin"/><Relationship Id="rId8" Type="http://schemas.openxmlformats.org/officeDocument/2006/relationships/image" Target="../media/image796.wmf"/><Relationship Id="rId7" Type="http://schemas.openxmlformats.org/officeDocument/2006/relationships/oleObject" Target="../embeddings/oleObject838.bin"/><Relationship Id="rId6" Type="http://schemas.openxmlformats.org/officeDocument/2006/relationships/image" Target="../media/image795.emf"/><Relationship Id="rId5" Type="http://schemas.openxmlformats.org/officeDocument/2006/relationships/oleObject" Target="../embeddings/oleObject837.bin"/><Relationship Id="rId4" Type="http://schemas.openxmlformats.org/officeDocument/2006/relationships/image" Target="../media/image794.emf"/><Relationship Id="rId3" Type="http://schemas.openxmlformats.org/officeDocument/2006/relationships/oleObject" Target="../embeddings/oleObject836.bin"/><Relationship Id="rId22" Type="http://schemas.openxmlformats.org/officeDocument/2006/relationships/vmlDrawing" Target="../drawings/vmlDrawing71.vml"/><Relationship Id="rId21" Type="http://schemas.openxmlformats.org/officeDocument/2006/relationships/slideLayout" Target="../slideLayouts/slideLayout7.xml"/><Relationship Id="rId20" Type="http://schemas.openxmlformats.org/officeDocument/2006/relationships/image" Target="../media/image802.wmf"/><Relationship Id="rId2" Type="http://schemas.openxmlformats.org/officeDocument/2006/relationships/image" Target="../media/image793.emf"/><Relationship Id="rId19" Type="http://schemas.openxmlformats.org/officeDocument/2006/relationships/oleObject" Target="../embeddings/oleObject844.bin"/><Relationship Id="rId18" Type="http://schemas.openxmlformats.org/officeDocument/2006/relationships/image" Target="../media/image801.emf"/><Relationship Id="rId17" Type="http://schemas.openxmlformats.org/officeDocument/2006/relationships/oleObject" Target="../embeddings/oleObject843.bin"/><Relationship Id="rId16" Type="http://schemas.openxmlformats.org/officeDocument/2006/relationships/image" Target="../media/image800.wmf"/><Relationship Id="rId15" Type="http://schemas.openxmlformats.org/officeDocument/2006/relationships/oleObject" Target="../embeddings/oleObject842.bin"/><Relationship Id="rId14" Type="http://schemas.openxmlformats.org/officeDocument/2006/relationships/image" Target="../media/image799.emf"/><Relationship Id="rId13" Type="http://schemas.openxmlformats.org/officeDocument/2006/relationships/oleObject" Target="../embeddings/oleObject841.bin"/><Relationship Id="rId12" Type="http://schemas.openxmlformats.org/officeDocument/2006/relationships/image" Target="../media/image798.emf"/><Relationship Id="rId11" Type="http://schemas.openxmlformats.org/officeDocument/2006/relationships/oleObject" Target="../embeddings/oleObject840.bin"/><Relationship Id="rId10" Type="http://schemas.openxmlformats.org/officeDocument/2006/relationships/image" Target="../media/image797.emf"/><Relationship Id="rId1" Type="http://schemas.openxmlformats.org/officeDocument/2006/relationships/oleObject" Target="../embeddings/oleObject835.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849.bin"/><Relationship Id="rId8" Type="http://schemas.openxmlformats.org/officeDocument/2006/relationships/image" Target="../media/image806.emf"/><Relationship Id="rId7" Type="http://schemas.openxmlformats.org/officeDocument/2006/relationships/oleObject" Target="../embeddings/oleObject848.bin"/><Relationship Id="rId6" Type="http://schemas.openxmlformats.org/officeDocument/2006/relationships/image" Target="../media/image805.emf"/><Relationship Id="rId5" Type="http://schemas.openxmlformats.org/officeDocument/2006/relationships/oleObject" Target="../embeddings/oleObject847.bin"/><Relationship Id="rId4" Type="http://schemas.openxmlformats.org/officeDocument/2006/relationships/image" Target="../media/image804.emf"/><Relationship Id="rId34" Type="http://schemas.openxmlformats.org/officeDocument/2006/relationships/vmlDrawing" Target="../drawings/vmlDrawing72.vml"/><Relationship Id="rId33" Type="http://schemas.openxmlformats.org/officeDocument/2006/relationships/slideLayout" Target="../slideLayouts/slideLayout7.xml"/><Relationship Id="rId32" Type="http://schemas.openxmlformats.org/officeDocument/2006/relationships/image" Target="../media/image818.wmf"/><Relationship Id="rId31" Type="http://schemas.openxmlformats.org/officeDocument/2006/relationships/oleObject" Target="../embeddings/oleObject860.bin"/><Relationship Id="rId30" Type="http://schemas.openxmlformats.org/officeDocument/2006/relationships/image" Target="../media/image817.wmf"/><Relationship Id="rId3" Type="http://schemas.openxmlformats.org/officeDocument/2006/relationships/oleObject" Target="../embeddings/oleObject846.bin"/><Relationship Id="rId29" Type="http://schemas.openxmlformats.org/officeDocument/2006/relationships/oleObject" Target="../embeddings/oleObject859.bin"/><Relationship Id="rId28" Type="http://schemas.openxmlformats.org/officeDocument/2006/relationships/image" Target="../media/image816.wmf"/><Relationship Id="rId27" Type="http://schemas.openxmlformats.org/officeDocument/2006/relationships/oleObject" Target="../embeddings/oleObject858.bin"/><Relationship Id="rId26" Type="http://schemas.openxmlformats.org/officeDocument/2006/relationships/image" Target="../media/image815.emf"/><Relationship Id="rId25" Type="http://schemas.openxmlformats.org/officeDocument/2006/relationships/oleObject" Target="../embeddings/oleObject857.bin"/><Relationship Id="rId24" Type="http://schemas.openxmlformats.org/officeDocument/2006/relationships/image" Target="../media/image814.emf"/><Relationship Id="rId23" Type="http://schemas.openxmlformats.org/officeDocument/2006/relationships/oleObject" Target="../embeddings/oleObject856.bin"/><Relationship Id="rId22" Type="http://schemas.openxmlformats.org/officeDocument/2006/relationships/image" Target="../media/image813.emf"/><Relationship Id="rId21" Type="http://schemas.openxmlformats.org/officeDocument/2006/relationships/oleObject" Target="../embeddings/oleObject855.bin"/><Relationship Id="rId20" Type="http://schemas.openxmlformats.org/officeDocument/2006/relationships/image" Target="../media/image812.emf"/><Relationship Id="rId2" Type="http://schemas.openxmlformats.org/officeDocument/2006/relationships/image" Target="../media/image803.emf"/><Relationship Id="rId19" Type="http://schemas.openxmlformats.org/officeDocument/2006/relationships/oleObject" Target="../embeddings/oleObject854.bin"/><Relationship Id="rId18" Type="http://schemas.openxmlformats.org/officeDocument/2006/relationships/image" Target="../media/image811.emf"/><Relationship Id="rId17" Type="http://schemas.openxmlformats.org/officeDocument/2006/relationships/oleObject" Target="../embeddings/oleObject853.bin"/><Relationship Id="rId16" Type="http://schemas.openxmlformats.org/officeDocument/2006/relationships/image" Target="../media/image810.emf"/><Relationship Id="rId15" Type="http://schemas.openxmlformats.org/officeDocument/2006/relationships/oleObject" Target="../embeddings/oleObject852.bin"/><Relationship Id="rId14" Type="http://schemas.openxmlformats.org/officeDocument/2006/relationships/image" Target="../media/image809.emf"/><Relationship Id="rId13" Type="http://schemas.openxmlformats.org/officeDocument/2006/relationships/oleObject" Target="../embeddings/oleObject851.bin"/><Relationship Id="rId12" Type="http://schemas.openxmlformats.org/officeDocument/2006/relationships/image" Target="../media/image808.emf"/><Relationship Id="rId11" Type="http://schemas.openxmlformats.org/officeDocument/2006/relationships/oleObject" Target="../embeddings/oleObject850.bin"/><Relationship Id="rId10" Type="http://schemas.openxmlformats.org/officeDocument/2006/relationships/image" Target="../media/image807.emf"/><Relationship Id="rId1" Type="http://schemas.openxmlformats.org/officeDocument/2006/relationships/oleObject" Target="../embeddings/oleObject845.bin"/></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0.emf"/><Relationship Id="rId7" Type="http://schemas.openxmlformats.org/officeDocument/2006/relationships/oleObject" Target="../embeddings/oleObject29.bin"/><Relationship Id="rId6" Type="http://schemas.openxmlformats.org/officeDocument/2006/relationships/image" Target="../media/image29.wmf"/><Relationship Id="rId5" Type="http://schemas.openxmlformats.org/officeDocument/2006/relationships/oleObject" Target="../embeddings/oleObject28.bin"/><Relationship Id="rId4" Type="http://schemas.openxmlformats.org/officeDocument/2006/relationships/image" Target="../media/image28.wmf"/><Relationship Id="rId3" Type="http://schemas.openxmlformats.org/officeDocument/2006/relationships/oleObject" Target="../embeddings/oleObject27.bin"/><Relationship Id="rId2" Type="http://schemas.openxmlformats.org/officeDocument/2006/relationships/image" Target="../media/image27.wmf"/><Relationship Id="rId10" Type="http://schemas.openxmlformats.org/officeDocument/2006/relationships/vmlDrawing" Target="../drawings/vmlDrawing6.vml"/><Relationship Id="rId1" Type="http://schemas.openxmlformats.org/officeDocument/2006/relationships/oleObject" Target="../embeddings/oleObject26.bin"/></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865.bin"/><Relationship Id="rId8" Type="http://schemas.openxmlformats.org/officeDocument/2006/relationships/image" Target="../media/image822.emf"/><Relationship Id="rId7" Type="http://schemas.openxmlformats.org/officeDocument/2006/relationships/oleObject" Target="../embeddings/oleObject864.bin"/><Relationship Id="rId6" Type="http://schemas.openxmlformats.org/officeDocument/2006/relationships/image" Target="../media/image821.emf"/><Relationship Id="rId5" Type="http://schemas.openxmlformats.org/officeDocument/2006/relationships/oleObject" Target="../embeddings/oleObject863.bin"/><Relationship Id="rId40" Type="http://schemas.openxmlformats.org/officeDocument/2006/relationships/vmlDrawing" Target="../drawings/vmlDrawing73.vml"/><Relationship Id="rId4" Type="http://schemas.openxmlformats.org/officeDocument/2006/relationships/image" Target="../media/image820.emf"/><Relationship Id="rId39" Type="http://schemas.openxmlformats.org/officeDocument/2006/relationships/slideLayout" Target="../slideLayouts/slideLayout7.xml"/><Relationship Id="rId38" Type="http://schemas.openxmlformats.org/officeDocument/2006/relationships/image" Target="../media/image837.wmf"/><Relationship Id="rId37" Type="http://schemas.openxmlformats.org/officeDocument/2006/relationships/oleObject" Target="../embeddings/oleObject879.bin"/><Relationship Id="rId36" Type="http://schemas.openxmlformats.org/officeDocument/2006/relationships/image" Target="../media/image836.emf"/><Relationship Id="rId35" Type="http://schemas.openxmlformats.org/officeDocument/2006/relationships/oleObject" Target="../embeddings/oleObject878.bin"/><Relationship Id="rId34" Type="http://schemas.openxmlformats.org/officeDocument/2006/relationships/image" Target="../media/image835.wmf"/><Relationship Id="rId33" Type="http://schemas.openxmlformats.org/officeDocument/2006/relationships/oleObject" Target="../embeddings/oleObject877.bin"/><Relationship Id="rId32" Type="http://schemas.openxmlformats.org/officeDocument/2006/relationships/image" Target="../media/image834.emf"/><Relationship Id="rId31" Type="http://schemas.openxmlformats.org/officeDocument/2006/relationships/oleObject" Target="../embeddings/oleObject876.bin"/><Relationship Id="rId30" Type="http://schemas.openxmlformats.org/officeDocument/2006/relationships/image" Target="../media/image833.emf"/><Relationship Id="rId3" Type="http://schemas.openxmlformats.org/officeDocument/2006/relationships/oleObject" Target="../embeddings/oleObject862.bin"/><Relationship Id="rId29" Type="http://schemas.openxmlformats.org/officeDocument/2006/relationships/oleObject" Target="../embeddings/oleObject875.bin"/><Relationship Id="rId28" Type="http://schemas.openxmlformats.org/officeDocument/2006/relationships/image" Target="../media/image832.emf"/><Relationship Id="rId27" Type="http://schemas.openxmlformats.org/officeDocument/2006/relationships/oleObject" Target="../embeddings/oleObject874.bin"/><Relationship Id="rId26" Type="http://schemas.openxmlformats.org/officeDocument/2006/relationships/image" Target="../media/image831.emf"/><Relationship Id="rId25" Type="http://schemas.openxmlformats.org/officeDocument/2006/relationships/oleObject" Target="../embeddings/oleObject873.bin"/><Relationship Id="rId24" Type="http://schemas.openxmlformats.org/officeDocument/2006/relationships/image" Target="../media/image830.emf"/><Relationship Id="rId23" Type="http://schemas.openxmlformats.org/officeDocument/2006/relationships/oleObject" Target="../embeddings/oleObject872.bin"/><Relationship Id="rId22" Type="http://schemas.openxmlformats.org/officeDocument/2006/relationships/image" Target="../media/image829.emf"/><Relationship Id="rId21" Type="http://schemas.openxmlformats.org/officeDocument/2006/relationships/oleObject" Target="../embeddings/oleObject871.bin"/><Relationship Id="rId20" Type="http://schemas.openxmlformats.org/officeDocument/2006/relationships/image" Target="../media/image828.emf"/><Relationship Id="rId2" Type="http://schemas.openxmlformats.org/officeDocument/2006/relationships/image" Target="../media/image819.emf"/><Relationship Id="rId19" Type="http://schemas.openxmlformats.org/officeDocument/2006/relationships/oleObject" Target="../embeddings/oleObject870.bin"/><Relationship Id="rId18" Type="http://schemas.openxmlformats.org/officeDocument/2006/relationships/image" Target="../media/image827.emf"/><Relationship Id="rId17" Type="http://schemas.openxmlformats.org/officeDocument/2006/relationships/oleObject" Target="../embeddings/oleObject869.bin"/><Relationship Id="rId16" Type="http://schemas.openxmlformats.org/officeDocument/2006/relationships/image" Target="../media/image826.emf"/><Relationship Id="rId15" Type="http://schemas.openxmlformats.org/officeDocument/2006/relationships/oleObject" Target="../embeddings/oleObject868.bin"/><Relationship Id="rId14" Type="http://schemas.openxmlformats.org/officeDocument/2006/relationships/image" Target="../media/image825.emf"/><Relationship Id="rId13" Type="http://schemas.openxmlformats.org/officeDocument/2006/relationships/oleObject" Target="../embeddings/oleObject867.bin"/><Relationship Id="rId12" Type="http://schemas.openxmlformats.org/officeDocument/2006/relationships/image" Target="../media/image824.emf"/><Relationship Id="rId11" Type="http://schemas.openxmlformats.org/officeDocument/2006/relationships/oleObject" Target="../embeddings/oleObject866.bin"/><Relationship Id="rId10" Type="http://schemas.openxmlformats.org/officeDocument/2006/relationships/image" Target="../media/image823.emf"/><Relationship Id="rId1" Type="http://schemas.openxmlformats.org/officeDocument/2006/relationships/oleObject" Target="../embeddings/oleObject861.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884.bin"/><Relationship Id="rId8" Type="http://schemas.openxmlformats.org/officeDocument/2006/relationships/image" Target="../media/image822.emf"/><Relationship Id="rId7" Type="http://schemas.openxmlformats.org/officeDocument/2006/relationships/oleObject" Target="../embeddings/oleObject883.bin"/><Relationship Id="rId6" Type="http://schemas.openxmlformats.org/officeDocument/2006/relationships/image" Target="../media/image821.emf"/><Relationship Id="rId5" Type="http://schemas.openxmlformats.org/officeDocument/2006/relationships/oleObject" Target="../embeddings/oleObject882.bin"/><Relationship Id="rId4" Type="http://schemas.openxmlformats.org/officeDocument/2006/relationships/image" Target="../media/image820.emf"/><Relationship Id="rId35" Type="http://schemas.openxmlformats.org/officeDocument/2006/relationships/vmlDrawing" Target="../drawings/vmlDrawing74.vml"/><Relationship Id="rId34" Type="http://schemas.openxmlformats.org/officeDocument/2006/relationships/slideLayout" Target="../slideLayouts/slideLayout7.xml"/><Relationship Id="rId33" Type="http://schemas.openxmlformats.org/officeDocument/2006/relationships/image" Target="../media/image847.png"/><Relationship Id="rId32" Type="http://schemas.openxmlformats.org/officeDocument/2006/relationships/image" Target="../media/image846.png"/><Relationship Id="rId31" Type="http://schemas.openxmlformats.org/officeDocument/2006/relationships/image" Target="../media/image845.png"/><Relationship Id="rId30" Type="http://schemas.openxmlformats.org/officeDocument/2006/relationships/image" Target="../media/image844.wmf"/><Relationship Id="rId3" Type="http://schemas.openxmlformats.org/officeDocument/2006/relationships/oleObject" Target="../embeddings/oleObject881.bin"/><Relationship Id="rId29" Type="http://schemas.openxmlformats.org/officeDocument/2006/relationships/oleObject" Target="../embeddings/oleObject895.bin"/><Relationship Id="rId28" Type="http://schemas.openxmlformats.org/officeDocument/2006/relationships/oleObject" Target="../embeddings/oleObject894.bin"/><Relationship Id="rId27" Type="http://schemas.openxmlformats.org/officeDocument/2006/relationships/image" Target="../media/image843.wmf"/><Relationship Id="rId26" Type="http://schemas.openxmlformats.org/officeDocument/2006/relationships/oleObject" Target="../embeddings/oleObject893.bin"/><Relationship Id="rId25" Type="http://schemas.openxmlformats.org/officeDocument/2006/relationships/oleObject" Target="../embeddings/oleObject892.bin"/><Relationship Id="rId24" Type="http://schemas.openxmlformats.org/officeDocument/2006/relationships/image" Target="../media/image842.wmf"/><Relationship Id="rId23" Type="http://schemas.openxmlformats.org/officeDocument/2006/relationships/oleObject" Target="../embeddings/oleObject891.bin"/><Relationship Id="rId22" Type="http://schemas.openxmlformats.org/officeDocument/2006/relationships/image" Target="../media/image841.wmf"/><Relationship Id="rId21" Type="http://schemas.openxmlformats.org/officeDocument/2006/relationships/oleObject" Target="../embeddings/oleObject890.bin"/><Relationship Id="rId20" Type="http://schemas.openxmlformats.org/officeDocument/2006/relationships/image" Target="../media/image840.wmf"/><Relationship Id="rId2" Type="http://schemas.openxmlformats.org/officeDocument/2006/relationships/image" Target="../media/image819.emf"/><Relationship Id="rId19" Type="http://schemas.openxmlformats.org/officeDocument/2006/relationships/oleObject" Target="../embeddings/oleObject889.bin"/><Relationship Id="rId18" Type="http://schemas.openxmlformats.org/officeDocument/2006/relationships/image" Target="../media/image839.wmf"/><Relationship Id="rId17" Type="http://schemas.openxmlformats.org/officeDocument/2006/relationships/oleObject" Target="../embeddings/oleObject888.bin"/><Relationship Id="rId16" Type="http://schemas.openxmlformats.org/officeDocument/2006/relationships/image" Target="../media/image838.wmf"/><Relationship Id="rId15" Type="http://schemas.openxmlformats.org/officeDocument/2006/relationships/oleObject" Target="../embeddings/oleObject887.bin"/><Relationship Id="rId14" Type="http://schemas.openxmlformats.org/officeDocument/2006/relationships/image" Target="../media/image836.emf"/><Relationship Id="rId13" Type="http://schemas.openxmlformats.org/officeDocument/2006/relationships/oleObject" Target="../embeddings/oleObject886.bin"/><Relationship Id="rId12" Type="http://schemas.openxmlformats.org/officeDocument/2006/relationships/image" Target="../media/image835.wmf"/><Relationship Id="rId11" Type="http://schemas.openxmlformats.org/officeDocument/2006/relationships/oleObject" Target="../embeddings/oleObject885.bin"/><Relationship Id="rId10" Type="http://schemas.openxmlformats.org/officeDocument/2006/relationships/image" Target="../media/image823.emf"/><Relationship Id="rId1" Type="http://schemas.openxmlformats.org/officeDocument/2006/relationships/oleObject" Target="../embeddings/oleObject880.bin"/></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900.bin"/><Relationship Id="rId8" Type="http://schemas.openxmlformats.org/officeDocument/2006/relationships/image" Target="../media/image851.emf"/><Relationship Id="rId7" Type="http://schemas.openxmlformats.org/officeDocument/2006/relationships/oleObject" Target="../embeddings/oleObject899.bin"/><Relationship Id="rId6" Type="http://schemas.openxmlformats.org/officeDocument/2006/relationships/image" Target="../media/image850.wmf"/><Relationship Id="rId5" Type="http://schemas.openxmlformats.org/officeDocument/2006/relationships/oleObject" Target="../embeddings/oleObject898.bin"/><Relationship Id="rId4" Type="http://schemas.openxmlformats.org/officeDocument/2006/relationships/image" Target="../media/image849.emf"/><Relationship Id="rId3" Type="http://schemas.openxmlformats.org/officeDocument/2006/relationships/oleObject" Target="../embeddings/oleObject897.bin"/><Relationship Id="rId28" Type="http://schemas.openxmlformats.org/officeDocument/2006/relationships/vmlDrawing" Target="../drawings/vmlDrawing75.vml"/><Relationship Id="rId27" Type="http://schemas.openxmlformats.org/officeDocument/2006/relationships/slideLayout" Target="../slideLayouts/slideLayout7.xml"/><Relationship Id="rId26" Type="http://schemas.openxmlformats.org/officeDocument/2006/relationships/image" Target="../media/image860.emf"/><Relationship Id="rId25" Type="http://schemas.openxmlformats.org/officeDocument/2006/relationships/oleObject" Target="../embeddings/oleObject908.bin"/><Relationship Id="rId24" Type="http://schemas.openxmlformats.org/officeDocument/2006/relationships/image" Target="../media/image859.emf"/><Relationship Id="rId23" Type="http://schemas.openxmlformats.org/officeDocument/2006/relationships/oleObject" Target="../embeddings/oleObject907.bin"/><Relationship Id="rId22" Type="http://schemas.openxmlformats.org/officeDocument/2006/relationships/image" Target="../media/image858.emf"/><Relationship Id="rId21" Type="http://schemas.openxmlformats.org/officeDocument/2006/relationships/oleObject" Target="../embeddings/oleObject906.bin"/><Relationship Id="rId20" Type="http://schemas.openxmlformats.org/officeDocument/2006/relationships/image" Target="../media/image857.emf"/><Relationship Id="rId2" Type="http://schemas.openxmlformats.org/officeDocument/2006/relationships/image" Target="../media/image848.wmf"/><Relationship Id="rId19" Type="http://schemas.openxmlformats.org/officeDocument/2006/relationships/oleObject" Target="../embeddings/oleObject905.bin"/><Relationship Id="rId18" Type="http://schemas.openxmlformats.org/officeDocument/2006/relationships/image" Target="../media/image856.emf"/><Relationship Id="rId17" Type="http://schemas.openxmlformats.org/officeDocument/2006/relationships/oleObject" Target="../embeddings/oleObject904.bin"/><Relationship Id="rId16" Type="http://schemas.openxmlformats.org/officeDocument/2006/relationships/image" Target="../media/image855.emf"/><Relationship Id="rId15" Type="http://schemas.openxmlformats.org/officeDocument/2006/relationships/oleObject" Target="../embeddings/oleObject903.bin"/><Relationship Id="rId14" Type="http://schemas.openxmlformats.org/officeDocument/2006/relationships/image" Target="../media/image854.emf"/><Relationship Id="rId13" Type="http://schemas.openxmlformats.org/officeDocument/2006/relationships/oleObject" Target="../embeddings/oleObject902.bin"/><Relationship Id="rId12" Type="http://schemas.openxmlformats.org/officeDocument/2006/relationships/image" Target="../media/image853.wmf"/><Relationship Id="rId11" Type="http://schemas.openxmlformats.org/officeDocument/2006/relationships/oleObject" Target="../embeddings/oleObject901.bin"/><Relationship Id="rId10" Type="http://schemas.openxmlformats.org/officeDocument/2006/relationships/image" Target="../media/image852.wmf"/><Relationship Id="rId1" Type="http://schemas.openxmlformats.org/officeDocument/2006/relationships/oleObject" Target="../embeddings/oleObject896.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913.bin"/><Relationship Id="rId8" Type="http://schemas.openxmlformats.org/officeDocument/2006/relationships/image" Target="../media/image864.emf"/><Relationship Id="rId7" Type="http://schemas.openxmlformats.org/officeDocument/2006/relationships/oleObject" Target="../embeddings/oleObject912.bin"/><Relationship Id="rId6" Type="http://schemas.openxmlformats.org/officeDocument/2006/relationships/image" Target="../media/image863.emf"/><Relationship Id="rId5" Type="http://schemas.openxmlformats.org/officeDocument/2006/relationships/oleObject" Target="../embeddings/oleObject911.bin"/><Relationship Id="rId4" Type="http://schemas.openxmlformats.org/officeDocument/2006/relationships/image" Target="../media/image862.emf"/><Relationship Id="rId3" Type="http://schemas.openxmlformats.org/officeDocument/2006/relationships/oleObject" Target="../embeddings/oleObject910.bin"/><Relationship Id="rId2" Type="http://schemas.openxmlformats.org/officeDocument/2006/relationships/image" Target="../media/image861.emf"/><Relationship Id="rId12" Type="http://schemas.openxmlformats.org/officeDocument/2006/relationships/vmlDrawing" Target="../drawings/vmlDrawing76.vml"/><Relationship Id="rId11" Type="http://schemas.openxmlformats.org/officeDocument/2006/relationships/slideLayout" Target="../slideLayouts/slideLayout7.xml"/><Relationship Id="rId10" Type="http://schemas.openxmlformats.org/officeDocument/2006/relationships/image" Target="../media/image865.emf"/><Relationship Id="rId1" Type="http://schemas.openxmlformats.org/officeDocument/2006/relationships/oleObject" Target="../embeddings/oleObject909.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918.bin"/><Relationship Id="rId8" Type="http://schemas.openxmlformats.org/officeDocument/2006/relationships/image" Target="../media/image869.emf"/><Relationship Id="rId7" Type="http://schemas.openxmlformats.org/officeDocument/2006/relationships/oleObject" Target="../embeddings/oleObject917.bin"/><Relationship Id="rId6" Type="http://schemas.openxmlformats.org/officeDocument/2006/relationships/image" Target="../media/image868.emf"/><Relationship Id="rId5" Type="http://schemas.openxmlformats.org/officeDocument/2006/relationships/oleObject" Target="../embeddings/oleObject916.bin"/><Relationship Id="rId4" Type="http://schemas.openxmlformats.org/officeDocument/2006/relationships/image" Target="../media/image867.emf"/><Relationship Id="rId3" Type="http://schemas.openxmlformats.org/officeDocument/2006/relationships/oleObject" Target="../embeddings/oleObject915.bin"/><Relationship Id="rId22" Type="http://schemas.openxmlformats.org/officeDocument/2006/relationships/vmlDrawing" Target="../drawings/vmlDrawing77.vml"/><Relationship Id="rId21" Type="http://schemas.openxmlformats.org/officeDocument/2006/relationships/slideLayout" Target="../slideLayouts/slideLayout7.xml"/><Relationship Id="rId20" Type="http://schemas.openxmlformats.org/officeDocument/2006/relationships/image" Target="../media/image875.emf"/><Relationship Id="rId2" Type="http://schemas.openxmlformats.org/officeDocument/2006/relationships/image" Target="../media/image866.wmf"/><Relationship Id="rId19" Type="http://schemas.openxmlformats.org/officeDocument/2006/relationships/oleObject" Target="../embeddings/oleObject923.bin"/><Relationship Id="rId18" Type="http://schemas.openxmlformats.org/officeDocument/2006/relationships/image" Target="../media/image874.emf"/><Relationship Id="rId17" Type="http://schemas.openxmlformats.org/officeDocument/2006/relationships/oleObject" Target="../embeddings/oleObject922.bin"/><Relationship Id="rId16" Type="http://schemas.openxmlformats.org/officeDocument/2006/relationships/image" Target="../media/image873.emf"/><Relationship Id="rId15" Type="http://schemas.openxmlformats.org/officeDocument/2006/relationships/oleObject" Target="../embeddings/oleObject921.bin"/><Relationship Id="rId14" Type="http://schemas.openxmlformats.org/officeDocument/2006/relationships/image" Target="../media/image872.emf"/><Relationship Id="rId13" Type="http://schemas.openxmlformats.org/officeDocument/2006/relationships/oleObject" Target="../embeddings/oleObject920.bin"/><Relationship Id="rId12" Type="http://schemas.openxmlformats.org/officeDocument/2006/relationships/image" Target="../media/image871.emf"/><Relationship Id="rId11" Type="http://schemas.openxmlformats.org/officeDocument/2006/relationships/oleObject" Target="../embeddings/oleObject919.bin"/><Relationship Id="rId10" Type="http://schemas.openxmlformats.org/officeDocument/2006/relationships/image" Target="../media/image870.emf"/><Relationship Id="rId1" Type="http://schemas.openxmlformats.org/officeDocument/2006/relationships/oleObject" Target="../embeddings/oleObject914.bin"/></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928.bin"/><Relationship Id="rId8" Type="http://schemas.openxmlformats.org/officeDocument/2006/relationships/image" Target="../media/image879.emf"/><Relationship Id="rId7" Type="http://schemas.openxmlformats.org/officeDocument/2006/relationships/oleObject" Target="../embeddings/oleObject927.bin"/><Relationship Id="rId6" Type="http://schemas.openxmlformats.org/officeDocument/2006/relationships/image" Target="../media/image878.wmf"/><Relationship Id="rId5" Type="http://schemas.openxmlformats.org/officeDocument/2006/relationships/oleObject" Target="../embeddings/oleObject926.bin"/><Relationship Id="rId4" Type="http://schemas.openxmlformats.org/officeDocument/2006/relationships/image" Target="../media/image877.emf"/><Relationship Id="rId3" Type="http://schemas.openxmlformats.org/officeDocument/2006/relationships/oleObject" Target="../embeddings/oleObject925.bin"/><Relationship Id="rId24" Type="http://schemas.openxmlformats.org/officeDocument/2006/relationships/vmlDrawing" Target="../drawings/vmlDrawing78.vml"/><Relationship Id="rId23" Type="http://schemas.openxmlformats.org/officeDocument/2006/relationships/slideLayout" Target="../slideLayouts/slideLayout7.xml"/><Relationship Id="rId22" Type="http://schemas.openxmlformats.org/officeDocument/2006/relationships/image" Target="../media/image886.emf"/><Relationship Id="rId21" Type="http://schemas.openxmlformats.org/officeDocument/2006/relationships/oleObject" Target="../embeddings/oleObject934.bin"/><Relationship Id="rId20" Type="http://schemas.openxmlformats.org/officeDocument/2006/relationships/image" Target="../media/image885.emf"/><Relationship Id="rId2" Type="http://schemas.openxmlformats.org/officeDocument/2006/relationships/image" Target="../media/image876.emf"/><Relationship Id="rId19" Type="http://schemas.openxmlformats.org/officeDocument/2006/relationships/oleObject" Target="../embeddings/oleObject933.bin"/><Relationship Id="rId18" Type="http://schemas.openxmlformats.org/officeDocument/2006/relationships/image" Target="../media/image884.emf"/><Relationship Id="rId17" Type="http://schemas.openxmlformats.org/officeDocument/2006/relationships/oleObject" Target="../embeddings/oleObject932.bin"/><Relationship Id="rId16" Type="http://schemas.openxmlformats.org/officeDocument/2006/relationships/image" Target="../media/image883.emf"/><Relationship Id="rId15" Type="http://schemas.openxmlformats.org/officeDocument/2006/relationships/oleObject" Target="../embeddings/oleObject931.bin"/><Relationship Id="rId14" Type="http://schemas.openxmlformats.org/officeDocument/2006/relationships/image" Target="../media/image882.emf"/><Relationship Id="rId13" Type="http://schemas.openxmlformats.org/officeDocument/2006/relationships/oleObject" Target="../embeddings/oleObject930.bin"/><Relationship Id="rId12" Type="http://schemas.openxmlformats.org/officeDocument/2006/relationships/image" Target="../media/image881.emf"/><Relationship Id="rId11" Type="http://schemas.openxmlformats.org/officeDocument/2006/relationships/oleObject" Target="../embeddings/oleObject929.bin"/><Relationship Id="rId10" Type="http://schemas.openxmlformats.org/officeDocument/2006/relationships/image" Target="../media/image880.emf"/><Relationship Id="rId1" Type="http://schemas.openxmlformats.org/officeDocument/2006/relationships/oleObject" Target="../embeddings/oleObject924.bin"/></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939.bin"/><Relationship Id="rId8" Type="http://schemas.openxmlformats.org/officeDocument/2006/relationships/image" Target="../media/image890.emf"/><Relationship Id="rId7" Type="http://schemas.openxmlformats.org/officeDocument/2006/relationships/oleObject" Target="../embeddings/oleObject938.bin"/><Relationship Id="rId6" Type="http://schemas.openxmlformats.org/officeDocument/2006/relationships/image" Target="../media/image889.emf"/><Relationship Id="rId5" Type="http://schemas.openxmlformats.org/officeDocument/2006/relationships/oleObject" Target="../embeddings/oleObject937.bin"/><Relationship Id="rId4" Type="http://schemas.openxmlformats.org/officeDocument/2006/relationships/image" Target="../media/image888.emf"/><Relationship Id="rId3" Type="http://schemas.openxmlformats.org/officeDocument/2006/relationships/oleObject" Target="../embeddings/oleObject936.bin"/><Relationship Id="rId27" Type="http://schemas.openxmlformats.org/officeDocument/2006/relationships/vmlDrawing" Target="../drawings/vmlDrawing79.vml"/><Relationship Id="rId26" Type="http://schemas.openxmlformats.org/officeDocument/2006/relationships/slideLayout" Target="../slideLayouts/slideLayout7.xml"/><Relationship Id="rId25" Type="http://schemas.openxmlformats.org/officeDocument/2006/relationships/slide" Target="slide1.xml"/><Relationship Id="rId24" Type="http://schemas.openxmlformats.org/officeDocument/2006/relationships/image" Target="../media/image898.emf"/><Relationship Id="rId23" Type="http://schemas.openxmlformats.org/officeDocument/2006/relationships/oleObject" Target="../embeddings/oleObject946.bin"/><Relationship Id="rId22" Type="http://schemas.openxmlformats.org/officeDocument/2006/relationships/image" Target="../media/image897.emf"/><Relationship Id="rId21" Type="http://schemas.openxmlformats.org/officeDocument/2006/relationships/oleObject" Target="../embeddings/oleObject945.bin"/><Relationship Id="rId20" Type="http://schemas.openxmlformats.org/officeDocument/2006/relationships/image" Target="../media/image896.emf"/><Relationship Id="rId2" Type="http://schemas.openxmlformats.org/officeDocument/2006/relationships/image" Target="../media/image887.emf"/><Relationship Id="rId19" Type="http://schemas.openxmlformats.org/officeDocument/2006/relationships/oleObject" Target="../embeddings/oleObject944.bin"/><Relationship Id="rId18" Type="http://schemas.openxmlformats.org/officeDocument/2006/relationships/image" Target="../media/image895.emf"/><Relationship Id="rId17" Type="http://schemas.openxmlformats.org/officeDocument/2006/relationships/oleObject" Target="../embeddings/oleObject943.bin"/><Relationship Id="rId16" Type="http://schemas.openxmlformats.org/officeDocument/2006/relationships/image" Target="../media/image894.emf"/><Relationship Id="rId15" Type="http://schemas.openxmlformats.org/officeDocument/2006/relationships/oleObject" Target="../embeddings/oleObject942.bin"/><Relationship Id="rId14" Type="http://schemas.openxmlformats.org/officeDocument/2006/relationships/image" Target="../media/image893.emf"/><Relationship Id="rId13" Type="http://schemas.openxmlformats.org/officeDocument/2006/relationships/oleObject" Target="../embeddings/oleObject941.bin"/><Relationship Id="rId12" Type="http://schemas.openxmlformats.org/officeDocument/2006/relationships/image" Target="../media/image892.emf"/><Relationship Id="rId11" Type="http://schemas.openxmlformats.org/officeDocument/2006/relationships/oleObject" Target="../embeddings/oleObject940.bin"/><Relationship Id="rId10" Type="http://schemas.openxmlformats.org/officeDocument/2006/relationships/image" Target="../media/image891.emf"/><Relationship Id="rId1" Type="http://schemas.openxmlformats.org/officeDocument/2006/relationships/oleObject" Target="../embeddings/oleObject935.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951.bin"/><Relationship Id="rId8" Type="http://schemas.openxmlformats.org/officeDocument/2006/relationships/image" Target="../media/image902.emf"/><Relationship Id="rId7" Type="http://schemas.openxmlformats.org/officeDocument/2006/relationships/oleObject" Target="../embeddings/oleObject950.bin"/><Relationship Id="rId6" Type="http://schemas.openxmlformats.org/officeDocument/2006/relationships/image" Target="../media/image901.emf"/><Relationship Id="rId5" Type="http://schemas.openxmlformats.org/officeDocument/2006/relationships/oleObject" Target="../embeddings/oleObject949.bin"/><Relationship Id="rId41" Type="http://schemas.openxmlformats.org/officeDocument/2006/relationships/vmlDrawing" Target="../drawings/vmlDrawing80.vml"/><Relationship Id="rId40" Type="http://schemas.openxmlformats.org/officeDocument/2006/relationships/slideLayout" Target="../slideLayouts/slideLayout7.xml"/><Relationship Id="rId4" Type="http://schemas.openxmlformats.org/officeDocument/2006/relationships/image" Target="../media/image900.emf"/><Relationship Id="rId39" Type="http://schemas.openxmlformats.org/officeDocument/2006/relationships/oleObject" Target="../embeddings/oleObject966.bin"/><Relationship Id="rId38" Type="http://schemas.openxmlformats.org/officeDocument/2006/relationships/image" Target="../media/image917.emf"/><Relationship Id="rId37" Type="http://schemas.openxmlformats.org/officeDocument/2006/relationships/oleObject" Target="../embeddings/oleObject965.bin"/><Relationship Id="rId36" Type="http://schemas.openxmlformats.org/officeDocument/2006/relationships/image" Target="../media/image916.emf"/><Relationship Id="rId35" Type="http://schemas.openxmlformats.org/officeDocument/2006/relationships/oleObject" Target="../embeddings/oleObject964.bin"/><Relationship Id="rId34" Type="http://schemas.openxmlformats.org/officeDocument/2006/relationships/image" Target="../media/image915.emf"/><Relationship Id="rId33" Type="http://schemas.openxmlformats.org/officeDocument/2006/relationships/oleObject" Target="../embeddings/oleObject963.bin"/><Relationship Id="rId32" Type="http://schemas.openxmlformats.org/officeDocument/2006/relationships/image" Target="../media/image914.emf"/><Relationship Id="rId31" Type="http://schemas.openxmlformats.org/officeDocument/2006/relationships/oleObject" Target="../embeddings/oleObject962.bin"/><Relationship Id="rId30" Type="http://schemas.openxmlformats.org/officeDocument/2006/relationships/image" Target="../media/image913.emf"/><Relationship Id="rId3" Type="http://schemas.openxmlformats.org/officeDocument/2006/relationships/oleObject" Target="../embeddings/oleObject948.bin"/><Relationship Id="rId29" Type="http://schemas.openxmlformats.org/officeDocument/2006/relationships/oleObject" Target="../embeddings/oleObject961.bin"/><Relationship Id="rId28" Type="http://schemas.openxmlformats.org/officeDocument/2006/relationships/image" Target="../media/image912.wmf"/><Relationship Id="rId27" Type="http://schemas.openxmlformats.org/officeDocument/2006/relationships/oleObject" Target="../embeddings/oleObject960.bin"/><Relationship Id="rId26" Type="http://schemas.openxmlformats.org/officeDocument/2006/relationships/image" Target="../media/image911.emf"/><Relationship Id="rId25" Type="http://schemas.openxmlformats.org/officeDocument/2006/relationships/oleObject" Target="../embeddings/oleObject959.bin"/><Relationship Id="rId24" Type="http://schemas.openxmlformats.org/officeDocument/2006/relationships/image" Target="../media/image910.emf"/><Relationship Id="rId23" Type="http://schemas.openxmlformats.org/officeDocument/2006/relationships/oleObject" Target="../embeddings/oleObject958.bin"/><Relationship Id="rId22" Type="http://schemas.openxmlformats.org/officeDocument/2006/relationships/image" Target="../media/image909.emf"/><Relationship Id="rId21" Type="http://schemas.openxmlformats.org/officeDocument/2006/relationships/oleObject" Target="../embeddings/oleObject957.bin"/><Relationship Id="rId20" Type="http://schemas.openxmlformats.org/officeDocument/2006/relationships/image" Target="../media/image908.wmf"/><Relationship Id="rId2" Type="http://schemas.openxmlformats.org/officeDocument/2006/relationships/image" Target="../media/image899.wmf"/><Relationship Id="rId19" Type="http://schemas.openxmlformats.org/officeDocument/2006/relationships/oleObject" Target="../embeddings/oleObject956.bin"/><Relationship Id="rId18" Type="http://schemas.openxmlformats.org/officeDocument/2006/relationships/image" Target="../media/image907.emf"/><Relationship Id="rId17" Type="http://schemas.openxmlformats.org/officeDocument/2006/relationships/oleObject" Target="../embeddings/oleObject955.bin"/><Relationship Id="rId16" Type="http://schemas.openxmlformats.org/officeDocument/2006/relationships/image" Target="../media/image906.emf"/><Relationship Id="rId15" Type="http://schemas.openxmlformats.org/officeDocument/2006/relationships/oleObject" Target="../embeddings/oleObject954.bin"/><Relationship Id="rId14" Type="http://schemas.openxmlformats.org/officeDocument/2006/relationships/image" Target="../media/image905.emf"/><Relationship Id="rId13" Type="http://schemas.openxmlformats.org/officeDocument/2006/relationships/oleObject" Target="../embeddings/oleObject953.bin"/><Relationship Id="rId12" Type="http://schemas.openxmlformats.org/officeDocument/2006/relationships/image" Target="../media/image904.wmf"/><Relationship Id="rId11" Type="http://schemas.openxmlformats.org/officeDocument/2006/relationships/oleObject" Target="../embeddings/oleObject952.bin"/><Relationship Id="rId10" Type="http://schemas.openxmlformats.org/officeDocument/2006/relationships/image" Target="../media/image903.emf"/><Relationship Id="rId1" Type="http://schemas.openxmlformats.org/officeDocument/2006/relationships/oleObject" Target="../embeddings/oleObject947.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971.bin"/><Relationship Id="rId8" Type="http://schemas.openxmlformats.org/officeDocument/2006/relationships/image" Target="../media/image921.emf"/><Relationship Id="rId7" Type="http://schemas.openxmlformats.org/officeDocument/2006/relationships/oleObject" Target="../embeddings/oleObject970.bin"/><Relationship Id="rId6" Type="http://schemas.openxmlformats.org/officeDocument/2006/relationships/image" Target="../media/image920.emf"/><Relationship Id="rId5" Type="http://schemas.openxmlformats.org/officeDocument/2006/relationships/oleObject" Target="../embeddings/oleObject969.bin"/><Relationship Id="rId46" Type="http://schemas.openxmlformats.org/officeDocument/2006/relationships/vmlDrawing" Target="../drawings/vmlDrawing81.vml"/><Relationship Id="rId45" Type="http://schemas.openxmlformats.org/officeDocument/2006/relationships/slideLayout" Target="../slideLayouts/slideLayout7.xml"/><Relationship Id="rId44" Type="http://schemas.openxmlformats.org/officeDocument/2006/relationships/image" Target="../media/image939.wmf"/><Relationship Id="rId43" Type="http://schemas.openxmlformats.org/officeDocument/2006/relationships/oleObject" Target="../embeddings/oleObject988.bin"/><Relationship Id="rId42" Type="http://schemas.openxmlformats.org/officeDocument/2006/relationships/image" Target="../media/image938.wmf"/><Relationship Id="rId41" Type="http://schemas.openxmlformats.org/officeDocument/2006/relationships/oleObject" Target="../embeddings/oleObject987.bin"/><Relationship Id="rId40" Type="http://schemas.openxmlformats.org/officeDocument/2006/relationships/image" Target="../media/image937.wmf"/><Relationship Id="rId4" Type="http://schemas.openxmlformats.org/officeDocument/2006/relationships/image" Target="../media/image919.wmf"/><Relationship Id="rId39" Type="http://schemas.openxmlformats.org/officeDocument/2006/relationships/oleObject" Target="../embeddings/oleObject986.bin"/><Relationship Id="rId38" Type="http://schemas.openxmlformats.org/officeDocument/2006/relationships/image" Target="../media/image936.wmf"/><Relationship Id="rId37" Type="http://schemas.openxmlformats.org/officeDocument/2006/relationships/oleObject" Target="../embeddings/oleObject985.bin"/><Relationship Id="rId36" Type="http://schemas.openxmlformats.org/officeDocument/2006/relationships/image" Target="../media/image935.emf"/><Relationship Id="rId35" Type="http://schemas.openxmlformats.org/officeDocument/2006/relationships/oleObject" Target="../embeddings/oleObject984.bin"/><Relationship Id="rId34" Type="http://schemas.openxmlformats.org/officeDocument/2006/relationships/image" Target="../media/image934.wmf"/><Relationship Id="rId33" Type="http://schemas.openxmlformats.org/officeDocument/2006/relationships/oleObject" Target="../embeddings/oleObject983.bin"/><Relationship Id="rId32" Type="http://schemas.openxmlformats.org/officeDocument/2006/relationships/image" Target="../media/image933.emf"/><Relationship Id="rId31" Type="http://schemas.openxmlformats.org/officeDocument/2006/relationships/oleObject" Target="../embeddings/oleObject982.bin"/><Relationship Id="rId30" Type="http://schemas.openxmlformats.org/officeDocument/2006/relationships/image" Target="../media/image932.wmf"/><Relationship Id="rId3" Type="http://schemas.openxmlformats.org/officeDocument/2006/relationships/oleObject" Target="../embeddings/oleObject968.bin"/><Relationship Id="rId29" Type="http://schemas.openxmlformats.org/officeDocument/2006/relationships/oleObject" Target="../embeddings/oleObject981.bin"/><Relationship Id="rId28" Type="http://schemas.openxmlformats.org/officeDocument/2006/relationships/image" Target="../media/image931.wmf"/><Relationship Id="rId27" Type="http://schemas.openxmlformats.org/officeDocument/2006/relationships/oleObject" Target="../embeddings/oleObject980.bin"/><Relationship Id="rId26" Type="http://schemas.openxmlformats.org/officeDocument/2006/relationships/image" Target="../media/image930.emf"/><Relationship Id="rId25" Type="http://schemas.openxmlformats.org/officeDocument/2006/relationships/oleObject" Target="../embeddings/oleObject979.bin"/><Relationship Id="rId24" Type="http://schemas.openxmlformats.org/officeDocument/2006/relationships/image" Target="../media/image929.wmf"/><Relationship Id="rId23" Type="http://schemas.openxmlformats.org/officeDocument/2006/relationships/oleObject" Target="../embeddings/oleObject978.bin"/><Relationship Id="rId22" Type="http://schemas.openxmlformats.org/officeDocument/2006/relationships/image" Target="../media/image928.emf"/><Relationship Id="rId21" Type="http://schemas.openxmlformats.org/officeDocument/2006/relationships/oleObject" Target="../embeddings/oleObject977.bin"/><Relationship Id="rId20" Type="http://schemas.openxmlformats.org/officeDocument/2006/relationships/image" Target="../media/image927.emf"/><Relationship Id="rId2" Type="http://schemas.openxmlformats.org/officeDocument/2006/relationships/image" Target="../media/image918.wmf"/><Relationship Id="rId19" Type="http://schemas.openxmlformats.org/officeDocument/2006/relationships/oleObject" Target="../embeddings/oleObject976.bin"/><Relationship Id="rId18" Type="http://schemas.openxmlformats.org/officeDocument/2006/relationships/image" Target="../media/image926.emf"/><Relationship Id="rId17" Type="http://schemas.openxmlformats.org/officeDocument/2006/relationships/oleObject" Target="../embeddings/oleObject975.bin"/><Relationship Id="rId16" Type="http://schemas.openxmlformats.org/officeDocument/2006/relationships/image" Target="../media/image925.emf"/><Relationship Id="rId15" Type="http://schemas.openxmlformats.org/officeDocument/2006/relationships/oleObject" Target="../embeddings/oleObject974.bin"/><Relationship Id="rId14" Type="http://schemas.openxmlformats.org/officeDocument/2006/relationships/image" Target="../media/image924.emf"/><Relationship Id="rId13" Type="http://schemas.openxmlformats.org/officeDocument/2006/relationships/oleObject" Target="../embeddings/oleObject973.bin"/><Relationship Id="rId12" Type="http://schemas.openxmlformats.org/officeDocument/2006/relationships/image" Target="../media/image923.emf"/><Relationship Id="rId11" Type="http://schemas.openxmlformats.org/officeDocument/2006/relationships/oleObject" Target="../embeddings/oleObject972.bin"/><Relationship Id="rId10" Type="http://schemas.openxmlformats.org/officeDocument/2006/relationships/image" Target="../media/image922.emf"/><Relationship Id="rId1" Type="http://schemas.openxmlformats.org/officeDocument/2006/relationships/oleObject" Target="../embeddings/oleObject967.bin"/></Relationships>
</file>

<file path=ppt/slides/_rels/slide89.xml.rels><?xml version="1.0" encoding="UTF-8" standalone="yes"?>
<Relationships xmlns="http://schemas.openxmlformats.org/package/2006/relationships"><Relationship Id="rId9" Type="http://schemas.openxmlformats.org/officeDocument/2006/relationships/oleObject" Target="../embeddings/oleObject993.bin"/><Relationship Id="rId8" Type="http://schemas.openxmlformats.org/officeDocument/2006/relationships/image" Target="../media/image943.emf"/><Relationship Id="rId7" Type="http://schemas.openxmlformats.org/officeDocument/2006/relationships/oleObject" Target="../embeddings/oleObject992.bin"/><Relationship Id="rId6" Type="http://schemas.openxmlformats.org/officeDocument/2006/relationships/image" Target="../media/image942.emf"/><Relationship Id="rId5" Type="http://schemas.openxmlformats.org/officeDocument/2006/relationships/oleObject" Target="../embeddings/oleObject991.bin"/><Relationship Id="rId40" Type="http://schemas.openxmlformats.org/officeDocument/2006/relationships/vmlDrawing" Target="../drawings/vmlDrawing82.vml"/><Relationship Id="rId4" Type="http://schemas.openxmlformats.org/officeDocument/2006/relationships/image" Target="../media/image941.wmf"/><Relationship Id="rId39" Type="http://schemas.openxmlformats.org/officeDocument/2006/relationships/slideLayout" Target="../slideLayouts/slideLayout7.xml"/><Relationship Id="rId38" Type="http://schemas.openxmlformats.org/officeDocument/2006/relationships/image" Target="../media/image958.wmf"/><Relationship Id="rId37" Type="http://schemas.openxmlformats.org/officeDocument/2006/relationships/oleObject" Target="../embeddings/oleObject1007.bin"/><Relationship Id="rId36" Type="http://schemas.openxmlformats.org/officeDocument/2006/relationships/image" Target="../media/image957.wmf"/><Relationship Id="rId35" Type="http://schemas.openxmlformats.org/officeDocument/2006/relationships/oleObject" Target="../embeddings/oleObject1006.bin"/><Relationship Id="rId34" Type="http://schemas.openxmlformats.org/officeDocument/2006/relationships/image" Target="../media/image956.emf"/><Relationship Id="rId33" Type="http://schemas.openxmlformats.org/officeDocument/2006/relationships/oleObject" Target="../embeddings/oleObject1005.bin"/><Relationship Id="rId32" Type="http://schemas.openxmlformats.org/officeDocument/2006/relationships/image" Target="../media/image955.wmf"/><Relationship Id="rId31" Type="http://schemas.openxmlformats.org/officeDocument/2006/relationships/oleObject" Target="../embeddings/oleObject1004.bin"/><Relationship Id="rId30" Type="http://schemas.openxmlformats.org/officeDocument/2006/relationships/image" Target="../media/image954.emf"/><Relationship Id="rId3" Type="http://schemas.openxmlformats.org/officeDocument/2006/relationships/oleObject" Target="../embeddings/oleObject990.bin"/><Relationship Id="rId29" Type="http://schemas.openxmlformats.org/officeDocument/2006/relationships/oleObject" Target="../embeddings/oleObject1003.bin"/><Relationship Id="rId28" Type="http://schemas.openxmlformats.org/officeDocument/2006/relationships/image" Target="../media/image953.emf"/><Relationship Id="rId27" Type="http://schemas.openxmlformats.org/officeDocument/2006/relationships/oleObject" Target="../embeddings/oleObject1002.bin"/><Relationship Id="rId26" Type="http://schemas.openxmlformats.org/officeDocument/2006/relationships/image" Target="../media/image952.emf"/><Relationship Id="rId25" Type="http://schemas.openxmlformats.org/officeDocument/2006/relationships/oleObject" Target="../embeddings/oleObject1001.bin"/><Relationship Id="rId24" Type="http://schemas.openxmlformats.org/officeDocument/2006/relationships/image" Target="../media/image951.emf"/><Relationship Id="rId23" Type="http://schemas.openxmlformats.org/officeDocument/2006/relationships/oleObject" Target="../embeddings/oleObject1000.bin"/><Relationship Id="rId22" Type="http://schemas.openxmlformats.org/officeDocument/2006/relationships/image" Target="../media/image950.emf"/><Relationship Id="rId21" Type="http://schemas.openxmlformats.org/officeDocument/2006/relationships/oleObject" Target="../embeddings/oleObject999.bin"/><Relationship Id="rId20" Type="http://schemas.openxmlformats.org/officeDocument/2006/relationships/image" Target="../media/image949.wmf"/><Relationship Id="rId2" Type="http://schemas.openxmlformats.org/officeDocument/2006/relationships/image" Target="../media/image940.wmf"/><Relationship Id="rId19" Type="http://schemas.openxmlformats.org/officeDocument/2006/relationships/oleObject" Target="../embeddings/oleObject998.bin"/><Relationship Id="rId18" Type="http://schemas.openxmlformats.org/officeDocument/2006/relationships/image" Target="../media/image948.emf"/><Relationship Id="rId17" Type="http://schemas.openxmlformats.org/officeDocument/2006/relationships/oleObject" Target="../embeddings/oleObject997.bin"/><Relationship Id="rId16" Type="http://schemas.openxmlformats.org/officeDocument/2006/relationships/image" Target="../media/image947.emf"/><Relationship Id="rId15" Type="http://schemas.openxmlformats.org/officeDocument/2006/relationships/oleObject" Target="../embeddings/oleObject996.bin"/><Relationship Id="rId14" Type="http://schemas.openxmlformats.org/officeDocument/2006/relationships/image" Target="../media/image946.emf"/><Relationship Id="rId13" Type="http://schemas.openxmlformats.org/officeDocument/2006/relationships/oleObject" Target="../embeddings/oleObject995.bin"/><Relationship Id="rId12" Type="http://schemas.openxmlformats.org/officeDocument/2006/relationships/image" Target="../media/image945.wmf"/><Relationship Id="rId11" Type="http://schemas.openxmlformats.org/officeDocument/2006/relationships/oleObject" Target="../embeddings/oleObject994.bin"/><Relationship Id="rId10" Type="http://schemas.openxmlformats.org/officeDocument/2006/relationships/image" Target="../media/image944.emf"/><Relationship Id="rId1" Type="http://schemas.openxmlformats.org/officeDocument/2006/relationships/oleObject" Target="../embeddings/oleObject989.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34.wmf"/><Relationship Id="rId7" Type="http://schemas.openxmlformats.org/officeDocument/2006/relationships/oleObject" Target="../embeddings/oleObject33.bin"/><Relationship Id="rId6" Type="http://schemas.openxmlformats.org/officeDocument/2006/relationships/image" Target="../media/image33.wmf"/><Relationship Id="rId5" Type="http://schemas.openxmlformats.org/officeDocument/2006/relationships/oleObject" Target="../embeddings/oleObject32.bin"/><Relationship Id="rId4" Type="http://schemas.openxmlformats.org/officeDocument/2006/relationships/image" Target="../media/image32.emf"/><Relationship Id="rId3" Type="http://schemas.openxmlformats.org/officeDocument/2006/relationships/oleObject" Target="../embeddings/oleObject31.bin"/><Relationship Id="rId25" Type="http://schemas.openxmlformats.org/officeDocument/2006/relationships/notesSlide" Target="../notesSlides/notesSlide1.xml"/><Relationship Id="rId24" Type="http://schemas.openxmlformats.org/officeDocument/2006/relationships/vmlDrawing" Target="../drawings/vmlDrawing7.vml"/><Relationship Id="rId23" Type="http://schemas.openxmlformats.org/officeDocument/2006/relationships/slideLayout" Target="../slideLayouts/slideLayout7.xml"/><Relationship Id="rId22" Type="http://schemas.openxmlformats.org/officeDocument/2006/relationships/image" Target="../media/image41.emf"/><Relationship Id="rId21" Type="http://schemas.openxmlformats.org/officeDocument/2006/relationships/oleObject" Target="../embeddings/oleObject40.bin"/><Relationship Id="rId20" Type="http://schemas.openxmlformats.org/officeDocument/2006/relationships/image" Target="../media/image40.wmf"/><Relationship Id="rId2" Type="http://schemas.openxmlformats.org/officeDocument/2006/relationships/image" Target="../media/image31.emf"/><Relationship Id="rId19" Type="http://schemas.openxmlformats.org/officeDocument/2006/relationships/oleObject" Target="../embeddings/oleObject39.bin"/><Relationship Id="rId18" Type="http://schemas.openxmlformats.org/officeDocument/2006/relationships/image" Target="../media/image39.wmf"/><Relationship Id="rId17" Type="http://schemas.openxmlformats.org/officeDocument/2006/relationships/oleObject" Target="../embeddings/oleObject38.bin"/><Relationship Id="rId16" Type="http://schemas.openxmlformats.org/officeDocument/2006/relationships/image" Target="../media/image38.emf"/><Relationship Id="rId15" Type="http://schemas.openxmlformats.org/officeDocument/2006/relationships/oleObject" Target="../embeddings/oleObject37.bin"/><Relationship Id="rId14" Type="http://schemas.openxmlformats.org/officeDocument/2006/relationships/image" Target="../media/image37.wmf"/><Relationship Id="rId13" Type="http://schemas.openxmlformats.org/officeDocument/2006/relationships/oleObject" Target="../embeddings/oleObject36.bin"/><Relationship Id="rId12" Type="http://schemas.openxmlformats.org/officeDocument/2006/relationships/image" Target="../media/image36.emf"/><Relationship Id="rId11" Type="http://schemas.openxmlformats.org/officeDocument/2006/relationships/oleObject" Target="../embeddings/oleObject35.bin"/><Relationship Id="rId10" Type="http://schemas.openxmlformats.org/officeDocument/2006/relationships/image" Target="../media/image35.wmf"/><Relationship Id="rId1" Type="http://schemas.openxmlformats.org/officeDocument/2006/relationships/oleObject" Target="../embeddings/oleObject30.bin"/></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1012.bin"/><Relationship Id="rId8" Type="http://schemas.openxmlformats.org/officeDocument/2006/relationships/image" Target="../media/image962.emf"/><Relationship Id="rId7" Type="http://schemas.openxmlformats.org/officeDocument/2006/relationships/oleObject" Target="../embeddings/oleObject1011.bin"/><Relationship Id="rId6" Type="http://schemas.openxmlformats.org/officeDocument/2006/relationships/image" Target="../media/image961.emf"/><Relationship Id="rId5" Type="http://schemas.openxmlformats.org/officeDocument/2006/relationships/oleObject" Target="../embeddings/oleObject1010.bin"/><Relationship Id="rId4" Type="http://schemas.openxmlformats.org/officeDocument/2006/relationships/image" Target="../media/image960.emf"/><Relationship Id="rId32" Type="http://schemas.openxmlformats.org/officeDocument/2006/relationships/vmlDrawing" Target="../drawings/vmlDrawing83.vml"/><Relationship Id="rId31" Type="http://schemas.openxmlformats.org/officeDocument/2006/relationships/slideLayout" Target="../slideLayouts/slideLayout7.xml"/><Relationship Id="rId30" Type="http://schemas.openxmlformats.org/officeDocument/2006/relationships/image" Target="../media/image973.wmf"/><Relationship Id="rId3" Type="http://schemas.openxmlformats.org/officeDocument/2006/relationships/oleObject" Target="../embeddings/oleObject1009.bin"/><Relationship Id="rId29" Type="http://schemas.openxmlformats.org/officeDocument/2006/relationships/oleObject" Target="../embeddings/oleObject1022.bin"/><Relationship Id="rId28" Type="http://schemas.openxmlformats.org/officeDocument/2006/relationships/image" Target="../media/image972.emf"/><Relationship Id="rId27" Type="http://schemas.openxmlformats.org/officeDocument/2006/relationships/oleObject" Target="../embeddings/oleObject1021.bin"/><Relationship Id="rId26" Type="http://schemas.openxmlformats.org/officeDocument/2006/relationships/image" Target="../media/image971.emf"/><Relationship Id="rId25" Type="http://schemas.openxmlformats.org/officeDocument/2006/relationships/oleObject" Target="../embeddings/oleObject1020.bin"/><Relationship Id="rId24" Type="http://schemas.openxmlformats.org/officeDocument/2006/relationships/image" Target="../media/image970.wmf"/><Relationship Id="rId23" Type="http://schemas.openxmlformats.org/officeDocument/2006/relationships/oleObject" Target="../embeddings/oleObject1019.bin"/><Relationship Id="rId22" Type="http://schemas.openxmlformats.org/officeDocument/2006/relationships/image" Target="../media/image969.wmf"/><Relationship Id="rId21" Type="http://schemas.openxmlformats.org/officeDocument/2006/relationships/oleObject" Target="../embeddings/oleObject1018.bin"/><Relationship Id="rId20" Type="http://schemas.openxmlformats.org/officeDocument/2006/relationships/image" Target="../media/image968.wmf"/><Relationship Id="rId2" Type="http://schemas.openxmlformats.org/officeDocument/2006/relationships/image" Target="../media/image959.emf"/><Relationship Id="rId19" Type="http://schemas.openxmlformats.org/officeDocument/2006/relationships/oleObject" Target="../embeddings/oleObject1017.bin"/><Relationship Id="rId18" Type="http://schemas.openxmlformats.org/officeDocument/2006/relationships/image" Target="../media/image967.emf"/><Relationship Id="rId17" Type="http://schemas.openxmlformats.org/officeDocument/2006/relationships/oleObject" Target="../embeddings/oleObject1016.bin"/><Relationship Id="rId16" Type="http://schemas.openxmlformats.org/officeDocument/2006/relationships/image" Target="../media/image966.emf"/><Relationship Id="rId15" Type="http://schemas.openxmlformats.org/officeDocument/2006/relationships/oleObject" Target="../embeddings/oleObject1015.bin"/><Relationship Id="rId14" Type="http://schemas.openxmlformats.org/officeDocument/2006/relationships/image" Target="../media/image965.wmf"/><Relationship Id="rId13" Type="http://schemas.openxmlformats.org/officeDocument/2006/relationships/oleObject" Target="../embeddings/oleObject1014.bin"/><Relationship Id="rId12" Type="http://schemas.openxmlformats.org/officeDocument/2006/relationships/image" Target="../media/image964.emf"/><Relationship Id="rId11" Type="http://schemas.openxmlformats.org/officeDocument/2006/relationships/oleObject" Target="../embeddings/oleObject1013.bin"/><Relationship Id="rId10" Type="http://schemas.openxmlformats.org/officeDocument/2006/relationships/image" Target="../media/image963.emf"/><Relationship Id="rId1" Type="http://schemas.openxmlformats.org/officeDocument/2006/relationships/oleObject" Target="../embeddings/oleObject1008.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1027.bin"/><Relationship Id="rId8" Type="http://schemas.openxmlformats.org/officeDocument/2006/relationships/image" Target="../media/image977.wmf"/><Relationship Id="rId7" Type="http://schemas.openxmlformats.org/officeDocument/2006/relationships/oleObject" Target="../embeddings/oleObject1026.bin"/><Relationship Id="rId6" Type="http://schemas.openxmlformats.org/officeDocument/2006/relationships/image" Target="../media/image976.wmf"/><Relationship Id="rId57" Type="http://schemas.openxmlformats.org/officeDocument/2006/relationships/vmlDrawing" Target="../drawings/vmlDrawing84.vml"/><Relationship Id="rId56" Type="http://schemas.openxmlformats.org/officeDocument/2006/relationships/slideLayout" Target="../slideLayouts/slideLayout7.xml"/><Relationship Id="rId55" Type="http://schemas.openxmlformats.org/officeDocument/2006/relationships/oleObject" Target="../embeddings/oleObject1050.bin"/><Relationship Id="rId54" Type="http://schemas.openxmlformats.org/officeDocument/2006/relationships/image" Target="../media/image1000.wmf"/><Relationship Id="rId53" Type="http://schemas.openxmlformats.org/officeDocument/2006/relationships/oleObject" Target="../embeddings/oleObject1049.bin"/><Relationship Id="rId52" Type="http://schemas.openxmlformats.org/officeDocument/2006/relationships/image" Target="../media/image999.wmf"/><Relationship Id="rId51" Type="http://schemas.openxmlformats.org/officeDocument/2006/relationships/oleObject" Target="../embeddings/oleObject1048.bin"/><Relationship Id="rId50" Type="http://schemas.openxmlformats.org/officeDocument/2006/relationships/image" Target="../media/image998.wmf"/><Relationship Id="rId5" Type="http://schemas.openxmlformats.org/officeDocument/2006/relationships/oleObject" Target="../embeddings/oleObject1025.bin"/><Relationship Id="rId49" Type="http://schemas.openxmlformats.org/officeDocument/2006/relationships/oleObject" Target="../embeddings/oleObject1047.bin"/><Relationship Id="rId48" Type="http://schemas.openxmlformats.org/officeDocument/2006/relationships/image" Target="../media/image997.wmf"/><Relationship Id="rId47" Type="http://schemas.openxmlformats.org/officeDocument/2006/relationships/oleObject" Target="../embeddings/oleObject1046.bin"/><Relationship Id="rId46" Type="http://schemas.openxmlformats.org/officeDocument/2006/relationships/image" Target="../media/image996.emf"/><Relationship Id="rId45" Type="http://schemas.openxmlformats.org/officeDocument/2006/relationships/oleObject" Target="../embeddings/oleObject1045.bin"/><Relationship Id="rId44" Type="http://schemas.openxmlformats.org/officeDocument/2006/relationships/image" Target="../media/image995.wmf"/><Relationship Id="rId43" Type="http://schemas.openxmlformats.org/officeDocument/2006/relationships/oleObject" Target="../embeddings/oleObject1044.bin"/><Relationship Id="rId42" Type="http://schemas.openxmlformats.org/officeDocument/2006/relationships/image" Target="../media/image994.wmf"/><Relationship Id="rId41" Type="http://schemas.openxmlformats.org/officeDocument/2006/relationships/oleObject" Target="../embeddings/oleObject1043.bin"/><Relationship Id="rId40" Type="http://schemas.openxmlformats.org/officeDocument/2006/relationships/image" Target="../media/image993.emf"/><Relationship Id="rId4" Type="http://schemas.openxmlformats.org/officeDocument/2006/relationships/image" Target="../media/image975.emf"/><Relationship Id="rId39" Type="http://schemas.openxmlformats.org/officeDocument/2006/relationships/oleObject" Target="../embeddings/oleObject1042.bin"/><Relationship Id="rId38" Type="http://schemas.openxmlformats.org/officeDocument/2006/relationships/image" Target="../media/image992.emf"/><Relationship Id="rId37" Type="http://schemas.openxmlformats.org/officeDocument/2006/relationships/oleObject" Target="../embeddings/oleObject1041.bin"/><Relationship Id="rId36" Type="http://schemas.openxmlformats.org/officeDocument/2006/relationships/image" Target="../media/image991.emf"/><Relationship Id="rId35" Type="http://schemas.openxmlformats.org/officeDocument/2006/relationships/oleObject" Target="../embeddings/oleObject1040.bin"/><Relationship Id="rId34" Type="http://schemas.openxmlformats.org/officeDocument/2006/relationships/image" Target="../media/image990.wmf"/><Relationship Id="rId33" Type="http://schemas.openxmlformats.org/officeDocument/2006/relationships/oleObject" Target="../embeddings/oleObject1039.bin"/><Relationship Id="rId32" Type="http://schemas.openxmlformats.org/officeDocument/2006/relationships/image" Target="../media/image989.emf"/><Relationship Id="rId31" Type="http://schemas.openxmlformats.org/officeDocument/2006/relationships/oleObject" Target="../embeddings/oleObject1038.bin"/><Relationship Id="rId30" Type="http://schemas.openxmlformats.org/officeDocument/2006/relationships/image" Target="../media/image988.emf"/><Relationship Id="rId3" Type="http://schemas.openxmlformats.org/officeDocument/2006/relationships/oleObject" Target="../embeddings/oleObject1024.bin"/><Relationship Id="rId29" Type="http://schemas.openxmlformats.org/officeDocument/2006/relationships/oleObject" Target="../embeddings/oleObject1037.bin"/><Relationship Id="rId28" Type="http://schemas.openxmlformats.org/officeDocument/2006/relationships/image" Target="../media/image987.wmf"/><Relationship Id="rId27" Type="http://schemas.openxmlformats.org/officeDocument/2006/relationships/oleObject" Target="../embeddings/oleObject1036.bin"/><Relationship Id="rId26" Type="http://schemas.openxmlformats.org/officeDocument/2006/relationships/image" Target="../media/image986.emf"/><Relationship Id="rId25" Type="http://schemas.openxmlformats.org/officeDocument/2006/relationships/oleObject" Target="../embeddings/oleObject1035.bin"/><Relationship Id="rId24" Type="http://schemas.openxmlformats.org/officeDocument/2006/relationships/image" Target="../media/image985.emf"/><Relationship Id="rId23" Type="http://schemas.openxmlformats.org/officeDocument/2006/relationships/oleObject" Target="../embeddings/oleObject1034.bin"/><Relationship Id="rId22" Type="http://schemas.openxmlformats.org/officeDocument/2006/relationships/image" Target="../media/image984.emf"/><Relationship Id="rId21" Type="http://schemas.openxmlformats.org/officeDocument/2006/relationships/oleObject" Target="../embeddings/oleObject1033.bin"/><Relationship Id="rId20" Type="http://schemas.openxmlformats.org/officeDocument/2006/relationships/image" Target="../media/image983.emf"/><Relationship Id="rId2" Type="http://schemas.openxmlformats.org/officeDocument/2006/relationships/image" Target="../media/image974.emf"/><Relationship Id="rId19" Type="http://schemas.openxmlformats.org/officeDocument/2006/relationships/oleObject" Target="../embeddings/oleObject1032.bin"/><Relationship Id="rId18" Type="http://schemas.openxmlformats.org/officeDocument/2006/relationships/image" Target="../media/image982.wmf"/><Relationship Id="rId17" Type="http://schemas.openxmlformats.org/officeDocument/2006/relationships/oleObject" Target="../embeddings/oleObject1031.bin"/><Relationship Id="rId16" Type="http://schemas.openxmlformats.org/officeDocument/2006/relationships/image" Target="../media/image981.wmf"/><Relationship Id="rId15" Type="http://schemas.openxmlformats.org/officeDocument/2006/relationships/oleObject" Target="../embeddings/oleObject1030.bin"/><Relationship Id="rId14" Type="http://schemas.openxmlformats.org/officeDocument/2006/relationships/image" Target="../media/image980.emf"/><Relationship Id="rId13" Type="http://schemas.openxmlformats.org/officeDocument/2006/relationships/oleObject" Target="../embeddings/oleObject1029.bin"/><Relationship Id="rId12" Type="http://schemas.openxmlformats.org/officeDocument/2006/relationships/image" Target="../media/image979.emf"/><Relationship Id="rId11" Type="http://schemas.openxmlformats.org/officeDocument/2006/relationships/oleObject" Target="../embeddings/oleObject1028.bin"/><Relationship Id="rId10" Type="http://schemas.openxmlformats.org/officeDocument/2006/relationships/image" Target="../media/image978.emf"/><Relationship Id="rId1" Type="http://schemas.openxmlformats.org/officeDocument/2006/relationships/oleObject" Target="../embeddings/oleObject1023.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1055.bin"/><Relationship Id="rId8" Type="http://schemas.openxmlformats.org/officeDocument/2006/relationships/image" Target="../media/image1003.wmf"/><Relationship Id="rId7" Type="http://schemas.openxmlformats.org/officeDocument/2006/relationships/oleObject" Target="../embeddings/oleObject1054.bin"/><Relationship Id="rId6" Type="http://schemas.openxmlformats.org/officeDocument/2006/relationships/image" Target="../media/image958.wmf"/><Relationship Id="rId5" Type="http://schemas.openxmlformats.org/officeDocument/2006/relationships/oleObject" Target="../embeddings/oleObject1053.bin"/><Relationship Id="rId4" Type="http://schemas.openxmlformats.org/officeDocument/2006/relationships/image" Target="../media/image1002.wmf"/><Relationship Id="rId3" Type="http://schemas.openxmlformats.org/officeDocument/2006/relationships/oleObject" Target="../embeddings/oleObject1052.bin"/><Relationship Id="rId2" Type="http://schemas.openxmlformats.org/officeDocument/2006/relationships/image" Target="../media/image1001.wmf"/><Relationship Id="rId12" Type="http://schemas.openxmlformats.org/officeDocument/2006/relationships/vmlDrawing" Target="../drawings/vmlDrawing85.vml"/><Relationship Id="rId11" Type="http://schemas.openxmlformats.org/officeDocument/2006/relationships/slideLayout" Target="../slideLayouts/slideLayout7.xml"/><Relationship Id="rId10" Type="http://schemas.openxmlformats.org/officeDocument/2006/relationships/image" Target="../media/image1004.wmf"/><Relationship Id="rId1" Type="http://schemas.openxmlformats.org/officeDocument/2006/relationships/oleObject" Target="../embeddings/oleObject1051.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060.bin"/><Relationship Id="rId8" Type="http://schemas.openxmlformats.org/officeDocument/2006/relationships/image" Target="../media/image1008.emf"/><Relationship Id="rId7" Type="http://schemas.openxmlformats.org/officeDocument/2006/relationships/oleObject" Target="../embeddings/oleObject1059.bin"/><Relationship Id="rId6" Type="http://schemas.openxmlformats.org/officeDocument/2006/relationships/image" Target="../media/image1007.emf"/><Relationship Id="rId5" Type="http://schemas.openxmlformats.org/officeDocument/2006/relationships/oleObject" Target="../embeddings/oleObject1058.bin"/><Relationship Id="rId4" Type="http://schemas.openxmlformats.org/officeDocument/2006/relationships/image" Target="../media/image1006.emf"/><Relationship Id="rId34" Type="http://schemas.openxmlformats.org/officeDocument/2006/relationships/vmlDrawing" Target="../drawings/vmlDrawing86.vml"/><Relationship Id="rId33" Type="http://schemas.openxmlformats.org/officeDocument/2006/relationships/slideLayout" Target="../slideLayouts/slideLayout2.xml"/><Relationship Id="rId32" Type="http://schemas.openxmlformats.org/officeDocument/2006/relationships/image" Target="../media/image986.emf"/><Relationship Id="rId31" Type="http://schemas.openxmlformats.org/officeDocument/2006/relationships/oleObject" Target="../embeddings/oleObject1071.bin"/><Relationship Id="rId30" Type="http://schemas.openxmlformats.org/officeDocument/2006/relationships/image" Target="../media/image1019.emf"/><Relationship Id="rId3" Type="http://schemas.openxmlformats.org/officeDocument/2006/relationships/oleObject" Target="../embeddings/oleObject1057.bin"/><Relationship Id="rId29" Type="http://schemas.openxmlformats.org/officeDocument/2006/relationships/oleObject" Target="../embeddings/oleObject1070.bin"/><Relationship Id="rId28" Type="http://schemas.openxmlformats.org/officeDocument/2006/relationships/image" Target="../media/image1018.emf"/><Relationship Id="rId27" Type="http://schemas.openxmlformats.org/officeDocument/2006/relationships/oleObject" Target="../embeddings/oleObject1069.bin"/><Relationship Id="rId26" Type="http://schemas.openxmlformats.org/officeDocument/2006/relationships/image" Target="../media/image1017.emf"/><Relationship Id="rId25" Type="http://schemas.openxmlformats.org/officeDocument/2006/relationships/oleObject" Target="../embeddings/oleObject1068.bin"/><Relationship Id="rId24" Type="http://schemas.openxmlformats.org/officeDocument/2006/relationships/image" Target="../media/image1016.emf"/><Relationship Id="rId23" Type="http://schemas.openxmlformats.org/officeDocument/2006/relationships/oleObject" Target="../embeddings/oleObject1067.bin"/><Relationship Id="rId22" Type="http://schemas.openxmlformats.org/officeDocument/2006/relationships/image" Target="../media/image1015.emf"/><Relationship Id="rId21" Type="http://schemas.openxmlformats.org/officeDocument/2006/relationships/oleObject" Target="../embeddings/oleObject1066.bin"/><Relationship Id="rId20" Type="http://schemas.openxmlformats.org/officeDocument/2006/relationships/image" Target="../media/image1014.emf"/><Relationship Id="rId2" Type="http://schemas.openxmlformats.org/officeDocument/2006/relationships/image" Target="../media/image1005.emf"/><Relationship Id="rId19" Type="http://schemas.openxmlformats.org/officeDocument/2006/relationships/oleObject" Target="../embeddings/oleObject1065.bin"/><Relationship Id="rId18" Type="http://schemas.openxmlformats.org/officeDocument/2006/relationships/image" Target="../media/image1013.emf"/><Relationship Id="rId17" Type="http://schemas.openxmlformats.org/officeDocument/2006/relationships/oleObject" Target="../embeddings/oleObject1064.bin"/><Relationship Id="rId16" Type="http://schemas.openxmlformats.org/officeDocument/2006/relationships/image" Target="../media/image1012.emf"/><Relationship Id="rId15" Type="http://schemas.openxmlformats.org/officeDocument/2006/relationships/oleObject" Target="../embeddings/oleObject1063.bin"/><Relationship Id="rId14" Type="http://schemas.openxmlformats.org/officeDocument/2006/relationships/image" Target="../media/image1011.emf"/><Relationship Id="rId13" Type="http://schemas.openxmlformats.org/officeDocument/2006/relationships/oleObject" Target="../embeddings/oleObject1062.bin"/><Relationship Id="rId12" Type="http://schemas.openxmlformats.org/officeDocument/2006/relationships/image" Target="../media/image1010.emf"/><Relationship Id="rId11" Type="http://schemas.openxmlformats.org/officeDocument/2006/relationships/oleObject" Target="../embeddings/oleObject1061.bin"/><Relationship Id="rId10" Type="http://schemas.openxmlformats.org/officeDocument/2006/relationships/image" Target="../media/image1009.emf"/><Relationship Id="rId1" Type="http://schemas.openxmlformats.org/officeDocument/2006/relationships/oleObject" Target="../embeddings/oleObject1056.bin"/></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1076.bin"/><Relationship Id="rId8" Type="http://schemas.openxmlformats.org/officeDocument/2006/relationships/image" Target="../media/image1023.emf"/><Relationship Id="rId7" Type="http://schemas.openxmlformats.org/officeDocument/2006/relationships/oleObject" Target="../embeddings/oleObject1075.bin"/><Relationship Id="rId6" Type="http://schemas.openxmlformats.org/officeDocument/2006/relationships/image" Target="../media/image1022.emf"/><Relationship Id="rId5" Type="http://schemas.openxmlformats.org/officeDocument/2006/relationships/oleObject" Target="../embeddings/oleObject1074.bin"/><Relationship Id="rId4" Type="http://schemas.openxmlformats.org/officeDocument/2006/relationships/image" Target="../media/image1021.emf"/><Relationship Id="rId3" Type="http://schemas.openxmlformats.org/officeDocument/2006/relationships/oleObject" Target="../embeddings/oleObject1073.bin"/><Relationship Id="rId24" Type="http://schemas.openxmlformats.org/officeDocument/2006/relationships/vmlDrawing" Target="../drawings/vmlDrawing87.vml"/><Relationship Id="rId23" Type="http://schemas.openxmlformats.org/officeDocument/2006/relationships/slideLayout" Target="../slideLayouts/slideLayout7.xml"/><Relationship Id="rId22" Type="http://schemas.openxmlformats.org/officeDocument/2006/relationships/image" Target="../media/image1030.emf"/><Relationship Id="rId21" Type="http://schemas.openxmlformats.org/officeDocument/2006/relationships/oleObject" Target="../embeddings/oleObject1082.bin"/><Relationship Id="rId20" Type="http://schemas.openxmlformats.org/officeDocument/2006/relationships/image" Target="../media/image1029.emf"/><Relationship Id="rId2" Type="http://schemas.openxmlformats.org/officeDocument/2006/relationships/image" Target="../media/image1020.emf"/><Relationship Id="rId19" Type="http://schemas.openxmlformats.org/officeDocument/2006/relationships/oleObject" Target="../embeddings/oleObject1081.bin"/><Relationship Id="rId18" Type="http://schemas.openxmlformats.org/officeDocument/2006/relationships/image" Target="../media/image1028.emf"/><Relationship Id="rId17" Type="http://schemas.openxmlformats.org/officeDocument/2006/relationships/oleObject" Target="../embeddings/oleObject1080.bin"/><Relationship Id="rId16" Type="http://schemas.openxmlformats.org/officeDocument/2006/relationships/image" Target="../media/image1027.emf"/><Relationship Id="rId15" Type="http://schemas.openxmlformats.org/officeDocument/2006/relationships/oleObject" Target="../embeddings/oleObject1079.bin"/><Relationship Id="rId14" Type="http://schemas.openxmlformats.org/officeDocument/2006/relationships/image" Target="../media/image1026.emf"/><Relationship Id="rId13" Type="http://schemas.openxmlformats.org/officeDocument/2006/relationships/oleObject" Target="../embeddings/oleObject1078.bin"/><Relationship Id="rId12" Type="http://schemas.openxmlformats.org/officeDocument/2006/relationships/image" Target="../media/image1025.emf"/><Relationship Id="rId11" Type="http://schemas.openxmlformats.org/officeDocument/2006/relationships/oleObject" Target="../embeddings/oleObject1077.bin"/><Relationship Id="rId10" Type="http://schemas.openxmlformats.org/officeDocument/2006/relationships/image" Target="../media/image1024.emf"/><Relationship Id="rId1" Type="http://schemas.openxmlformats.org/officeDocument/2006/relationships/oleObject" Target="../embeddings/oleObject1072.bin"/></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1087.bin"/><Relationship Id="rId8" Type="http://schemas.openxmlformats.org/officeDocument/2006/relationships/image" Target="../media/image1034.emf"/><Relationship Id="rId7" Type="http://schemas.openxmlformats.org/officeDocument/2006/relationships/oleObject" Target="../embeddings/oleObject1086.bin"/><Relationship Id="rId6" Type="http://schemas.openxmlformats.org/officeDocument/2006/relationships/image" Target="../media/image1033.emf"/><Relationship Id="rId5" Type="http://schemas.openxmlformats.org/officeDocument/2006/relationships/oleObject" Target="../embeddings/oleObject1085.bin"/><Relationship Id="rId48" Type="http://schemas.openxmlformats.org/officeDocument/2006/relationships/vmlDrawing" Target="../drawings/vmlDrawing88.vml"/><Relationship Id="rId47" Type="http://schemas.openxmlformats.org/officeDocument/2006/relationships/slideLayout" Target="../slideLayouts/slideLayout7.xml"/><Relationship Id="rId46" Type="http://schemas.openxmlformats.org/officeDocument/2006/relationships/image" Target="../media/image986.emf"/><Relationship Id="rId45" Type="http://schemas.openxmlformats.org/officeDocument/2006/relationships/oleObject" Target="../embeddings/oleObject1105.bin"/><Relationship Id="rId44" Type="http://schemas.openxmlformats.org/officeDocument/2006/relationships/image" Target="../media/image1052.emf"/><Relationship Id="rId43" Type="http://schemas.openxmlformats.org/officeDocument/2006/relationships/oleObject" Target="../embeddings/oleObject1104.bin"/><Relationship Id="rId42" Type="http://schemas.openxmlformats.org/officeDocument/2006/relationships/image" Target="../media/image1051.emf"/><Relationship Id="rId41" Type="http://schemas.openxmlformats.org/officeDocument/2006/relationships/oleObject" Target="../embeddings/oleObject1103.bin"/><Relationship Id="rId40" Type="http://schemas.openxmlformats.org/officeDocument/2006/relationships/image" Target="../media/image1050.emf"/><Relationship Id="rId4" Type="http://schemas.openxmlformats.org/officeDocument/2006/relationships/image" Target="../media/image1032.emf"/><Relationship Id="rId39" Type="http://schemas.openxmlformats.org/officeDocument/2006/relationships/oleObject" Target="../embeddings/oleObject1102.bin"/><Relationship Id="rId38" Type="http://schemas.openxmlformats.org/officeDocument/2006/relationships/image" Target="../media/image1049.emf"/><Relationship Id="rId37" Type="http://schemas.openxmlformats.org/officeDocument/2006/relationships/oleObject" Target="../embeddings/oleObject1101.bin"/><Relationship Id="rId36" Type="http://schemas.openxmlformats.org/officeDocument/2006/relationships/image" Target="../media/image1048.emf"/><Relationship Id="rId35" Type="http://schemas.openxmlformats.org/officeDocument/2006/relationships/oleObject" Target="../embeddings/oleObject1100.bin"/><Relationship Id="rId34" Type="http://schemas.openxmlformats.org/officeDocument/2006/relationships/image" Target="../media/image1047.emf"/><Relationship Id="rId33" Type="http://schemas.openxmlformats.org/officeDocument/2006/relationships/oleObject" Target="../embeddings/oleObject1099.bin"/><Relationship Id="rId32" Type="http://schemas.openxmlformats.org/officeDocument/2006/relationships/image" Target="../media/image1046.emf"/><Relationship Id="rId31" Type="http://schemas.openxmlformats.org/officeDocument/2006/relationships/oleObject" Target="../embeddings/oleObject1098.bin"/><Relationship Id="rId30" Type="http://schemas.openxmlformats.org/officeDocument/2006/relationships/image" Target="../media/image1045.emf"/><Relationship Id="rId3" Type="http://schemas.openxmlformats.org/officeDocument/2006/relationships/oleObject" Target="../embeddings/oleObject1084.bin"/><Relationship Id="rId29" Type="http://schemas.openxmlformats.org/officeDocument/2006/relationships/oleObject" Target="../embeddings/oleObject1097.bin"/><Relationship Id="rId28" Type="http://schemas.openxmlformats.org/officeDocument/2006/relationships/image" Target="../media/image1044.emf"/><Relationship Id="rId27" Type="http://schemas.openxmlformats.org/officeDocument/2006/relationships/oleObject" Target="../embeddings/oleObject1096.bin"/><Relationship Id="rId26" Type="http://schemas.openxmlformats.org/officeDocument/2006/relationships/image" Target="../media/image1043.emf"/><Relationship Id="rId25" Type="http://schemas.openxmlformats.org/officeDocument/2006/relationships/oleObject" Target="../embeddings/oleObject1095.bin"/><Relationship Id="rId24" Type="http://schemas.openxmlformats.org/officeDocument/2006/relationships/image" Target="../media/image1042.emf"/><Relationship Id="rId23" Type="http://schemas.openxmlformats.org/officeDocument/2006/relationships/oleObject" Target="../embeddings/oleObject1094.bin"/><Relationship Id="rId22" Type="http://schemas.openxmlformats.org/officeDocument/2006/relationships/image" Target="../media/image1041.emf"/><Relationship Id="rId21" Type="http://schemas.openxmlformats.org/officeDocument/2006/relationships/oleObject" Target="../embeddings/oleObject1093.bin"/><Relationship Id="rId20" Type="http://schemas.openxmlformats.org/officeDocument/2006/relationships/image" Target="../media/image1040.emf"/><Relationship Id="rId2" Type="http://schemas.openxmlformats.org/officeDocument/2006/relationships/image" Target="../media/image1031.emf"/><Relationship Id="rId19" Type="http://schemas.openxmlformats.org/officeDocument/2006/relationships/oleObject" Target="../embeddings/oleObject1092.bin"/><Relationship Id="rId18" Type="http://schemas.openxmlformats.org/officeDocument/2006/relationships/image" Target="../media/image1039.emf"/><Relationship Id="rId17" Type="http://schemas.openxmlformats.org/officeDocument/2006/relationships/oleObject" Target="../embeddings/oleObject1091.bin"/><Relationship Id="rId16" Type="http://schemas.openxmlformats.org/officeDocument/2006/relationships/image" Target="../media/image1038.emf"/><Relationship Id="rId15" Type="http://schemas.openxmlformats.org/officeDocument/2006/relationships/oleObject" Target="../embeddings/oleObject1090.bin"/><Relationship Id="rId14" Type="http://schemas.openxmlformats.org/officeDocument/2006/relationships/image" Target="../media/image1037.emf"/><Relationship Id="rId13" Type="http://schemas.openxmlformats.org/officeDocument/2006/relationships/oleObject" Target="../embeddings/oleObject1089.bin"/><Relationship Id="rId12" Type="http://schemas.openxmlformats.org/officeDocument/2006/relationships/image" Target="../media/image1036.emf"/><Relationship Id="rId11" Type="http://schemas.openxmlformats.org/officeDocument/2006/relationships/oleObject" Target="../embeddings/oleObject1088.bin"/><Relationship Id="rId10" Type="http://schemas.openxmlformats.org/officeDocument/2006/relationships/image" Target="../media/image1035.emf"/><Relationship Id="rId1" Type="http://schemas.openxmlformats.org/officeDocument/2006/relationships/oleObject" Target="../embeddings/oleObject1083.bin"/></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1110.bin"/><Relationship Id="rId8" Type="http://schemas.openxmlformats.org/officeDocument/2006/relationships/image" Target="../media/image1056.emf"/><Relationship Id="rId7" Type="http://schemas.openxmlformats.org/officeDocument/2006/relationships/oleObject" Target="../embeddings/oleObject1109.bin"/><Relationship Id="rId68" Type="http://schemas.openxmlformats.org/officeDocument/2006/relationships/vmlDrawing" Target="../drawings/vmlDrawing89.vml"/><Relationship Id="rId67" Type="http://schemas.openxmlformats.org/officeDocument/2006/relationships/slideLayout" Target="../slideLayouts/slideLayout2.xml"/><Relationship Id="rId66" Type="http://schemas.openxmlformats.org/officeDocument/2006/relationships/image" Target="../media/image1085.emf"/><Relationship Id="rId65" Type="http://schemas.openxmlformats.org/officeDocument/2006/relationships/oleObject" Target="../embeddings/oleObject1138.bin"/><Relationship Id="rId64" Type="http://schemas.openxmlformats.org/officeDocument/2006/relationships/image" Target="../media/image1084.emf"/><Relationship Id="rId63" Type="http://schemas.openxmlformats.org/officeDocument/2006/relationships/oleObject" Target="../embeddings/oleObject1137.bin"/><Relationship Id="rId62" Type="http://schemas.openxmlformats.org/officeDocument/2006/relationships/image" Target="../media/image1083.emf"/><Relationship Id="rId61" Type="http://schemas.openxmlformats.org/officeDocument/2006/relationships/oleObject" Target="../embeddings/oleObject1136.bin"/><Relationship Id="rId60" Type="http://schemas.openxmlformats.org/officeDocument/2006/relationships/image" Target="../media/image1082.emf"/><Relationship Id="rId6" Type="http://schemas.openxmlformats.org/officeDocument/2006/relationships/image" Target="../media/image1055.emf"/><Relationship Id="rId59" Type="http://schemas.openxmlformats.org/officeDocument/2006/relationships/oleObject" Target="../embeddings/oleObject1135.bin"/><Relationship Id="rId58" Type="http://schemas.openxmlformats.org/officeDocument/2006/relationships/image" Target="../media/image1081.emf"/><Relationship Id="rId57" Type="http://schemas.openxmlformats.org/officeDocument/2006/relationships/oleObject" Target="../embeddings/oleObject1134.bin"/><Relationship Id="rId56" Type="http://schemas.openxmlformats.org/officeDocument/2006/relationships/image" Target="../media/image1080.emf"/><Relationship Id="rId55" Type="http://schemas.openxmlformats.org/officeDocument/2006/relationships/oleObject" Target="../embeddings/oleObject1133.bin"/><Relationship Id="rId54" Type="http://schemas.openxmlformats.org/officeDocument/2006/relationships/image" Target="../media/image1079.emf"/><Relationship Id="rId53" Type="http://schemas.openxmlformats.org/officeDocument/2006/relationships/oleObject" Target="../embeddings/oleObject1132.bin"/><Relationship Id="rId52" Type="http://schemas.openxmlformats.org/officeDocument/2006/relationships/image" Target="../media/image1078.emf"/><Relationship Id="rId51" Type="http://schemas.openxmlformats.org/officeDocument/2006/relationships/oleObject" Target="../embeddings/oleObject1131.bin"/><Relationship Id="rId50" Type="http://schemas.openxmlformats.org/officeDocument/2006/relationships/image" Target="../media/image1077.emf"/><Relationship Id="rId5" Type="http://schemas.openxmlformats.org/officeDocument/2006/relationships/oleObject" Target="../embeddings/oleObject1108.bin"/><Relationship Id="rId49" Type="http://schemas.openxmlformats.org/officeDocument/2006/relationships/oleObject" Target="../embeddings/oleObject1130.bin"/><Relationship Id="rId48" Type="http://schemas.openxmlformats.org/officeDocument/2006/relationships/image" Target="../media/image1076.emf"/><Relationship Id="rId47" Type="http://schemas.openxmlformats.org/officeDocument/2006/relationships/oleObject" Target="../embeddings/oleObject1129.bin"/><Relationship Id="rId46" Type="http://schemas.openxmlformats.org/officeDocument/2006/relationships/image" Target="../media/image1075.emf"/><Relationship Id="rId45" Type="http://schemas.openxmlformats.org/officeDocument/2006/relationships/oleObject" Target="../embeddings/oleObject1128.bin"/><Relationship Id="rId44" Type="http://schemas.openxmlformats.org/officeDocument/2006/relationships/image" Target="../media/image1074.emf"/><Relationship Id="rId43" Type="http://schemas.openxmlformats.org/officeDocument/2006/relationships/oleObject" Target="../embeddings/oleObject1127.bin"/><Relationship Id="rId42" Type="http://schemas.openxmlformats.org/officeDocument/2006/relationships/image" Target="../media/image1073.emf"/><Relationship Id="rId41" Type="http://schemas.openxmlformats.org/officeDocument/2006/relationships/oleObject" Target="../embeddings/oleObject1126.bin"/><Relationship Id="rId40" Type="http://schemas.openxmlformats.org/officeDocument/2006/relationships/image" Target="../media/image1072.emf"/><Relationship Id="rId4" Type="http://schemas.openxmlformats.org/officeDocument/2006/relationships/image" Target="../media/image1054.emf"/><Relationship Id="rId39" Type="http://schemas.openxmlformats.org/officeDocument/2006/relationships/oleObject" Target="../embeddings/oleObject1125.bin"/><Relationship Id="rId38" Type="http://schemas.openxmlformats.org/officeDocument/2006/relationships/image" Target="../media/image1071.emf"/><Relationship Id="rId37" Type="http://schemas.openxmlformats.org/officeDocument/2006/relationships/oleObject" Target="../embeddings/oleObject1124.bin"/><Relationship Id="rId36" Type="http://schemas.openxmlformats.org/officeDocument/2006/relationships/image" Target="../media/image1070.emf"/><Relationship Id="rId35" Type="http://schemas.openxmlformats.org/officeDocument/2006/relationships/oleObject" Target="../embeddings/oleObject1123.bin"/><Relationship Id="rId34" Type="http://schemas.openxmlformats.org/officeDocument/2006/relationships/image" Target="../media/image1069.emf"/><Relationship Id="rId33" Type="http://schemas.openxmlformats.org/officeDocument/2006/relationships/oleObject" Target="../embeddings/oleObject1122.bin"/><Relationship Id="rId32" Type="http://schemas.openxmlformats.org/officeDocument/2006/relationships/image" Target="../media/image1068.emf"/><Relationship Id="rId31" Type="http://schemas.openxmlformats.org/officeDocument/2006/relationships/oleObject" Target="../embeddings/oleObject1121.bin"/><Relationship Id="rId30" Type="http://schemas.openxmlformats.org/officeDocument/2006/relationships/image" Target="../media/image1067.emf"/><Relationship Id="rId3" Type="http://schemas.openxmlformats.org/officeDocument/2006/relationships/oleObject" Target="../embeddings/oleObject1107.bin"/><Relationship Id="rId29" Type="http://schemas.openxmlformats.org/officeDocument/2006/relationships/oleObject" Target="../embeddings/oleObject1120.bin"/><Relationship Id="rId28" Type="http://schemas.openxmlformats.org/officeDocument/2006/relationships/image" Target="../media/image1066.emf"/><Relationship Id="rId27" Type="http://schemas.openxmlformats.org/officeDocument/2006/relationships/oleObject" Target="../embeddings/oleObject1119.bin"/><Relationship Id="rId26" Type="http://schemas.openxmlformats.org/officeDocument/2006/relationships/image" Target="../media/image1065.emf"/><Relationship Id="rId25" Type="http://schemas.openxmlformats.org/officeDocument/2006/relationships/oleObject" Target="../embeddings/oleObject1118.bin"/><Relationship Id="rId24" Type="http://schemas.openxmlformats.org/officeDocument/2006/relationships/image" Target="../media/image1064.emf"/><Relationship Id="rId23" Type="http://schemas.openxmlformats.org/officeDocument/2006/relationships/oleObject" Target="../embeddings/oleObject1117.bin"/><Relationship Id="rId22" Type="http://schemas.openxmlformats.org/officeDocument/2006/relationships/image" Target="../media/image1063.emf"/><Relationship Id="rId21" Type="http://schemas.openxmlformats.org/officeDocument/2006/relationships/oleObject" Target="../embeddings/oleObject1116.bin"/><Relationship Id="rId20" Type="http://schemas.openxmlformats.org/officeDocument/2006/relationships/image" Target="../media/image1062.emf"/><Relationship Id="rId2" Type="http://schemas.openxmlformats.org/officeDocument/2006/relationships/image" Target="../media/image1053.emf"/><Relationship Id="rId19" Type="http://schemas.openxmlformats.org/officeDocument/2006/relationships/oleObject" Target="../embeddings/oleObject1115.bin"/><Relationship Id="rId18" Type="http://schemas.openxmlformats.org/officeDocument/2006/relationships/image" Target="../media/image1061.emf"/><Relationship Id="rId17" Type="http://schemas.openxmlformats.org/officeDocument/2006/relationships/oleObject" Target="../embeddings/oleObject1114.bin"/><Relationship Id="rId16" Type="http://schemas.openxmlformats.org/officeDocument/2006/relationships/image" Target="../media/image1060.emf"/><Relationship Id="rId15" Type="http://schemas.openxmlformats.org/officeDocument/2006/relationships/oleObject" Target="../embeddings/oleObject1113.bin"/><Relationship Id="rId14" Type="http://schemas.openxmlformats.org/officeDocument/2006/relationships/image" Target="../media/image1059.emf"/><Relationship Id="rId13" Type="http://schemas.openxmlformats.org/officeDocument/2006/relationships/oleObject" Target="../embeddings/oleObject1112.bin"/><Relationship Id="rId12" Type="http://schemas.openxmlformats.org/officeDocument/2006/relationships/image" Target="../media/image1058.emf"/><Relationship Id="rId11" Type="http://schemas.openxmlformats.org/officeDocument/2006/relationships/oleObject" Target="../embeddings/oleObject1111.bin"/><Relationship Id="rId10" Type="http://schemas.openxmlformats.org/officeDocument/2006/relationships/image" Target="../media/image1057.emf"/><Relationship Id="rId1" Type="http://schemas.openxmlformats.org/officeDocument/2006/relationships/oleObject" Target="../embeddings/oleObject1106.bin"/></Relationships>
</file>

<file path=ppt/slides/_rels/slide97.xml.rels><?xml version="1.0" encoding="UTF-8" standalone="yes"?>
<Relationships xmlns="http://schemas.openxmlformats.org/package/2006/relationships"><Relationship Id="rId8" Type="http://schemas.openxmlformats.org/officeDocument/2006/relationships/vmlDrawing" Target="../drawings/vmlDrawing90.vml"/><Relationship Id="rId7" Type="http://schemas.openxmlformats.org/officeDocument/2006/relationships/slideLayout" Target="../slideLayouts/slideLayout7.xml"/><Relationship Id="rId6" Type="http://schemas.openxmlformats.org/officeDocument/2006/relationships/image" Target="../media/image1088.emf"/><Relationship Id="rId5" Type="http://schemas.openxmlformats.org/officeDocument/2006/relationships/oleObject" Target="../embeddings/oleObject1141.bin"/><Relationship Id="rId4" Type="http://schemas.openxmlformats.org/officeDocument/2006/relationships/image" Target="../media/image1087.wmf"/><Relationship Id="rId3" Type="http://schemas.openxmlformats.org/officeDocument/2006/relationships/oleObject" Target="../embeddings/oleObject1140.bin"/><Relationship Id="rId2" Type="http://schemas.openxmlformats.org/officeDocument/2006/relationships/image" Target="../media/image1086.emf"/><Relationship Id="rId1" Type="http://schemas.openxmlformats.org/officeDocument/2006/relationships/oleObject" Target="../embeddings/oleObject1139.bin"/></Relationships>
</file>

<file path=ppt/slides/_rels/slide98.xml.rels><?xml version="1.0" encoding="UTF-8" standalone="yes"?>
<Relationships xmlns="http://schemas.openxmlformats.org/package/2006/relationships"><Relationship Id="rId9" Type="http://schemas.openxmlformats.org/officeDocument/2006/relationships/oleObject" Target="../embeddings/oleObject1146.bin"/><Relationship Id="rId8" Type="http://schemas.openxmlformats.org/officeDocument/2006/relationships/image" Target="../media/image1092.wmf"/><Relationship Id="rId7" Type="http://schemas.openxmlformats.org/officeDocument/2006/relationships/oleObject" Target="../embeddings/oleObject1145.bin"/><Relationship Id="rId6" Type="http://schemas.openxmlformats.org/officeDocument/2006/relationships/image" Target="../media/image1091.emf"/><Relationship Id="rId5" Type="http://schemas.openxmlformats.org/officeDocument/2006/relationships/oleObject" Target="../embeddings/oleObject1144.bin"/><Relationship Id="rId4" Type="http://schemas.openxmlformats.org/officeDocument/2006/relationships/image" Target="../media/image1090.emf"/><Relationship Id="rId3" Type="http://schemas.openxmlformats.org/officeDocument/2006/relationships/oleObject" Target="../embeddings/oleObject1143.bin"/><Relationship Id="rId2" Type="http://schemas.openxmlformats.org/officeDocument/2006/relationships/image" Target="../media/image1089.png"/><Relationship Id="rId16" Type="http://schemas.openxmlformats.org/officeDocument/2006/relationships/vmlDrawing" Target="../drawings/vmlDrawing91.vml"/><Relationship Id="rId15" Type="http://schemas.openxmlformats.org/officeDocument/2006/relationships/slideLayout" Target="../slideLayouts/slideLayout7.xml"/><Relationship Id="rId14" Type="http://schemas.openxmlformats.org/officeDocument/2006/relationships/image" Target="../media/image1095.emf"/><Relationship Id="rId13" Type="http://schemas.openxmlformats.org/officeDocument/2006/relationships/oleObject" Target="../embeddings/oleObject1148.bin"/><Relationship Id="rId12" Type="http://schemas.openxmlformats.org/officeDocument/2006/relationships/image" Target="../media/image1094.emf"/><Relationship Id="rId11" Type="http://schemas.openxmlformats.org/officeDocument/2006/relationships/oleObject" Target="../embeddings/oleObject1147.bin"/><Relationship Id="rId10" Type="http://schemas.openxmlformats.org/officeDocument/2006/relationships/image" Target="../media/image1093.wmf"/><Relationship Id="rId1" Type="http://schemas.openxmlformats.org/officeDocument/2006/relationships/oleObject" Target="../embeddings/oleObject1142.bin"/></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98.emf"/><Relationship Id="rId7" Type="http://schemas.openxmlformats.org/officeDocument/2006/relationships/oleObject" Target="../embeddings/oleObject1152.bin"/><Relationship Id="rId6" Type="http://schemas.openxmlformats.org/officeDocument/2006/relationships/image" Target="../media/image1097.emf"/><Relationship Id="rId5" Type="http://schemas.openxmlformats.org/officeDocument/2006/relationships/oleObject" Target="../embeddings/oleObject1151.bin"/><Relationship Id="rId4" Type="http://schemas.openxmlformats.org/officeDocument/2006/relationships/image" Target="../media/image1096.emf"/><Relationship Id="rId3" Type="http://schemas.openxmlformats.org/officeDocument/2006/relationships/oleObject" Target="../embeddings/oleObject1150.bin"/><Relationship Id="rId2" Type="http://schemas.openxmlformats.org/officeDocument/2006/relationships/image" Target="../media/image1089.png"/><Relationship Id="rId10" Type="http://schemas.openxmlformats.org/officeDocument/2006/relationships/vmlDrawing" Target="../drawings/vmlDrawing92.vml"/><Relationship Id="rId1" Type="http://schemas.openxmlformats.org/officeDocument/2006/relationships/oleObject" Target="../embeddings/oleObject114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9219" name="Rectangle 6"/>
          <p:cNvSpPr>
            <a:spLocks noGrp="1"/>
          </p:cNvSpPr>
          <p:nvPr>
            <p:ph type="body" idx="4294967295"/>
          </p:nvPr>
        </p:nvSpPr>
        <p:spPr>
          <a:xfrm>
            <a:off x="144463" y="1341438"/>
            <a:ext cx="8748712" cy="4679950"/>
          </a:xfrm>
        </p:spPr>
        <p:txBody>
          <a:bodyPr vert="horz" wrap="square" lIns="91440" tIns="45720" rIns="91440" bIns="45720" anchor="t" anchorCtr="0"/>
          <a:p>
            <a:pPr eaLnBrk="1" hangingPunct="1">
              <a:lnSpc>
                <a:spcPts val="2500"/>
              </a:lnSpc>
              <a:buNone/>
            </a:pPr>
            <a:r>
              <a:rPr lang="en-US" altLang="zh-CN" sz="2800" b="1" dirty="0">
                <a:solidFill>
                  <a:schemeClr val="hlink"/>
                </a:solidFill>
                <a:latin typeface="宋体" panose="02010600030101010101" pitchFamily="2" charset="-122"/>
                <a:hlinkClick r:id="rId1" action="ppaction://hlinksldjump"/>
              </a:rPr>
              <a:t>§5-1 </a:t>
            </a:r>
            <a:r>
              <a:rPr lang="zh-CN" altLang="en-US" sz="2800" b="1" dirty="0">
                <a:solidFill>
                  <a:schemeClr val="hlink"/>
                </a:solidFill>
                <a:latin typeface="宋体" panose="02010600030101010101" pitchFamily="2" charset="-122"/>
                <a:hlinkClick r:id="rId1" action="ppaction://hlinksldjump"/>
              </a:rPr>
              <a:t>频率特性的基本概念</a:t>
            </a:r>
            <a:endParaRPr lang="en-US" altLang="zh-CN" sz="2800" b="1" dirty="0">
              <a:solidFill>
                <a:schemeClr val="hlink"/>
              </a:solidFill>
              <a:latin typeface="宋体" panose="02010600030101010101" pitchFamily="2" charset="-122"/>
            </a:endParaRPr>
          </a:p>
          <a:p>
            <a:pPr eaLnBrk="1" hangingPunct="1">
              <a:lnSpc>
                <a:spcPts val="2500"/>
              </a:lnSpc>
              <a:buNone/>
            </a:pPr>
            <a:r>
              <a:rPr lang="en-US" altLang="zh-CN" sz="2800" b="1" dirty="0">
                <a:solidFill>
                  <a:schemeClr val="hlink"/>
                </a:solidFill>
                <a:latin typeface="宋体" panose="02010600030101010101" pitchFamily="2" charset="-122"/>
              </a:rPr>
              <a:t>		</a:t>
            </a:r>
            <a:r>
              <a:rPr lang="en-US" altLang="zh-CN" sz="2800" dirty="0">
                <a:solidFill>
                  <a:schemeClr val="hlink"/>
                </a:solidFill>
                <a:latin typeface="Times New Roman" panose="02020603050405020304" pitchFamily="18" charset="0"/>
                <a:cs typeface="Times New Roman" panose="02020603050405020304" pitchFamily="18" charset="0"/>
              </a:rPr>
              <a:t>(Basic </a:t>
            </a:r>
            <a:r>
              <a:rPr lang="zh-CN" altLang="en-US" sz="2800" dirty="0">
                <a:solidFill>
                  <a:schemeClr val="hlink"/>
                </a:solidFill>
                <a:latin typeface="Times New Roman" panose="02020603050405020304" pitchFamily="18" charset="0"/>
              </a:rPr>
              <a:t>C</a:t>
            </a:r>
            <a:r>
              <a:rPr lang="en-US" altLang="zh-CN" sz="2800" dirty="0">
                <a:solidFill>
                  <a:schemeClr val="hlink"/>
                </a:solidFill>
                <a:latin typeface="Times New Roman" panose="02020603050405020304" pitchFamily="18" charset="0"/>
                <a:cs typeface="Times New Roman" panose="02020603050405020304" pitchFamily="18" charset="0"/>
              </a:rPr>
              <a:t>oncept</a:t>
            </a:r>
            <a:r>
              <a:rPr lang="zh-CN" altLang="en-US" sz="2800" dirty="0">
                <a:solidFill>
                  <a:schemeClr val="hlink"/>
                </a:solidFill>
                <a:latin typeface="Times New Roman" panose="02020603050405020304" pitchFamily="18" charset="0"/>
              </a:rPr>
              <a:t>s</a:t>
            </a:r>
            <a:r>
              <a:rPr lang="en-US" altLang="zh-CN" sz="2800" dirty="0">
                <a:solidFill>
                  <a:schemeClr val="hlink"/>
                </a:solidFill>
                <a:latin typeface="Times New Roman" panose="02020603050405020304" pitchFamily="18" charset="0"/>
                <a:cs typeface="Times New Roman" panose="02020603050405020304" pitchFamily="18" charset="0"/>
              </a:rPr>
              <a:t> of Frequency Characteristic</a:t>
            </a:r>
            <a:r>
              <a:rPr lang="zh-CN" altLang="en-US" sz="2800" dirty="0">
                <a:solidFill>
                  <a:schemeClr val="hlink"/>
                </a:solidFill>
                <a:latin typeface="Times New Roman" panose="02020603050405020304" pitchFamily="18" charset="0"/>
              </a:rPr>
              <a:t>s</a:t>
            </a:r>
            <a:r>
              <a:rPr lang="en-US" altLang="zh-CN" sz="2800" dirty="0">
                <a:solidFill>
                  <a:schemeClr val="hlink"/>
                </a:solidFill>
                <a:latin typeface="Times New Roman" panose="02020603050405020304" pitchFamily="18" charset="0"/>
                <a:cs typeface="Times New Roman" panose="02020603050405020304" pitchFamily="18" charset="0"/>
              </a:rPr>
              <a:t> )</a:t>
            </a:r>
            <a:r>
              <a:rPr lang="zh-CN" altLang="en-US" sz="2800" dirty="0">
                <a:solidFill>
                  <a:schemeClr val="hlink"/>
                </a:solidFill>
                <a:latin typeface="Times New Roman" panose="02020603050405020304" pitchFamily="18" charset="0"/>
                <a:cs typeface="Times New Roman" panose="02020603050405020304" pitchFamily="18" charset="0"/>
              </a:rPr>
              <a:t> </a:t>
            </a:r>
            <a:endParaRPr lang="zh-CN" altLang="en-US" sz="2800" dirty="0">
              <a:solidFill>
                <a:schemeClr val="hlink"/>
              </a:solidFill>
              <a:latin typeface="Times New Roman" panose="02020603050405020304" pitchFamily="18" charset="0"/>
              <a:cs typeface="Times New Roman" panose="02020603050405020304" pitchFamily="18" charset="0"/>
            </a:endParaRPr>
          </a:p>
          <a:p>
            <a:pPr eaLnBrk="1" hangingPunct="1">
              <a:lnSpc>
                <a:spcPts val="2500"/>
              </a:lnSpc>
              <a:buNone/>
            </a:pPr>
            <a:r>
              <a:rPr lang="en-US" altLang="zh-CN" sz="2800" b="1" dirty="0">
                <a:solidFill>
                  <a:schemeClr val="hlink"/>
                </a:solidFill>
                <a:latin typeface="宋体" panose="02010600030101010101" pitchFamily="2" charset="-122"/>
                <a:hlinkClick r:id="rId2" action="ppaction://hlinksldjump"/>
              </a:rPr>
              <a:t>§5-2 </a:t>
            </a:r>
            <a:r>
              <a:rPr lang="zh-CN" altLang="en-US" sz="2800" b="1" dirty="0">
                <a:solidFill>
                  <a:schemeClr val="hlink"/>
                </a:solidFill>
                <a:latin typeface="宋体" panose="02010600030101010101" pitchFamily="2" charset="-122"/>
                <a:hlinkClick r:id="rId2" action="ppaction://hlinksldjump"/>
              </a:rPr>
              <a:t>频率特性的图示方法</a:t>
            </a:r>
            <a:endParaRPr lang="en-US" altLang="zh-CN" sz="2800" b="1" dirty="0">
              <a:solidFill>
                <a:schemeClr val="hlink"/>
              </a:solidFill>
              <a:latin typeface="宋体" panose="02010600030101010101" pitchFamily="2" charset="-122"/>
            </a:endParaRPr>
          </a:p>
          <a:p>
            <a:pPr eaLnBrk="1" hangingPunct="1">
              <a:lnSpc>
                <a:spcPts val="2500"/>
              </a:lnSpc>
              <a:buNone/>
            </a:pPr>
            <a:r>
              <a:rPr lang="en-US" altLang="zh-CN" sz="2800" b="1" dirty="0">
                <a:solidFill>
                  <a:schemeClr val="hlink"/>
                </a:solidFill>
                <a:latin typeface="宋体" panose="02010600030101010101" pitchFamily="2" charset="-122"/>
              </a:rPr>
              <a:t>		</a:t>
            </a:r>
            <a:r>
              <a:rPr lang="en-US" altLang="zh-CN" sz="2800" dirty="0">
                <a:solidFill>
                  <a:schemeClr val="hlink"/>
                </a:solidFill>
                <a:latin typeface="Times New Roman" panose="02020603050405020304" pitchFamily="18" charset="0"/>
                <a:cs typeface="Times New Roman" panose="02020603050405020304" pitchFamily="18" charset="0"/>
              </a:rPr>
              <a:t>(Diagrammatic Methods of Frequency Characteristic)</a:t>
            </a:r>
            <a:r>
              <a:rPr lang="zh-CN" altLang="en-US" sz="2800" dirty="0">
                <a:solidFill>
                  <a:schemeClr val="hlink"/>
                </a:solidFill>
                <a:latin typeface="Times New Roman" panose="02020603050405020304" pitchFamily="18" charset="0"/>
                <a:cs typeface="Times New Roman" panose="02020603050405020304" pitchFamily="18" charset="0"/>
              </a:rPr>
              <a:t> </a:t>
            </a:r>
            <a:endParaRPr lang="zh-CN" altLang="en-US" sz="2800" dirty="0">
              <a:solidFill>
                <a:schemeClr val="hlink"/>
              </a:solidFill>
              <a:latin typeface="宋体" panose="02010600030101010101" pitchFamily="2" charset="-122"/>
            </a:endParaRPr>
          </a:p>
          <a:p>
            <a:pPr eaLnBrk="1" hangingPunct="1">
              <a:lnSpc>
                <a:spcPts val="2500"/>
              </a:lnSpc>
              <a:buNone/>
            </a:pPr>
            <a:r>
              <a:rPr lang="en-US" altLang="zh-CN" sz="2800" b="1" dirty="0">
                <a:solidFill>
                  <a:schemeClr val="hlink"/>
                </a:solidFill>
                <a:latin typeface="宋体" panose="02010600030101010101" pitchFamily="2" charset="-122"/>
                <a:hlinkClick r:id="rId3" action="ppaction://hlinksldjump"/>
              </a:rPr>
              <a:t>§5-3 </a:t>
            </a:r>
            <a:r>
              <a:rPr lang="zh-CN" altLang="en-US" sz="2800" b="1" dirty="0">
                <a:solidFill>
                  <a:schemeClr val="hlink"/>
                </a:solidFill>
                <a:latin typeface="宋体" panose="02010600030101010101" pitchFamily="2" charset="-122"/>
                <a:hlinkClick r:id="rId3" action="ppaction://hlinksldjump"/>
              </a:rPr>
              <a:t>奈奎斯特稳定判据</a:t>
            </a:r>
            <a:r>
              <a:rPr lang="zh-CN" altLang="en-US" sz="2800" b="1" dirty="0">
                <a:solidFill>
                  <a:schemeClr val="hlink"/>
                </a:solidFill>
                <a:latin typeface="宋体" panose="02010600030101010101" pitchFamily="2" charset="-122"/>
                <a:hlinkClick r:id="rId3" action="ppaction://hlinksldjump"/>
              </a:rPr>
              <a:t> </a:t>
            </a:r>
            <a:endParaRPr lang="en-US" altLang="zh-CN" sz="2800" b="1" dirty="0">
              <a:solidFill>
                <a:schemeClr val="hlink"/>
              </a:solidFill>
              <a:latin typeface="宋体" panose="02010600030101010101" pitchFamily="2" charset="-122"/>
            </a:endParaRPr>
          </a:p>
          <a:p>
            <a:pPr eaLnBrk="1" hangingPunct="1">
              <a:lnSpc>
                <a:spcPts val="2500"/>
              </a:lnSpc>
              <a:buNone/>
            </a:pPr>
            <a:r>
              <a:rPr lang="en-US" altLang="zh-CN" sz="2800" b="1" dirty="0">
                <a:solidFill>
                  <a:schemeClr val="hlink"/>
                </a:solidFill>
                <a:latin typeface="宋体" panose="02010600030101010101" pitchFamily="2" charset="-122"/>
                <a:cs typeface="Times New Roman" panose="02020603050405020304" pitchFamily="18" charset="0"/>
              </a:rPr>
              <a:t>		</a:t>
            </a:r>
            <a:r>
              <a:rPr lang="en-US" altLang="zh-CN" sz="2800" dirty="0">
                <a:solidFill>
                  <a:schemeClr val="hlink"/>
                </a:solidFill>
                <a:latin typeface="Times New Roman" panose="02020603050405020304" pitchFamily="18" charset="0"/>
                <a:cs typeface="Times New Roman" panose="02020603050405020304" pitchFamily="18" charset="0"/>
              </a:rPr>
              <a:t>(</a:t>
            </a:r>
            <a:r>
              <a:rPr lang="zh-CN" altLang="en-US" sz="2800" dirty="0">
                <a:solidFill>
                  <a:schemeClr val="hlink"/>
                </a:solidFill>
                <a:latin typeface="Times New Roman" panose="02020603050405020304" pitchFamily="18" charset="0"/>
              </a:rPr>
              <a:t>N</a:t>
            </a:r>
            <a:r>
              <a:rPr lang="en-US" altLang="zh-CN" sz="2800" dirty="0">
                <a:solidFill>
                  <a:schemeClr val="hlink"/>
                </a:solidFill>
                <a:latin typeface="Times New Roman" panose="02020603050405020304" pitchFamily="18" charset="0"/>
                <a:cs typeface="Times New Roman" panose="02020603050405020304" pitchFamily="18" charset="0"/>
              </a:rPr>
              <a:t>yquist Stability Criterion)</a:t>
            </a:r>
            <a:r>
              <a:rPr lang="zh-CN" altLang="en-US" sz="2800" dirty="0">
                <a:solidFill>
                  <a:schemeClr val="hlink"/>
                </a:solidFill>
                <a:latin typeface="Times New Roman" panose="02020603050405020304" pitchFamily="18" charset="0"/>
                <a:cs typeface="Times New Roman" panose="02020603050405020304" pitchFamily="18" charset="0"/>
                <a:hlinkClick r:id="rId4" action="ppaction://hlinksldjump"/>
              </a:rPr>
              <a:t> </a:t>
            </a:r>
            <a:endParaRPr lang="zh-CN" altLang="en-US" sz="2800" dirty="0">
              <a:solidFill>
                <a:schemeClr val="hlink"/>
              </a:solidFill>
              <a:latin typeface="Times New Roman" panose="02020603050405020304" pitchFamily="18" charset="0"/>
              <a:cs typeface="Times New Roman" panose="02020603050405020304" pitchFamily="18" charset="0"/>
            </a:endParaRPr>
          </a:p>
          <a:p>
            <a:pPr eaLnBrk="1" hangingPunct="1">
              <a:lnSpc>
                <a:spcPts val="2500"/>
              </a:lnSpc>
              <a:buNone/>
            </a:pPr>
            <a:r>
              <a:rPr lang="en-US" altLang="zh-CN" sz="2800" b="1" dirty="0">
                <a:solidFill>
                  <a:schemeClr val="hlink"/>
                </a:solidFill>
                <a:latin typeface="宋体" panose="02010600030101010101" pitchFamily="2" charset="-122"/>
                <a:hlinkClick r:id="rId5" action="ppaction://hlinksldjump"/>
              </a:rPr>
              <a:t>§5-4 </a:t>
            </a:r>
            <a:r>
              <a:rPr lang="zh-CN" altLang="en-US" sz="2800" b="1" dirty="0">
                <a:solidFill>
                  <a:schemeClr val="hlink"/>
                </a:solidFill>
                <a:latin typeface="宋体" panose="02010600030101010101" pitchFamily="2" charset="-122"/>
                <a:hlinkClick r:id="rId5" action="ppaction://hlinksldjump"/>
              </a:rPr>
              <a:t>控制系统的稳定裕量</a:t>
            </a:r>
            <a:endParaRPr lang="en-US" altLang="zh-CN" sz="2800" b="1" dirty="0">
              <a:solidFill>
                <a:schemeClr val="hlink"/>
              </a:solidFill>
              <a:latin typeface="宋体" panose="02010600030101010101" pitchFamily="2" charset="-122"/>
            </a:endParaRPr>
          </a:p>
          <a:p>
            <a:pPr eaLnBrk="1" hangingPunct="1">
              <a:lnSpc>
                <a:spcPts val="2500"/>
              </a:lnSpc>
              <a:buNone/>
            </a:pPr>
            <a:r>
              <a:rPr lang="en-US" altLang="zh-CN" sz="2800" b="1" dirty="0">
                <a:solidFill>
                  <a:schemeClr val="hlink"/>
                </a:solidFill>
                <a:latin typeface="宋体" panose="02010600030101010101" pitchFamily="2" charset="-122"/>
                <a:cs typeface="Times New Roman" panose="02020603050405020304" pitchFamily="18" charset="0"/>
              </a:rPr>
              <a:t>		</a:t>
            </a:r>
            <a:r>
              <a:rPr lang="en-US" altLang="zh-CN" sz="2800" dirty="0">
                <a:solidFill>
                  <a:schemeClr val="hlink"/>
                </a:solidFill>
                <a:latin typeface="Times New Roman" panose="02020603050405020304" pitchFamily="18" charset="0"/>
                <a:cs typeface="Times New Roman" panose="02020603050405020304" pitchFamily="18" charset="0"/>
              </a:rPr>
              <a:t>(Stability Margin of Control Systems )</a:t>
            </a:r>
            <a:r>
              <a:rPr lang="zh-CN" altLang="en-US" sz="2800" dirty="0">
                <a:solidFill>
                  <a:schemeClr val="hlink"/>
                </a:solidFill>
                <a:latin typeface="Times New Roman" panose="02020603050405020304" pitchFamily="18" charset="0"/>
                <a:cs typeface="Times New Roman" panose="02020603050405020304" pitchFamily="18" charset="0"/>
              </a:rPr>
              <a:t> </a:t>
            </a:r>
            <a:endParaRPr lang="zh-CN" altLang="en-US" sz="2800" dirty="0">
              <a:solidFill>
                <a:schemeClr val="hlink"/>
              </a:solidFill>
              <a:latin typeface="宋体" panose="02010600030101010101" pitchFamily="2" charset="-122"/>
            </a:endParaRPr>
          </a:p>
          <a:p>
            <a:pPr eaLnBrk="1" hangingPunct="1">
              <a:lnSpc>
                <a:spcPts val="2500"/>
              </a:lnSpc>
              <a:buNone/>
            </a:pPr>
            <a:endParaRPr lang="zh-CN" altLang="en-US" sz="2800" b="1" dirty="0">
              <a:latin typeface="宋体" panose="02010600030101010101" pitchFamily="2" charset="-122"/>
            </a:endParaRPr>
          </a:p>
          <a:p>
            <a:pPr eaLnBrk="1" hangingPunct="1">
              <a:lnSpc>
                <a:spcPts val="2500"/>
              </a:lnSpc>
              <a:buNone/>
            </a:pPr>
            <a:endParaRPr lang="en-US" altLang="zh-CN" sz="2800" b="1" dirty="0">
              <a:latin typeface="宋体" panose="02010600030101010101" pitchFamily="2" charset="-122"/>
            </a:endParaRPr>
          </a:p>
        </p:txBody>
      </p:sp>
      <p:sp>
        <p:nvSpPr>
          <p:cNvPr id="9220" name="Rectangle 12"/>
          <p:cNvSpPr/>
          <p:nvPr/>
        </p:nvSpPr>
        <p:spPr>
          <a:xfrm>
            <a:off x="179388" y="44450"/>
            <a:ext cx="8964612" cy="136842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lnSpc>
                <a:spcPts val="3300"/>
              </a:lnSpc>
              <a:spcBef>
                <a:spcPct val="0"/>
              </a:spcBef>
              <a:buClrTx/>
              <a:buSzTx/>
              <a:buFont typeface="Arial" panose="020B0604020202020204" pitchFamily="34" charset="0"/>
              <a:buNone/>
            </a:pPr>
            <a:r>
              <a:rPr lang="zh-CN" altLang="en-US" sz="3600" b="1" dirty="0">
                <a:latin typeface="宋体" panose="02010600030101010101" pitchFamily="2" charset="-122"/>
              </a:rPr>
              <a:t>第五章 线性系统的频域分析</a:t>
            </a:r>
            <a:endParaRPr lang="en-US" altLang="zh-CN" sz="3600" b="1" dirty="0">
              <a:latin typeface="宋体" panose="02010600030101010101" pitchFamily="2" charset="-122"/>
            </a:endParaRPr>
          </a:p>
          <a:p>
            <a:pPr marL="0" lvl="0" indent="0" algn="ctr" eaLnBrk="1" hangingPunct="1">
              <a:lnSpc>
                <a:spcPts val="3300"/>
              </a:lnSpc>
              <a:spcBef>
                <a:spcPct val="0"/>
              </a:spcBef>
              <a:buClrTx/>
              <a:buSzTx/>
              <a:buFont typeface="Arial" panose="020B0604020202020204" pitchFamily="34" charset="0"/>
              <a:buNone/>
            </a:pPr>
            <a:r>
              <a:rPr lang="en-US" altLang="zh-CN" sz="3600" dirty="0">
                <a:latin typeface="Times New Roman" panose="02020603050405020304" pitchFamily="18" charset="0"/>
                <a:cs typeface="Times New Roman" panose="02020603050405020304" pitchFamily="18" charset="0"/>
              </a:rPr>
              <a:t>Chapter 5  </a:t>
            </a:r>
            <a:r>
              <a:rPr lang="zh-CN" altLang="en-US" sz="3600" dirty="0">
                <a:latin typeface="Times New Roman" panose="02020603050405020304" pitchFamily="18" charset="0"/>
                <a:cs typeface="Times New Roman" panose="02020603050405020304" pitchFamily="18" charset="0"/>
              </a:rPr>
              <a:t>Linear Systems Analysis by The        Frequency-Response Method</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566738" y="1998663"/>
            <a:ext cx="2709862" cy="1038225"/>
            <a:chOff x="356" y="0"/>
            <a:chExt cx="1707" cy="673"/>
          </a:xfrm>
        </p:grpSpPr>
        <p:graphicFrame>
          <p:nvGraphicFramePr>
            <p:cNvPr id="19478" name="Object 4"/>
            <p:cNvGraphicFramePr>
              <a:graphicFrameLocks noChangeAspect="1"/>
            </p:cNvGraphicFramePr>
            <p:nvPr/>
          </p:nvGraphicFramePr>
          <p:xfrm>
            <a:off x="613" y="391"/>
            <a:ext cx="1147" cy="282"/>
          </p:xfrm>
          <a:graphic>
            <a:graphicData uri="http://schemas.openxmlformats.org/presentationml/2006/ole">
              <mc:AlternateContent xmlns:mc="http://schemas.openxmlformats.org/markup-compatibility/2006">
                <mc:Choice xmlns:v="urn:schemas-microsoft-com:vml" Requires="v">
                  <p:oleObj spid="_x0000_s3105" name="" r:id="rId1" imgW="901065" imgH="203200" progId="Equation.DSMT4">
                    <p:embed/>
                  </p:oleObj>
                </mc:Choice>
                <mc:Fallback>
                  <p:oleObj name="" r:id="rId1" imgW="901065" imgH="203200" progId="Equation.DSMT4">
                    <p:embed/>
                    <p:pic>
                      <p:nvPicPr>
                        <p:cNvPr id="0" name="图片 3104"/>
                        <p:cNvPicPr/>
                        <p:nvPr/>
                      </p:nvPicPr>
                      <p:blipFill>
                        <a:blip r:embed="rId2"/>
                        <a:stretch>
                          <a:fillRect/>
                        </a:stretch>
                      </p:blipFill>
                      <p:spPr>
                        <a:xfrm>
                          <a:off x="613" y="391"/>
                          <a:ext cx="1147" cy="282"/>
                        </a:xfrm>
                        <a:prstGeom prst="rect">
                          <a:avLst/>
                        </a:prstGeom>
                        <a:noFill/>
                        <a:ln w="38100">
                          <a:noFill/>
                          <a:miter/>
                        </a:ln>
                      </p:spPr>
                    </p:pic>
                  </p:oleObj>
                </mc:Fallback>
              </mc:AlternateContent>
            </a:graphicData>
          </a:graphic>
        </p:graphicFrame>
        <p:sp>
          <p:nvSpPr>
            <p:cNvPr id="19479" name="Rectangle 4"/>
            <p:cNvSpPr/>
            <p:nvPr/>
          </p:nvSpPr>
          <p:spPr>
            <a:xfrm>
              <a:off x="356" y="0"/>
              <a:ext cx="1707"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其输入信号为：</a:t>
              </a:r>
              <a:endParaRPr lang="zh-CN" altLang="en-US" sz="2800" b="1" dirty="0">
                <a:latin typeface="宋体" panose="02010600030101010101" pitchFamily="2" charset="-122"/>
              </a:endParaRPr>
            </a:p>
          </p:txBody>
        </p:sp>
      </p:grpSp>
      <p:sp>
        <p:nvSpPr>
          <p:cNvPr id="19460" name="Line 7"/>
          <p:cNvSpPr/>
          <p:nvPr/>
        </p:nvSpPr>
        <p:spPr>
          <a:xfrm>
            <a:off x="973138" y="1252538"/>
            <a:ext cx="793750" cy="0"/>
          </a:xfrm>
          <a:prstGeom prst="line">
            <a:avLst/>
          </a:prstGeom>
          <a:ln w="19050" cap="flat" cmpd="sng">
            <a:solidFill>
              <a:schemeClr val="tx2"/>
            </a:solidFill>
            <a:prstDash val="solid"/>
            <a:headEnd type="none" w="med" len="med"/>
            <a:tailEnd type="triangle" w="med" len="med"/>
          </a:ln>
        </p:spPr>
      </p:sp>
      <p:sp>
        <p:nvSpPr>
          <p:cNvPr id="19461" name="Rectangle 8"/>
          <p:cNvSpPr/>
          <p:nvPr/>
        </p:nvSpPr>
        <p:spPr>
          <a:xfrm>
            <a:off x="1766888" y="873125"/>
            <a:ext cx="1004887" cy="684213"/>
          </a:xfrm>
          <a:prstGeom prst="rect">
            <a:avLst/>
          </a:prstGeom>
          <a:noFill/>
          <a:ln w="1905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sz="2400" i="1" dirty="0">
                <a:latin typeface="Times New Roman" panose="02020603050405020304" pitchFamily="18" charset="0"/>
              </a:rPr>
              <a:t>G</a:t>
            </a:r>
            <a:r>
              <a:rPr lang="en-US" altLang="zh-CN"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sp>
        <p:nvSpPr>
          <p:cNvPr id="19462" name="Line 9"/>
          <p:cNvSpPr/>
          <p:nvPr/>
        </p:nvSpPr>
        <p:spPr>
          <a:xfrm flipV="1">
            <a:off x="2771775" y="1268413"/>
            <a:ext cx="1165225" cy="15875"/>
          </a:xfrm>
          <a:prstGeom prst="line">
            <a:avLst/>
          </a:prstGeom>
          <a:ln w="19050" cap="flat" cmpd="sng">
            <a:solidFill>
              <a:schemeClr val="tx2"/>
            </a:solidFill>
            <a:prstDash val="solid"/>
            <a:headEnd type="none" w="med" len="med"/>
            <a:tailEnd type="triangle" w="med" len="med"/>
          </a:ln>
        </p:spPr>
      </p:sp>
      <p:sp>
        <p:nvSpPr>
          <p:cNvPr id="19463" name="Text Box 10"/>
          <p:cNvSpPr txBox="1"/>
          <p:nvPr/>
        </p:nvSpPr>
        <p:spPr>
          <a:xfrm>
            <a:off x="982663" y="812800"/>
            <a:ext cx="939800" cy="457200"/>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i="1" dirty="0">
                <a:latin typeface="Times New Roman" panose="02020603050405020304" pitchFamily="18" charset="0"/>
              </a:rPr>
              <a:t>R</a:t>
            </a:r>
            <a:r>
              <a:rPr lang="en-US" altLang="zh-CN"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sp>
        <p:nvSpPr>
          <p:cNvPr id="19464" name="Text Box 11"/>
          <p:cNvSpPr txBox="1"/>
          <p:nvPr/>
        </p:nvSpPr>
        <p:spPr>
          <a:xfrm>
            <a:off x="2843213" y="836613"/>
            <a:ext cx="866775" cy="458787"/>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i="1" dirty="0">
                <a:latin typeface="Times New Roman" panose="02020603050405020304" pitchFamily="18" charset="0"/>
              </a:rPr>
              <a:t>C</a:t>
            </a:r>
            <a:r>
              <a:rPr lang="en-US" altLang="zh-CN" sz="2400" dirty="0">
                <a:latin typeface="Times New Roman" panose="02020603050405020304" pitchFamily="18" charset="0"/>
              </a:rPr>
              <a:t>(</a:t>
            </a:r>
            <a:r>
              <a:rPr lang="en-US" altLang="zh-CN" sz="2400" i="1" dirty="0">
                <a:latin typeface="Times New Roman" panose="02020603050405020304" pitchFamily="18" charset="0"/>
              </a:rPr>
              <a:t>s</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sp>
        <p:nvSpPr>
          <p:cNvPr id="19465" name="Rectangle 12"/>
          <p:cNvSpPr/>
          <p:nvPr/>
        </p:nvSpPr>
        <p:spPr>
          <a:xfrm>
            <a:off x="0" y="0"/>
            <a:ext cx="54006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一般情况下线性定常系统为：</a:t>
            </a:r>
            <a:endParaRPr lang="zh-CN" altLang="en-US" sz="2800" b="1" dirty="0">
              <a:latin typeface="宋体" panose="02010600030101010101" pitchFamily="2" charset="-122"/>
            </a:endParaRPr>
          </a:p>
        </p:txBody>
      </p:sp>
      <p:grpSp>
        <p:nvGrpSpPr>
          <p:cNvPr id="3" name="Group 14"/>
          <p:cNvGrpSpPr/>
          <p:nvPr/>
        </p:nvGrpSpPr>
        <p:grpSpPr>
          <a:xfrm>
            <a:off x="5230813" y="515938"/>
            <a:ext cx="2349500" cy="1398587"/>
            <a:chOff x="336" y="0"/>
            <a:chExt cx="1480" cy="881"/>
          </a:xfrm>
        </p:grpSpPr>
        <p:graphicFrame>
          <p:nvGraphicFramePr>
            <p:cNvPr id="19476" name="Object 15"/>
            <p:cNvGraphicFramePr>
              <a:graphicFrameLocks noChangeAspect="1"/>
            </p:cNvGraphicFramePr>
            <p:nvPr/>
          </p:nvGraphicFramePr>
          <p:xfrm>
            <a:off x="523" y="380"/>
            <a:ext cx="946" cy="501"/>
          </p:xfrm>
          <a:graphic>
            <a:graphicData uri="http://schemas.openxmlformats.org/presentationml/2006/ole">
              <mc:AlternateContent xmlns:mc="http://schemas.openxmlformats.org/markup-compatibility/2006">
                <mc:Choice xmlns:v="urn:schemas-microsoft-com:vml" Requires="v">
                  <p:oleObj spid="_x0000_s3106" name="" r:id="rId3" imgW="843280" imgH="447040" progId="Equation.DSMT4">
                    <p:embed/>
                  </p:oleObj>
                </mc:Choice>
                <mc:Fallback>
                  <p:oleObj name="" r:id="rId3" imgW="843280" imgH="447040" progId="Equation.DSMT4">
                    <p:embed/>
                    <p:pic>
                      <p:nvPicPr>
                        <p:cNvPr id="0" name="图片 3105"/>
                        <p:cNvPicPr/>
                        <p:nvPr/>
                      </p:nvPicPr>
                      <p:blipFill>
                        <a:blip r:embed="rId4"/>
                        <a:stretch>
                          <a:fillRect/>
                        </a:stretch>
                      </p:blipFill>
                      <p:spPr>
                        <a:xfrm>
                          <a:off x="523" y="380"/>
                          <a:ext cx="946" cy="501"/>
                        </a:xfrm>
                        <a:prstGeom prst="rect">
                          <a:avLst/>
                        </a:prstGeom>
                        <a:noFill/>
                        <a:ln w="38100">
                          <a:noFill/>
                          <a:miter/>
                        </a:ln>
                      </p:spPr>
                    </p:pic>
                  </p:oleObj>
                </mc:Fallback>
              </mc:AlternateContent>
            </a:graphicData>
          </a:graphic>
        </p:graphicFrame>
        <p:sp>
          <p:nvSpPr>
            <p:cNvPr id="19477" name="Rectangle 15"/>
            <p:cNvSpPr/>
            <p:nvPr/>
          </p:nvSpPr>
          <p:spPr>
            <a:xfrm>
              <a:off x="336" y="0"/>
              <a:ext cx="148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Tx/>
                <a:buSzTx/>
                <a:buFont typeface="Arial" panose="020B0604020202020204" pitchFamily="34" charset="0"/>
                <a:buNone/>
              </a:pPr>
              <a:r>
                <a:rPr lang="zh-CN" altLang="en-US" sz="2800" b="1" dirty="0">
                  <a:latin typeface="宋体" panose="02010600030101010101" pitchFamily="2" charset="-122"/>
                </a:rPr>
                <a:t>传递函数为：</a:t>
              </a:r>
              <a:endParaRPr lang="zh-CN" altLang="en-US" sz="2800" b="1" dirty="0">
                <a:latin typeface="宋体" panose="02010600030101010101" pitchFamily="2" charset="-122"/>
              </a:endParaRPr>
            </a:p>
          </p:txBody>
        </p:sp>
      </p:grpSp>
      <p:grpSp>
        <p:nvGrpSpPr>
          <p:cNvPr id="4" name="Group 20"/>
          <p:cNvGrpSpPr/>
          <p:nvPr/>
        </p:nvGrpSpPr>
        <p:grpSpPr>
          <a:xfrm>
            <a:off x="3314700" y="2244725"/>
            <a:ext cx="4713288" cy="833438"/>
            <a:chOff x="0" y="103"/>
            <a:chExt cx="2761" cy="538"/>
          </a:xfrm>
        </p:grpSpPr>
        <p:graphicFrame>
          <p:nvGraphicFramePr>
            <p:cNvPr id="19474" name="Object 21"/>
            <p:cNvGraphicFramePr>
              <a:graphicFrameLocks noChangeAspect="1"/>
            </p:cNvGraphicFramePr>
            <p:nvPr/>
          </p:nvGraphicFramePr>
          <p:xfrm>
            <a:off x="665" y="103"/>
            <a:ext cx="2096" cy="538"/>
          </p:xfrm>
          <a:graphic>
            <a:graphicData uri="http://schemas.openxmlformats.org/presentationml/2006/ole">
              <mc:AlternateContent xmlns:mc="http://schemas.openxmlformats.org/markup-compatibility/2006">
                <mc:Choice xmlns:v="urn:schemas-microsoft-com:vml" Requires="v">
                  <p:oleObj spid="_x0000_s3119" name="" r:id="rId5" imgW="2044700" imgH="419100" progId="Equation.DSMT4">
                    <p:embed/>
                  </p:oleObj>
                </mc:Choice>
                <mc:Fallback>
                  <p:oleObj name="" r:id="rId5" imgW="2044700" imgH="419100" progId="Equation.DSMT4">
                    <p:embed/>
                    <p:pic>
                      <p:nvPicPr>
                        <p:cNvPr id="0" name="图片 3118"/>
                        <p:cNvPicPr/>
                        <p:nvPr/>
                      </p:nvPicPr>
                      <p:blipFill>
                        <a:blip r:embed="rId6"/>
                        <a:stretch>
                          <a:fillRect/>
                        </a:stretch>
                      </p:blipFill>
                      <p:spPr>
                        <a:xfrm>
                          <a:off x="665" y="103"/>
                          <a:ext cx="2096" cy="538"/>
                        </a:xfrm>
                        <a:prstGeom prst="rect">
                          <a:avLst/>
                        </a:prstGeom>
                        <a:noFill/>
                        <a:ln w="38100">
                          <a:noFill/>
                          <a:miter/>
                        </a:ln>
                      </p:spPr>
                    </p:pic>
                  </p:oleObj>
                </mc:Fallback>
              </mc:AlternateContent>
            </a:graphicData>
          </a:graphic>
        </p:graphicFrame>
        <p:sp>
          <p:nvSpPr>
            <p:cNvPr id="19475" name="AutoShape 21"/>
            <p:cNvSpPr/>
            <p:nvPr/>
          </p:nvSpPr>
          <p:spPr>
            <a:xfrm>
              <a:off x="0" y="272"/>
              <a:ext cx="384" cy="192"/>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5" name="组合 5"/>
          <p:cNvGrpSpPr/>
          <p:nvPr/>
        </p:nvGrpSpPr>
        <p:grpSpPr>
          <a:xfrm>
            <a:off x="1187450" y="3200400"/>
            <a:ext cx="5064125" cy="869950"/>
            <a:chOff x="1187624" y="3200211"/>
            <a:chExt cx="5063751" cy="870329"/>
          </a:xfrm>
        </p:grpSpPr>
        <p:graphicFrame>
          <p:nvGraphicFramePr>
            <p:cNvPr id="19472" name="Object 18"/>
            <p:cNvGraphicFramePr>
              <a:graphicFrameLocks noChangeAspect="1"/>
            </p:cNvGraphicFramePr>
            <p:nvPr/>
          </p:nvGraphicFramePr>
          <p:xfrm>
            <a:off x="2051160" y="3200211"/>
            <a:ext cx="4200215" cy="870329"/>
          </p:xfrm>
          <a:graphic>
            <a:graphicData uri="http://schemas.openxmlformats.org/presentationml/2006/ole">
              <mc:AlternateContent xmlns:mc="http://schemas.openxmlformats.org/markup-compatibility/2006">
                <mc:Choice xmlns:v="urn:schemas-microsoft-com:vml" Requires="v">
                  <p:oleObj spid="_x0000_s3118" name="" r:id="rId7" imgW="2451100" imgH="431800" progId="Equation.DSMT4">
                    <p:embed/>
                  </p:oleObj>
                </mc:Choice>
                <mc:Fallback>
                  <p:oleObj name="" r:id="rId7" imgW="2451100" imgH="431800" progId="Equation.DSMT4">
                    <p:embed/>
                    <p:pic>
                      <p:nvPicPr>
                        <p:cNvPr id="0" name="图片 3117"/>
                        <p:cNvPicPr/>
                        <p:nvPr/>
                      </p:nvPicPr>
                      <p:blipFill>
                        <a:blip r:embed="rId8"/>
                        <a:stretch>
                          <a:fillRect/>
                        </a:stretch>
                      </p:blipFill>
                      <p:spPr>
                        <a:xfrm>
                          <a:off x="2051160" y="3200211"/>
                          <a:ext cx="4200215" cy="870329"/>
                        </a:xfrm>
                        <a:prstGeom prst="rect">
                          <a:avLst/>
                        </a:prstGeom>
                        <a:noFill/>
                        <a:ln w="38100">
                          <a:noFill/>
                          <a:miter/>
                        </a:ln>
                      </p:spPr>
                    </p:pic>
                  </p:oleObj>
                </mc:Fallback>
              </mc:AlternateContent>
            </a:graphicData>
          </a:graphic>
        </p:graphicFrame>
        <p:sp>
          <p:nvSpPr>
            <p:cNvPr id="19473" name="文本框 4"/>
            <p:cNvSpPr txBox="1"/>
            <p:nvPr/>
          </p:nvSpPr>
          <p:spPr>
            <a:xfrm>
              <a:off x="1187624" y="3265327"/>
              <a:ext cx="576220" cy="51933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宋体" panose="02010600030101010101" pitchFamily="2" charset="-122"/>
                </a:rPr>
                <a:t>由</a:t>
              </a:r>
              <a:endParaRPr lang="zh-CN" altLang="en-US" sz="2800" b="1" dirty="0">
                <a:latin typeface="宋体" panose="02010600030101010101" pitchFamily="2" charset="-122"/>
              </a:endParaRPr>
            </a:p>
          </p:txBody>
        </p:sp>
      </p:grpSp>
      <p:grpSp>
        <p:nvGrpSpPr>
          <p:cNvPr id="6" name="组合 6"/>
          <p:cNvGrpSpPr/>
          <p:nvPr/>
        </p:nvGrpSpPr>
        <p:grpSpPr>
          <a:xfrm>
            <a:off x="1187450" y="3986213"/>
            <a:ext cx="6227763" cy="2466975"/>
            <a:chOff x="1187624" y="3985900"/>
            <a:chExt cx="6227981" cy="2467798"/>
          </a:xfrm>
        </p:grpSpPr>
        <p:graphicFrame>
          <p:nvGraphicFramePr>
            <p:cNvPr id="19470" name="Object 19"/>
            <p:cNvGraphicFramePr>
              <a:graphicFrameLocks noChangeAspect="1"/>
            </p:cNvGraphicFramePr>
            <p:nvPr/>
          </p:nvGraphicFramePr>
          <p:xfrm>
            <a:off x="1956001" y="4197108"/>
            <a:ext cx="5459604" cy="2256590"/>
          </p:xfrm>
          <a:graphic>
            <a:graphicData uri="http://schemas.openxmlformats.org/presentationml/2006/ole">
              <mc:AlternateContent xmlns:mc="http://schemas.openxmlformats.org/markup-compatibility/2006">
                <mc:Choice xmlns:v="urn:schemas-microsoft-com:vml" Requires="v">
                  <p:oleObj spid="_x0000_s3120" name="" r:id="rId9" imgW="3136900" imgH="1130300" progId="Equation.DSMT4">
                    <p:embed/>
                  </p:oleObj>
                </mc:Choice>
                <mc:Fallback>
                  <p:oleObj name="" r:id="rId9" imgW="3136900" imgH="1130300" progId="Equation.DSMT4">
                    <p:embed/>
                    <p:pic>
                      <p:nvPicPr>
                        <p:cNvPr id="0" name="图片 3119"/>
                        <p:cNvPicPr/>
                        <p:nvPr/>
                      </p:nvPicPr>
                      <p:blipFill>
                        <a:blip r:embed="rId10"/>
                        <a:stretch>
                          <a:fillRect/>
                        </a:stretch>
                      </p:blipFill>
                      <p:spPr>
                        <a:xfrm>
                          <a:off x="1956001" y="4197108"/>
                          <a:ext cx="5459604" cy="2256590"/>
                        </a:xfrm>
                        <a:prstGeom prst="rect">
                          <a:avLst/>
                        </a:prstGeom>
                        <a:noFill/>
                        <a:ln w="38100">
                          <a:noFill/>
                          <a:miter/>
                        </a:ln>
                      </p:spPr>
                    </p:pic>
                  </p:oleObj>
                </mc:Fallback>
              </mc:AlternateContent>
            </a:graphicData>
          </a:graphic>
        </p:graphicFrame>
        <p:sp>
          <p:nvSpPr>
            <p:cNvPr id="19471" name="文本框 23"/>
            <p:cNvSpPr txBox="1"/>
            <p:nvPr/>
          </p:nvSpPr>
          <p:spPr>
            <a:xfrm>
              <a:off x="1187624" y="3985900"/>
              <a:ext cx="576283" cy="5192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宋体" panose="02010600030101010101" pitchFamily="2" charset="-122"/>
                </a:rPr>
                <a:t>得</a:t>
              </a:r>
              <a:endParaRPr lang="zh-CN" altLang="en-US" sz="2800" b="1" dirty="0">
                <a:latin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nvSpPr>
        <p:spPr>
          <a:xfrm>
            <a:off x="6562725" y="64484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0483" name="Group 3"/>
          <p:cNvGrpSpPr/>
          <p:nvPr/>
        </p:nvGrpSpPr>
        <p:grpSpPr>
          <a:xfrm>
            <a:off x="588963" y="947738"/>
            <a:ext cx="7543800" cy="1217612"/>
            <a:chOff x="-318" y="0"/>
            <a:chExt cx="5814" cy="951"/>
          </a:xfrm>
        </p:grpSpPr>
        <p:graphicFrame>
          <p:nvGraphicFramePr>
            <p:cNvPr id="20498" name="Object 4"/>
            <p:cNvGraphicFramePr>
              <a:graphicFrameLocks noChangeAspect="1"/>
            </p:cNvGraphicFramePr>
            <p:nvPr/>
          </p:nvGraphicFramePr>
          <p:xfrm>
            <a:off x="61" y="495"/>
            <a:ext cx="5435" cy="456"/>
          </p:xfrm>
          <a:graphic>
            <a:graphicData uri="http://schemas.openxmlformats.org/presentationml/2006/ole">
              <mc:AlternateContent xmlns:mc="http://schemas.openxmlformats.org/markup-compatibility/2006">
                <mc:Choice xmlns:v="urn:schemas-microsoft-com:vml" Requires="v">
                  <p:oleObj spid="_x0000_s3471" name="" r:id="rId1" imgW="2933700" imgH="254000" progId="Equation.DSMT4">
                    <p:embed/>
                  </p:oleObj>
                </mc:Choice>
                <mc:Fallback>
                  <p:oleObj name="" r:id="rId1" imgW="2933700" imgH="254000" progId="Equation.DSMT4">
                    <p:embed/>
                    <p:pic>
                      <p:nvPicPr>
                        <p:cNvPr id="0" name="图片 3470"/>
                        <p:cNvPicPr/>
                        <p:nvPr/>
                      </p:nvPicPr>
                      <p:blipFill>
                        <a:blip r:embed="rId2"/>
                        <a:stretch>
                          <a:fillRect/>
                        </a:stretch>
                      </p:blipFill>
                      <p:spPr>
                        <a:xfrm>
                          <a:off x="61" y="495"/>
                          <a:ext cx="5435" cy="456"/>
                        </a:xfrm>
                        <a:prstGeom prst="rect">
                          <a:avLst/>
                        </a:prstGeom>
                        <a:noFill/>
                        <a:ln w="38100">
                          <a:noFill/>
                          <a:miter/>
                        </a:ln>
                      </p:spPr>
                    </p:pic>
                  </p:oleObj>
                </mc:Fallback>
              </mc:AlternateContent>
            </a:graphicData>
          </a:graphic>
        </p:graphicFrame>
        <p:sp>
          <p:nvSpPr>
            <p:cNvPr id="20499" name="Rectangle 5"/>
            <p:cNvSpPr/>
            <p:nvPr/>
          </p:nvSpPr>
          <p:spPr>
            <a:xfrm>
              <a:off x="-318" y="0"/>
              <a:ext cx="5486" cy="40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对上式进行拉氏反变换</a:t>
              </a:r>
              <a:r>
                <a:rPr lang="en-US" altLang="zh-CN" sz="2800" b="1" dirty="0">
                  <a:latin typeface="宋体" panose="02010600030101010101" pitchFamily="2" charset="-122"/>
                </a:rPr>
                <a:t>,</a:t>
              </a:r>
              <a:r>
                <a:rPr lang="zh-CN" altLang="en-US" sz="2800" b="1" dirty="0">
                  <a:latin typeface="宋体" panose="02010600030101010101" pitchFamily="2" charset="-122"/>
                </a:rPr>
                <a:t>得到系统的输出为：</a:t>
              </a:r>
              <a:endParaRPr lang="zh-CN" altLang="en-US" sz="2800" b="1" dirty="0">
                <a:latin typeface="宋体" panose="02010600030101010101" pitchFamily="2" charset="-122"/>
              </a:endParaRPr>
            </a:p>
          </p:txBody>
        </p:sp>
      </p:grpSp>
      <p:grpSp>
        <p:nvGrpSpPr>
          <p:cNvPr id="3" name="Group 6"/>
          <p:cNvGrpSpPr/>
          <p:nvPr/>
        </p:nvGrpSpPr>
        <p:grpSpPr>
          <a:xfrm>
            <a:off x="515938" y="2349500"/>
            <a:ext cx="5588000" cy="1147763"/>
            <a:chOff x="0" y="0"/>
            <a:chExt cx="3520" cy="723"/>
          </a:xfrm>
        </p:grpSpPr>
        <p:graphicFrame>
          <p:nvGraphicFramePr>
            <p:cNvPr id="20496" name="Object 7"/>
            <p:cNvGraphicFramePr>
              <a:graphicFrameLocks noChangeAspect="1"/>
            </p:cNvGraphicFramePr>
            <p:nvPr/>
          </p:nvGraphicFramePr>
          <p:xfrm>
            <a:off x="1227" y="324"/>
            <a:ext cx="2293" cy="399"/>
          </p:xfrm>
          <a:graphic>
            <a:graphicData uri="http://schemas.openxmlformats.org/presentationml/2006/ole">
              <mc:AlternateContent xmlns:mc="http://schemas.openxmlformats.org/markup-compatibility/2006">
                <mc:Choice xmlns:v="urn:schemas-microsoft-com:vml" Requires="v">
                  <p:oleObj spid="_x0000_s3466" name="" r:id="rId3" imgW="1854200" imgH="304800" progId="Equation.DSMT4">
                    <p:embed/>
                  </p:oleObj>
                </mc:Choice>
                <mc:Fallback>
                  <p:oleObj name="" r:id="rId3" imgW="1854200" imgH="304800" progId="Equation.DSMT4">
                    <p:embed/>
                    <p:pic>
                      <p:nvPicPr>
                        <p:cNvPr id="0" name="图片 3465"/>
                        <p:cNvPicPr/>
                        <p:nvPr/>
                      </p:nvPicPr>
                      <p:blipFill>
                        <a:blip r:embed="rId4"/>
                        <a:stretch>
                          <a:fillRect/>
                        </a:stretch>
                      </p:blipFill>
                      <p:spPr>
                        <a:xfrm>
                          <a:off x="1227" y="324"/>
                          <a:ext cx="2293" cy="399"/>
                        </a:xfrm>
                        <a:prstGeom prst="rect">
                          <a:avLst/>
                        </a:prstGeom>
                        <a:noFill/>
                        <a:ln w="38100">
                          <a:noFill/>
                          <a:miter/>
                        </a:ln>
                      </p:spPr>
                    </p:pic>
                  </p:oleObj>
                </mc:Fallback>
              </mc:AlternateContent>
            </a:graphicData>
          </a:graphic>
        </p:graphicFrame>
        <p:sp>
          <p:nvSpPr>
            <p:cNvPr id="20497" name="Rectangle 7"/>
            <p:cNvSpPr/>
            <p:nvPr/>
          </p:nvSpPr>
          <p:spPr>
            <a:xfrm>
              <a:off x="0" y="0"/>
              <a:ext cx="2688" cy="3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Tx/>
                <a:buSzTx/>
                <a:buFont typeface="Arial" panose="020B0604020202020204" pitchFamily="34" charset="0"/>
                <a:buNone/>
              </a:pPr>
              <a:r>
                <a:rPr lang="zh-CN" altLang="en-US" sz="2800" b="1" dirty="0">
                  <a:latin typeface="宋体" panose="02010600030101010101" pitchFamily="2" charset="-122"/>
                </a:rPr>
                <a:t>系统输出的稳态分量为：</a:t>
              </a:r>
              <a:endParaRPr lang="zh-CN" altLang="en-US" sz="2800" b="1" dirty="0">
                <a:latin typeface="宋体" panose="02010600030101010101" pitchFamily="2" charset="-122"/>
              </a:endParaRPr>
            </a:p>
          </p:txBody>
        </p:sp>
      </p:grpSp>
      <p:grpSp>
        <p:nvGrpSpPr>
          <p:cNvPr id="4" name="Group 9"/>
          <p:cNvGrpSpPr>
            <a:grpSpLocks noChangeAspect="1"/>
          </p:cNvGrpSpPr>
          <p:nvPr/>
        </p:nvGrpSpPr>
        <p:grpSpPr>
          <a:xfrm>
            <a:off x="1476375" y="3644900"/>
            <a:ext cx="6337300" cy="1890713"/>
            <a:chOff x="276" y="-128"/>
            <a:chExt cx="3992" cy="1191"/>
          </a:xfrm>
        </p:grpSpPr>
        <p:graphicFrame>
          <p:nvGraphicFramePr>
            <p:cNvPr id="20494" name="Object 10"/>
            <p:cNvGraphicFramePr>
              <a:graphicFrameLocks noChangeAspect="1"/>
            </p:cNvGraphicFramePr>
            <p:nvPr/>
          </p:nvGraphicFramePr>
          <p:xfrm>
            <a:off x="276" y="-128"/>
            <a:ext cx="3992" cy="559"/>
          </p:xfrm>
          <a:graphic>
            <a:graphicData uri="http://schemas.openxmlformats.org/presentationml/2006/ole">
              <mc:AlternateContent xmlns:mc="http://schemas.openxmlformats.org/markup-compatibility/2006">
                <mc:Choice xmlns:v="urn:schemas-microsoft-com:vml" Requires="v">
                  <p:oleObj spid="_x0000_s3468" name="" r:id="rId5" imgW="3566160" imgH="447040" progId="Equation.DSMT4">
                    <p:embed/>
                  </p:oleObj>
                </mc:Choice>
                <mc:Fallback>
                  <p:oleObj name="" r:id="rId5" imgW="3566160" imgH="447040" progId="Equation.DSMT4">
                    <p:embed/>
                    <p:pic>
                      <p:nvPicPr>
                        <p:cNvPr id="0" name="图片 3467"/>
                        <p:cNvPicPr/>
                        <p:nvPr/>
                      </p:nvPicPr>
                      <p:blipFill>
                        <a:blip r:embed="rId6"/>
                        <a:stretch>
                          <a:fillRect/>
                        </a:stretch>
                      </p:blipFill>
                      <p:spPr>
                        <a:xfrm>
                          <a:off x="276" y="-128"/>
                          <a:ext cx="3992" cy="559"/>
                        </a:xfrm>
                        <a:prstGeom prst="rect">
                          <a:avLst/>
                        </a:prstGeom>
                        <a:noFill/>
                        <a:ln w="38100">
                          <a:noFill/>
                          <a:miter/>
                        </a:ln>
                      </p:spPr>
                    </p:pic>
                  </p:oleObj>
                </mc:Fallback>
              </mc:AlternateContent>
            </a:graphicData>
          </a:graphic>
        </p:graphicFrame>
        <p:graphicFrame>
          <p:nvGraphicFramePr>
            <p:cNvPr id="20495" name="Object 11"/>
            <p:cNvGraphicFramePr>
              <a:graphicFrameLocks noChangeAspect="1"/>
            </p:cNvGraphicFramePr>
            <p:nvPr/>
          </p:nvGraphicFramePr>
          <p:xfrm>
            <a:off x="412" y="507"/>
            <a:ext cx="3584" cy="556"/>
          </p:xfrm>
          <a:graphic>
            <a:graphicData uri="http://schemas.openxmlformats.org/presentationml/2006/ole">
              <mc:AlternateContent xmlns:mc="http://schemas.openxmlformats.org/markup-compatibility/2006">
                <mc:Choice xmlns:v="urn:schemas-microsoft-com:vml" Requires="v">
                  <p:oleObj spid="_x0000_s3473" name="" r:id="rId7" imgW="2926080" imgH="406400" progId="Equation.DSMT4">
                    <p:embed/>
                  </p:oleObj>
                </mc:Choice>
                <mc:Fallback>
                  <p:oleObj name="" r:id="rId7" imgW="2926080" imgH="406400" progId="Equation.DSMT4">
                    <p:embed/>
                    <p:pic>
                      <p:nvPicPr>
                        <p:cNvPr id="0" name="图片 3472"/>
                        <p:cNvPicPr/>
                        <p:nvPr/>
                      </p:nvPicPr>
                      <p:blipFill>
                        <a:blip r:embed="rId8"/>
                        <a:stretch>
                          <a:fillRect/>
                        </a:stretch>
                      </p:blipFill>
                      <p:spPr>
                        <a:xfrm>
                          <a:off x="412" y="507"/>
                          <a:ext cx="3584" cy="556"/>
                        </a:xfrm>
                        <a:prstGeom prst="rect">
                          <a:avLst/>
                        </a:prstGeom>
                        <a:noFill/>
                        <a:ln w="38100">
                          <a:noFill/>
                          <a:miter/>
                        </a:ln>
                      </p:spPr>
                    </p:pic>
                  </p:oleObj>
                </mc:Fallback>
              </mc:AlternateContent>
            </a:graphicData>
          </a:graphic>
        </p:graphicFrame>
      </p:grpSp>
      <p:grpSp>
        <p:nvGrpSpPr>
          <p:cNvPr id="5" name="Group 12"/>
          <p:cNvGrpSpPr/>
          <p:nvPr/>
        </p:nvGrpSpPr>
        <p:grpSpPr>
          <a:xfrm>
            <a:off x="515938" y="984250"/>
            <a:ext cx="7696200" cy="2514600"/>
            <a:chOff x="0" y="0"/>
            <a:chExt cx="4848" cy="1584"/>
          </a:xfrm>
        </p:grpSpPr>
        <p:sp>
          <p:nvSpPr>
            <p:cNvPr id="20490" name="AutoShape 14"/>
            <p:cNvSpPr/>
            <p:nvPr/>
          </p:nvSpPr>
          <p:spPr>
            <a:xfrm>
              <a:off x="0" y="0"/>
              <a:ext cx="4848" cy="1584"/>
            </a:xfrm>
            <a:prstGeom prst="flowChart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0491" name="Object 14"/>
            <p:cNvGraphicFramePr>
              <a:graphicFrameLocks noChangeAspect="1"/>
            </p:cNvGraphicFramePr>
            <p:nvPr/>
          </p:nvGraphicFramePr>
          <p:xfrm>
            <a:off x="1405" y="132"/>
            <a:ext cx="1748" cy="348"/>
          </p:xfrm>
          <a:graphic>
            <a:graphicData uri="http://schemas.openxmlformats.org/presentationml/2006/ole">
              <mc:AlternateContent xmlns:mc="http://schemas.openxmlformats.org/markup-compatibility/2006">
                <mc:Choice xmlns:v="urn:schemas-microsoft-com:vml" Requires="v">
                  <p:oleObj spid="_x0000_s3464" name="" r:id="rId9" imgW="1351280" imgH="243840" progId="Equation.DSMT4">
                    <p:embed/>
                  </p:oleObj>
                </mc:Choice>
                <mc:Fallback>
                  <p:oleObj name="" r:id="rId9" imgW="1351280" imgH="243840" progId="Equation.DSMT4">
                    <p:embed/>
                    <p:pic>
                      <p:nvPicPr>
                        <p:cNvPr id="0" name="图片 3463"/>
                        <p:cNvPicPr/>
                        <p:nvPr/>
                      </p:nvPicPr>
                      <p:blipFill>
                        <a:blip r:embed="rId10"/>
                        <a:stretch>
                          <a:fillRect/>
                        </a:stretch>
                      </p:blipFill>
                      <p:spPr>
                        <a:xfrm>
                          <a:off x="1405" y="132"/>
                          <a:ext cx="1748" cy="348"/>
                        </a:xfrm>
                        <a:prstGeom prst="rect">
                          <a:avLst/>
                        </a:prstGeom>
                        <a:noFill/>
                        <a:ln w="38100">
                          <a:noFill/>
                          <a:miter/>
                        </a:ln>
                      </p:spPr>
                    </p:pic>
                  </p:oleObj>
                </mc:Fallback>
              </mc:AlternateContent>
            </a:graphicData>
          </a:graphic>
        </p:graphicFrame>
        <p:graphicFrame>
          <p:nvGraphicFramePr>
            <p:cNvPr id="20492" name="Object 15"/>
            <p:cNvGraphicFramePr>
              <a:graphicFrameLocks noChangeAspect="1"/>
            </p:cNvGraphicFramePr>
            <p:nvPr/>
          </p:nvGraphicFramePr>
          <p:xfrm>
            <a:off x="1038" y="455"/>
            <a:ext cx="2796" cy="616"/>
          </p:xfrm>
          <a:graphic>
            <a:graphicData uri="http://schemas.openxmlformats.org/presentationml/2006/ole">
              <mc:AlternateContent xmlns:mc="http://schemas.openxmlformats.org/markup-compatibility/2006">
                <mc:Choice xmlns:v="urn:schemas-microsoft-com:vml" Requires="v">
                  <p:oleObj spid="_x0000_s3465" name="" r:id="rId11" imgW="2108200" imgH="419100" progId="Equation.DSMT4">
                    <p:embed/>
                  </p:oleObj>
                </mc:Choice>
                <mc:Fallback>
                  <p:oleObj name="" r:id="rId11" imgW="2108200" imgH="419100" progId="Equation.DSMT4">
                    <p:embed/>
                    <p:pic>
                      <p:nvPicPr>
                        <p:cNvPr id="0" name="图片 3464"/>
                        <p:cNvPicPr/>
                        <p:nvPr/>
                      </p:nvPicPr>
                      <p:blipFill>
                        <a:blip r:embed="rId12"/>
                        <a:stretch>
                          <a:fillRect/>
                        </a:stretch>
                      </p:blipFill>
                      <p:spPr>
                        <a:xfrm>
                          <a:off x="1038" y="455"/>
                          <a:ext cx="2796" cy="616"/>
                        </a:xfrm>
                        <a:prstGeom prst="rect">
                          <a:avLst/>
                        </a:prstGeom>
                        <a:noFill/>
                        <a:ln w="38100">
                          <a:noFill/>
                          <a:miter/>
                        </a:ln>
                      </p:spPr>
                    </p:pic>
                  </p:oleObj>
                </mc:Fallback>
              </mc:AlternateContent>
            </a:graphicData>
          </a:graphic>
        </p:graphicFrame>
        <p:graphicFrame>
          <p:nvGraphicFramePr>
            <p:cNvPr id="20493" name="Object 16"/>
            <p:cNvGraphicFramePr>
              <a:graphicFrameLocks noChangeAspect="1"/>
            </p:cNvGraphicFramePr>
            <p:nvPr/>
          </p:nvGraphicFramePr>
          <p:xfrm>
            <a:off x="981" y="1110"/>
            <a:ext cx="2832" cy="328"/>
          </p:xfrm>
          <a:graphic>
            <a:graphicData uri="http://schemas.openxmlformats.org/presentationml/2006/ole">
              <mc:AlternateContent xmlns:mc="http://schemas.openxmlformats.org/markup-compatibility/2006">
                <mc:Choice xmlns:v="urn:schemas-microsoft-com:vml" Requires="v">
                  <p:oleObj spid="_x0000_s3472" name="" r:id="rId13" imgW="2349500" imgH="228600" progId="Equation.DSMT4">
                    <p:embed/>
                  </p:oleObj>
                </mc:Choice>
                <mc:Fallback>
                  <p:oleObj name="" r:id="rId13" imgW="2349500" imgH="228600" progId="Equation.DSMT4">
                    <p:embed/>
                    <p:pic>
                      <p:nvPicPr>
                        <p:cNvPr id="0" name="图片 3471"/>
                        <p:cNvPicPr/>
                        <p:nvPr/>
                      </p:nvPicPr>
                      <p:blipFill>
                        <a:blip r:embed="rId14"/>
                        <a:stretch>
                          <a:fillRect/>
                        </a:stretch>
                      </p:blipFill>
                      <p:spPr>
                        <a:xfrm>
                          <a:off x="981" y="1110"/>
                          <a:ext cx="2832" cy="328"/>
                        </a:xfrm>
                        <a:prstGeom prst="rect">
                          <a:avLst/>
                        </a:prstGeom>
                        <a:noFill/>
                        <a:ln w="38100">
                          <a:noFill/>
                          <a:miter/>
                        </a:ln>
                      </p:spPr>
                    </p:pic>
                  </p:oleObj>
                </mc:Fallback>
              </mc:AlternateContent>
            </a:graphicData>
          </a:graphic>
        </p:graphicFrame>
      </p:grpSp>
      <p:grpSp>
        <p:nvGrpSpPr>
          <p:cNvPr id="6" name="Group 17"/>
          <p:cNvGrpSpPr/>
          <p:nvPr/>
        </p:nvGrpSpPr>
        <p:grpSpPr>
          <a:xfrm>
            <a:off x="312738" y="3570288"/>
            <a:ext cx="8447087" cy="2987675"/>
            <a:chOff x="0" y="-29"/>
            <a:chExt cx="5472" cy="1882"/>
          </a:xfrm>
        </p:grpSpPr>
        <p:sp>
          <p:nvSpPr>
            <p:cNvPr id="20488" name="AutoShape 19"/>
            <p:cNvSpPr/>
            <p:nvPr/>
          </p:nvSpPr>
          <p:spPr>
            <a:xfrm>
              <a:off x="0" y="0"/>
              <a:ext cx="5472" cy="1824"/>
            </a:xfrm>
            <a:prstGeom prst="flowChart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0489" name="Object 19"/>
            <p:cNvGraphicFramePr>
              <a:graphicFrameLocks noChangeAspect="1"/>
            </p:cNvGraphicFramePr>
            <p:nvPr/>
          </p:nvGraphicFramePr>
          <p:xfrm>
            <a:off x="419" y="-29"/>
            <a:ext cx="4634" cy="1882"/>
          </p:xfrm>
          <a:graphic>
            <a:graphicData uri="http://schemas.openxmlformats.org/presentationml/2006/ole">
              <mc:AlternateContent xmlns:mc="http://schemas.openxmlformats.org/markup-compatibility/2006">
                <mc:Choice xmlns:v="urn:schemas-microsoft-com:vml" Requires="v">
                  <p:oleObj spid="_x0000_s3467" name="" r:id="rId15" imgW="2933700" imgH="1231900" progId="Equation.DSMT4">
                    <p:embed/>
                  </p:oleObj>
                </mc:Choice>
                <mc:Fallback>
                  <p:oleObj name="" r:id="rId15" imgW="2933700" imgH="1231900" progId="Equation.DSMT4">
                    <p:embed/>
                    <p:pic>
                      <p:nvPicPr>
                        <p:cNvPr id="0" name="图片 3466"/>
                        <p:cNvPicPr/>
                        <p:nvPr/>
                      </p:nvPicPr>
                      <p:blipFill>
                        <a:blip r:embed="rId16"/>
                        <a:stretch>
                          <a:fillRect/>
                        </a:stretch>
                      </p:blipFill>
                      <p:spPr>
                        <a:xfrm>
                          <a:off x="419" y="-29"/>
                          <a:ext cx="4634" cy="1882"/>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1507" name="Group 3"/>
          <p:cNvGrpSpPr/>
          <p:nvPr/>
        </p:nvGrpSpPr>
        <p:grpSpPr>
          <a:xfrm>
            <a:off x="2105025" y="615950"/>
            <a:ext cx="6078538" cy="527050"/>
            <a:chOff x="870" y="132"/>
            <a:chExt cx="3829" cy="332"/>
          </a:xfrm>
        </p:grpSpPr>
        <p:graphicFrame>
          <p:nvGraphicFramePr>
            <p:cNvPr id="21523" name="Object 4"/>
            <p:cNvGraphicFramePr>
              <a:graphicFrameLocks noChangeAspect="1"/>
            </p:cNvGraphicFramePr>
            <p:nvPr/>
          </p:nvGraphicFramePr>
          <p:xfrm>
            <a:off x="870" y="141"/>
            <a:ext cx="1581" cy="323"/>
          </p:xfrm>
          <a:graphic>
            <a:graphicData uri="http://schemas.openxmlformats.org/presentationml/2006/ole">
              <mc:AlternateContent xmlns:mc="http://schemas.openxmlformats.org/markup-compatibility/2006">
                <mc:Choice xmlns:v="urn:schemas-microsoft-com:vml" Requires="v">
                  <p:oleObj spid="_x0000_s3469" name="" r:id="rId1" imgW="1320800" imgH="228600" progId="Equation.DSMT4">
                    <p:embed/>
                  </p:oleObj>
                </mc:Choice>
                <mc:Fallback>
                  <p:oleObj name="" r:id="rId1" imgW="1320800" imgH="228600" progId="Equation.DSMT4">
                    <p:embed/>
                    <p:pic>
                      <p:nvPicPr>
                        <p:cNvPr id="0" name="图片 3468"/>
                        <p:cNvPicPr/>
                        <p:nvPr/>
                      </p:nvPicPr>
                      <p:blipFill>
                        <a:blip r:embed="rId2"/>
                        <a:stretch>
                          <a:fillRect/>
                        </a:stretch>
                      </p:blipFill>
                      <p:spPr>
                        <a:xfrm>
                          <a:off x="870" y="141"/>
                          <a:ext cx="1581" cy="323"/>
                        </a:xfrm>
                        <a:prstGeom prst="rect">
                          <a:avLst/>
                        </a:prstGeom>
                        <a:noFill/>
                        <a:ln w="38100">
                          <a:noFill/>
                          <a:miter/>
                        </a:ln>
                      </p:spPr>
                    </p:pic>
                  </p:oleObj>
                </mc:Fallback>
              </mc:AlternateContent>
            </a:graphicData>
          </a:graphic>
        </p:graphicFrame>
        <p:sp>
          <p:nvSpPr>
            <p:cNvPr id="21524" name="Rectangle 5"/>
            <p:cNvSpPr/>
            <p:nvPr/>
          </p:nvSpPr>
          <p:spPr>
            <a:xfrm>
              <a:off x="2923" y="132"/>
              <a:ext cx="1776" cy="3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0"/>
                </a:spcBef>
                <a:buClrTx/>
                <a:buSzTx/>
                <a:buFont typeface="Arial" panose="020B0604020202020204" pitchFamily="34" charset="0"/>
                <a:buNone/>
              </a:pPr>
              <a:r>
                <a:rPr lang="zh-CN" altLang="en-US" sz="2800" b="1" dirty="0">
                  <a:latin typeface="宋体" panose="02010600030101010101" pitchFamily="2" charset="-122"/>
                </a:rPr>
                <a:t>称为频率特性</a:t>
              </a:r>
              <a:endParaRPr lang="zh-CN" altLang="en-US" sz="2800" b="1" dirty="0">
                <a:latin typeface="宋体" panose="02010600030101010101" pitchFamily="2" charset="-122"/>
              </a:endParaRPr>
            </a:p>
          </p:txBody>
        </p:sp>
      </p:grpSp>
      <p:grpSp>
        <p:nvGrpSpPr>
          <p:cNvPr id="3" name="Group 6"/>
          <p:cNvGrpSpPr/>
          <p:nvPr/>
        </p:nvGrpSpPr>
        <p:grpSpPr>
          <a:xfrm>
            <a:off x="2276475" y="1154113"/>
            <a:ext cx="5907088" cy="795337"/>
            <a:chOff x="496" y="-14"/>
            <a:chExt cx="3721" cy="501"/>
          </a:xfrm>
        </p:grpSpPr>
        <p:sp>
          <p:nvSpPr>
            <p:cNvPr id="21521" name="Rectangle 8"/>
            <p:cNvSpPr/>
            <p:nvPr/>
          </p:nvSpPr>
          <p:spPr>
            <a:xfrm>
              <a:off x="2441" y="80"/>
              <a:ext cx="1776" cy="3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Tx/>
                <a:buSzTx/>
                <a:buFont typeface="Arial" panose="020B0604020202020204" pitchFamily="34" charset="0"/>
                <a:buNone/>
              </a:pPr>
              <a:r>
                <a:rPr lang="zh-CN" altLang="en-US" sz="2800" b="1" dirty="0">
                  <a:latin typeface="宋体" panose="02010600030101010101" pitchFamily="2" charset="-122"/>
                </a:rPr>
                <a:t>称为幅频特性</a:t>
              </a:r>
              <a:endParaRPr lang="zh-CN" altLang="en-US" sz="2800" b="1" dirty="0">
                <a:latin typeface="宋体" panose="02010600030101010101" pitchFamily="2" charset="-122"/>
              </a:endParaRPr>
            </a:p>
          </p:txBody>
        </p:sp>
        <p:graphicFrame>
          <p:nvGraphicFramePr>
            <p:cNvPr id="21522" name="Object 8"/>
            <p:cNvGraphicFramePr>
              <a:graphicFrameLocks noChangeAspect="1"/>
            </p:cNvGraphicFramePr>
            <p:nvPr/>
          </p:nvGraphicFramePr>
          <p:xfrm>
            <a:off x="496" y="-14"/>
            <a:ext cx="1163" cy="501"/>
          </p:xfrm>
          <a:graphic>
            <a:graphicData uri="http://schemas.openxmlformats.org/presentationml/2006/ole">
              <mc:AlternateContent xmlns:mc="http://schemas.openxmlformats.org/markup-compatibility/2006">
                <mc:Choice xmlns:v="urn:schemas-microsoft-com:vml" Requires="v">
                  <p:oleObj spid="_x0000_s3470" name="" r:id="rId3" imgW="888365" imgH="355600" progId="Equation.DSMT4">
                    <p:embed/>
                  </p:oleObj>
                </mc:Choice>
                <mc:Fallback>
                  <p:oleObj name="" r:id="rId3" imgW="888365" imgH="355600" progId="Equation.DSMT4">
                    <p:embed/>
                    <p:pic>
                      <p:nvPicPr>
                        <p:cNvPr id="0" name="图片 3469"/>
                        <p:cNvPicPr/>
                        <p:nvPr/>
                      </p:nvPicPr>
                      <p:blipFill>
                        <a:blip r:embed="rId4"/>
                        <a:stretch>
                          <a:fillRect/>
                        </a:stretch>
                      </p:blipFill>
                      <p:spPr>
                        <a:xfrm>
                          <a:off x="496" y="-14"/>
                          <a:ext cx="1163" cy="501"/>
                        </a:xfrm>
                        <a:prstGeom prst="rect">
                          <a:avLst/>
                        </a:prstGeom>
                        <a:noFill/>
                        <a:ln w="38100">
                          <a:noFill/>
                          <a:miter/>
                        </a:ln>
                      </p:spPr>
                    </p:pic>
                  </p:oleObj>
                </mc:Fallback>
              </mc:AlternateContent>
            </a:graphicData>
          </a:graphic>
        </p:graphicFrame>
      </p:grpSp>
      <p:grpSp>
        <p:nvGrpSpPr>
          <p:cNvPr id="4" name="Group 9"/>
          <p:cNvGrpSpPr/>
          <p:nvPr/>
        </p:nvGrpSpPr>
        <p:grpSpPr>
          <a:xfrm>
            <a:off x="1031875" y="1844675"/>
            <a:ext cx="7227888" cy="974725"/>
            <a:chOff x="482" y="-108"/>
            <a:chExt cx="4553" cy="614"/>
          </a:xfrm>
        </p:grpSpPr>
        <p:graphicFrame>
          <p:nvGraphicFramePr>
            <p:cNvPr id="21519" name="Object 10"/>
            <p:cNvGraphicFramePr>
              <a:graphicFrameLocks noChangeAspect="1"/>
            </p:cNvGraphicFramePr>
            <p:nvPr/>
          </p:nvGraphicFramePr>
          <p:xfrm>
            <a:off x="482" y="-108"/>
            <a:ext cx="2611" cy="614"/>
          </p:xfrm>
          <a:graphic>
            <a:graphicData uri="http://schemas.openxmlformats.org/presentationml/2006/ole">
              <mc:AlternateContent xmlns:mc="http://schemas.openxmlformats.org/markup-compatibility/2006">
                <mc:Choice xmlns:v="urn:schemas-microsoft-com:vml" Requires="v">
                  <p:oleObj spid="_x0000_s3488" name="" r:id="rId5" imgW="2032000" imgH="419100" progId="Equation.DSMT4">
                    <p:embed/>
                  </p:oleObj>
                </mc:Choice>
                <mc:Fallback>
                  <p:oleObj name="" r:id="rId5" imgW="2032000" imgH="419100" progId="Equation.DSMT4">
                    <p:embed/>
                    <p:pic>
                      <p:nvPicPr>
                        <p:cNvPr id="0" name="图片 3487"/>
                        <p:cNvPicPr/>
                        <p:nvPr/>
                      </p:nvPicPr>
                      <p:blipFill>
                        <a:blip r:embed="rId6"/>
                        <a:stretch>
                          <a:fillRect/>
                        </a:stretch>
                      </p:blipFill>
                      <p:spPr>
                        <a:xfrm>
                          <a:off x="482" y="-108"/>
                          <a:ext cx="2611" cy="614"/>
                        </a:xfrm>
                        <a:prstGeom prst="rect">
                          <a:avLst/>
                        </a:prstGeom>
                        <a:noFill/>
                        <a:ln w="38100">
                          <a:noFill/>
                          <a:miter/>
                        </a:ln>
                      </p:spPr>
                    </p:pic>
                  </p:oleObj>
                </mc:Fallback>
              </mc:AlternateContent>
            </a:graphicData>
          </a:graphic>
        </p:graphicFrame>
        <p:sp>
          <p:nvSpPr>
            <p:cNvPr id="21520" name="Rectangle 13"/>
            <p:cNvSpPr/>
            <p:nvPr/>
          </p:nvSpPr>
          <p:spPr>
            <a:xfrm>
              <a:off x="3211" y="28"/>
              <a:ext cx="182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称为相频特性</a:t>
              </a:r>
              <a:endParaRPr lang="zh-CN" altLang="en-US" sz="2800" b="1" dirty="0">
                <a:latin typeface="宋体" panose="02010600030101010101" pitchFamily="2" charset="-122"/>
              </a:endParaRPr>
            </a:p>
          </p:txBody>
        </p:sp>
      </p:grpSp>
      <p:grpSp>
        <p:nvGrpSpPr>
          <p:cNvPr id="5" name="Group 12"/>
          <p:cNvGrpSpPr/>
          <p:nvPr/>
        </p:nvGrpSpPr>
        <p:grpSpPr>
          <a:xfrm>
            <a:off x="533400" y="2865438"/>
            <a:ext cx="5943600" cy="1168400"/>
            <a:chOff x="0" y="-171"/>
            <a:chExt cx="3744" cy="736"/>
          </a:xfrm>
        </p:grpSpPr>
        <p:graphicFrame>
          <p:nvGraphicFramePr>
            <p:cNvPr id="21517" name="Object 13"/>
            <p:cNvGraphicFramePr>
              <a:graphicFrameLocks noChangeAspect="1"/>
            </p:cNvGraphicFramePr>
            <p:nvPr/>
          </p:nvGraphicFramePr>
          <p:xfrm>
            <a:off x="2043" y="173"/>
            <a:ext cx="1277" cy="392"/>
          </p:xfrm>
          <a:graphic>
            <a:graphicData uri="http://schemas.openxmlformats.org/presentationml/2006/ole">
              <mc:AlternateContent xmlns:mc="http://schemas.openxmlformats.org/markup-compatibility/2006">
                <mc:Choice xmlns:v="urn:schemas-microsoft-com:vml" Requires="v">
                  <p:oleObj spid="_x0000_s3489" name="" r:id="rId7" imgW="1028065" imgH="254000" progId="Equation.DSMT4">
                    <p:embed/>
                  </p:oleObj>
                </mc:Choice>
                <mc:Fallback>
                  <p:oleObj name="" r:id="rId7" imgW="1028065" imgH="254000" progId="Equation.DSMT4">
                    <p:embed/>
                    <p:pic>
                      <p:nvPicPr>
                        <p:cNvPr id="0" name="图片 3488"/>
                        <p:cNvPicPr/>
                        <p:nvPr/>
                      </p:nvPicPr>
                      <p:blipFill>
                        <a:blip r:embed="rId8"/>
                        <a:stretch>
                          <a:fillRect/>
                        </a:stretch>
                      </p:blipFill>
                      <p:spPr>
                        <a:xfrm>
                          <a:off x="2043" y="173"/>
                          <a:ext cx="1277" cy="392"/>
                        </a:xfrm>
                        <a:prstGeom prst="rect">
                          <a:avLst/>
                        </a:prstGeom>
                        <a:noFill/>
                        <a:ln w="38100">
                          <a:noFill/>
                          <a:miter/>
                        </a:ln>
                      </p:spPr>
                    </p:pic>
                  </p:oleObj>
                </mc:Fallback>
              </mc:AlternateContent>
            </a:graphicData>
          </a:graphic>
        </p:graphicFrame>
        <p:sp>
          <p:nvSpPr>
            <p:cNvPr id="21518" name="Rectangle 15"/>
            <p:cNvSpPr/>
            <p:nvPr/>
          </p:nvSpPr>
          <p:spPr>
            <a:xfrm>
              <a:off x="0" y="-171"/>
              <a:ext cx="3744"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05000"/>
                </a:lnSpc>
                <a:spcBef>
                  <a:spcPct val="50000"/>
                </a:spcBef>
                <a:buClrTx/>
                <a:buSzTx/>
                <a:buFont typeface="Arial" panose="020B0604020202020204" pitchFamily="34" charset="0"/>
                <a:buNone/>
              </a:pPr>
              <a:r>
                <a:rPr lang="zh-CN" altLang="en-US" sz="2800" b="1" dirty="0">
                  <a:latin typeface="宋体" panose="02010600030101010101" pitchFamily="2" charset="-122"/>
                </a:rPr>
                <a:t>频率特性与传递函数有如下关系：</a:t>
              </a:r>
              <a:endParaRPr lang="zh-CN" altLang="en-US" sz="2800" b="1" dirty="0">
                <a:latin typeface="宋体" panose="02010600030101010101" pitchFamily="2" charset="-122"/>
              </a:endParaRPr>
            </a:p>
          </p:txBody>
        </p:sp>
      </p:grpSp>
      <p:grpSp>
        <p:nvGrpSpPr>
          <p:cNvPr id="6" name="Group 15"/>
          <p:cNvGrpSpPr/>
          <p:nvPr/>
        </p:nvGrpSpPr>
        <p:grpSpPr>
          <a:xfrm>
            <a:off x="533400" y="4076700"/>
            <a:ext cx="6376988" cy="1538288"/>
            <a:chOff x="0" y="0"/>
            <a:chExt cx="4017" cy="969"/>
          </a:xfrm>
        </p:grpSpPr>
        <p:sp>
          <p:nvSpPr>
            <p:cNvPr id="21515" name="Rectangle 17"/>
            <p:cNvSpPr/>
            <p:nvPr/>
          </p:nvSpPr>
          <p:spPr>
            <a:xfrm>
              <a:off x="0" y="0"/>
              <a:ext cx="2976" cy="336"/>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lnSpc>
                  <a:spcPct val="105000"/>
                </a:lnSpc>
                <a:buClrTx/>
                <a:buSzTx/>
                <a:buFont typeface="Arial" panose="020B0604020202020204" pitchFamily="34" charset="0"/>
                <a:buNone/>
              </a:pPr>
              <a:r>
                <a:rPr lang="zh-CN" altLang="en-US" sz="2800" b="1" dirty="0">
                  <a:latin typeface="宋体" panose="02010600030101010101" pitchFamily="2" charset="-122"/>
                </a:rPr>
                <a:t>若系统具有以下传递函数：</a:t>
              </a:r>
              <a:endParaRPr lang="zh-CN" altLang="en-US" sz="2800" b="1" dirty="0">
                <a:latin typeface="宋体" panose="02010600030101010101" pitchFamily="2" charset="-122"/>
              </a:endParaRPr>
            </a:p>
          </p:txBody>
        </p:sp>
        <p:graphicFrame>
          <p:nvGraphicFramePr>
            <p:cNvPr id="21516" name="Object 17"/>
            <p:cNvGraphicFramePr>
              <a:graphicFrameLocks noChangeAspect="1"/>
            </p:cNvGraphicFramePr>
            <p:nvPr/>
          </p:nvGraphicFramePr>
          <p:xfrm>
            <a:off x="1278" y="320"/>
            <a:ext cx="2739" cy="649"/>
          </p:xfrm>
          <a:graphic>
            <a:graphicData uri="http://schemas.openxmlformats.org/presentationml/2006/ole">
              <mc:AlternateContent xmlns:mc="http://schemas.openxmlformats.org/markup-compatibility/2006">
                <mc:Choice xmlns:v="urn:schemas-microsoft-com:vml" Requires="v">
                  <p:oleObj spid="_x0000_s3486" name="" r:id="rId9" imgW="1993900" imgH="419100" progId="Equation.DSMT4">
                    <p:embed/>
                  </p:oleObj>
                </mc:Choice>
                <mc:Fallback>
                  <p:oleObj name="" r:id="rId9" imgW="1993900" imgH="419100" progId="Equation.DSMT4">
                    <p:embed/>
                    <p:pic>
                      <p:nvPicPr>
                        <p:cNvPr id="0" name="图片 3485"/>
                        <p:cNvPicPr/>
                        <p:nvPr/>
                      </p:nvPicPr>
                      <p:blipFill>
                        <a:blip r:embed="rId10"/>
                        <a:stretch>
                          <a:fillRect/>
                        </a:stretch>
                      </p:blipFill>
                      <p:spPr>
                        <a:xfrm>
                          <a:off x="1278" y="320"/>
                          <a:ext cx="2739" cy="649"/>
                        </a:xfrm>
                        <a:prstGeom prst="rect">
                          <a:avLst/>
                        </a:prstGeom>
                        <a:noFill/>
                        <a:ln w="38100">
                          <a:noFill/>
                          <a:miter/>
                        </a:ln>
                      </p:spPr>
                    </p:pic>
                  </p:oleObj>
                </mc:Fallback>
              </mc:AlternateContent>
            </a:graphicData>
          </a:graphic>
        </p:graphicFrame>
      </p:grpSp>
      <p:grpSp>
        <p:nvGrpSpPr>
          <p:cNvPr id="7" name="Group 18"/>
          <p:cNvGrpSpPr/>
          <p:nvPr/>
        </p:nvGrpSpPr>
        <p:grpSpPr>
          <a:xfrm>
            <a:off x="623888" y="4076700"/>
            <a:ext cx="6999287" cy="1681163"/>
            <a:chOff x="216" y="0"/>
            <a:chExt cx="4409" cy="1059"/>
          </a:xfrm>
        </p:grpSpPr>
        <p:sp>
          <p:nvSpPr>
            <p:cNvPr id="21513" name="Rectangle 20"/>
            <p:cNvSpPr/>
            <p:nvPr/>
          </p:nvSpPr>
          <p:spPr>
            <a:xfrm>
              <a:off x="216" y="0"/>
              <a:ext cx="2688" cy="336"/>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lnSpc>
                  <a:spcPct val="105000"/>
                </a:lnSpc>
                <a:buClrTx/>
                <a:buSzTx/>
                <a:buFont typeface="Arial" panose="020B0604020202020204" pitchFamily="34" charset="0"/>
                <a:buNone/>
              </a:pPr>
              <a:r>
                <a:rPr lang="zh-CN" altLang="en-US" sz="2800" b="1" dirty="0">
                  <a:latin typeface="宋体" panose="02010600030101010101" pitchFamily="2" charset="-122"/>
                </a:rPr>
                <a:t>系统的频率特性可写为：</a:t>
              </a:r>
              <a:endParaRPr lang="zh-CN" altLang="en-US" sz="2800" b="1" dirty="0">
                <a:latin typeface="宋体" panose="02010600030101010101" pitchFamily="2" charset="-122"/>
              </a:endParaRPr>
            </a:p>
          </p:txBody>
        </p:sp>
        <p:graphicFrame>
          <p:nvGraphicFramePr>
            <p:cNvPr id="21514" name="Object 20"/>
            <p:cNvGraphicFramePr>
              <a:graphicFrameLocks noChangeAspect="1"/>
            </p:cNvGraphicFramePr>
            <p:nvPr/>
          </p:nvGraphicFramePr>
          <p:xfrm>
            <a:off x="965" y="402"/>
            <a:ext cx="3660" cy="657"/>
          </p:xfrm>
          <a:graphic>
            <a:graphicData uri="http://schemas.openxmlformats.org/presentationml/2006/ole">
              <mc:AlternateContent xmlns:mc="http://schemas.openxmlformats.org/markup-compatibility/2006">
                <mc:Choice xmlns:v="urn:schemas-microsoft-com:vml" Requires="v">
                  <p:oleObj spid="_x0000_s3484" name="" r:id="rId11" imgW="2705100" imgH="419100" progId="Equation.DSMT4">
                    <p:embed/>
                  </p:oleObj>
                </mc:Choice>
                <mc:Fallback>
                  <p:oleObj name="" r:id="rId11" imgW="2705100" imgH="419100" progId="Equation.DSMT4">
                    <p:embed/>
                    <p:pic>
                      <p:nvPicPr>
                        <p:cNvPr id="0" name="图片 3483"/>
                        <p:cNvPicPr/>
                        <p:nvPr/>
                      </p:nvPicPr>
                      <p:blipFill>
                        <a:blip r:embed="rId12"/>
                        <a:stretch>
                          <a:fillRect/>
                        </a:stretch>
                      </p:blipFill>
                      <p:spPr>
                        <a:xfrm>
                          <a:off x="965" y="402"/>
                          <a:ext cx="3660" cy="657"/>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177800" y="2852738"/>
            <a:ext cx="8858250" cy="2403475"/>
            <a:chOff x="0" y="0"/>
            <a:chExt cx="5580" cy="1514"/>
          </a:xfrm>
        </p:grpSpPr>
        <p:sp>
          <p:nvSpPr>
            <p:cNvPr id="22537" name="Rectangle 13"/>
            <p:cNvSpPr/>
            <p:nvPr/>
          </p:nvSpPr>
          <p:spPr>
            <a:xfrm>
              <a:off x="0" y="0"/>
              <a:ext cx="5580" cy="14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lnSpc>
                  <a:spcPct val="105000"/>
                </a:lnSpc>
                <a:buClrTx/>
                <a:buSzTx/>
                <a:buFont typeface="Arial" panose="020B0604020202020204" pitchFamily="34" charset="0"/>
                <a:buNone/>
              </a:pPr>
              <a:r>
                <a:rPr lang="zh-CN" altLang="en-US" sz="2800" b="1" dirty="0">
                  <a:latin typeface="宋体" panose="02010600030101010101" pitchFamily="2" charset="-122"/>
                </a:rPr>
                <a:t>二、实验法：对于未定的系统，尚不知道其内部结构或传递函数时，在系统的输入端输入一正弦信号             ，测出不同频率时系统稳态输出的幅值和相角，根据幅值比和相位差，便可得到它的幅频特性    和相频特性</a:t>
              </a:r>
              <a:r>
                <a:rPr lang="zh-CN" altLang="en-US" sz="2800" b="1" dirty="0">
                  <a:solidFill>
                    <a:schemeClr val="tx1"/>
                  </a:solidFill>
                  <a:latin typeface="宋体" panose="02010600030101010101" pitchFamily="2" charset="-122"/>
                </a:rPr>
                <a:t>   </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graphicFrame>
          <p:nvGraphicFramePr>
            <p:cNvPr id="22538" name="Object 5"/>
            <p:cNvGraphicFramePr>
              <a:graphicFrameLocks noChangeAspect="1"/>
            </p:cNvGraphicFramePr>
            <p:nvPr/>
          </p:nvGraphicFramePr>
          <p:xfrm>
            <a:off x="273" y="576"/>
            <a:ext cx="1528" cy="298"/>
          </p:xfrm>
          <a:graphic>
            <a:graphicData uri="http://schemas.openxmlformats.org/presentationml/2006/ole">
              <mc:AlternateContent xmlns:mc="http://schemas.openxmlformats.org/markup-compatibility/2006">
                <mc:Choice xmlns:v="urn:schemas-microsoft-com:vml" Requires="v">
                  <p:oleObj spid="_x0000_s3481" name="" r:id="rId1" imgW="863600" imgH="132080" progId="Equation.3">
                    <p:embed/>
                  </p:oleObj>
                </mc:Choice>
                <mc:Fallback>
                  <p:oleObj name="" r:id="rId1" imgW="863600" imgH="132080" progId="Equation.3">
                    <p:embed/>
                    <p:pic>
                      <p:nvPicPr>
                        <p:cNvPr id="0" name="图片 3480"/>
                        <p:cNvPicPr/>
                        <p:nvPr/>
                      </p:nvPicPr>
                      <p:blipFill>
                        <a:blip r:embed="rId2"/>
                        <a:stretch>
                          <a:fillRect/>
                        </a:stretch>
                      </p:blipFill>
                      <p:spPr>
                        <a:xfrm>
                          <a:off x="273" y="576"/>
                          <a:ext cx="1528" cy="298"/>
                        </a:xfrm>
                        <a:prstGeom prst="rect">
                          <a:avLst/>
                        </a:prstGeom>
                        <a:noFill/>
                        <a:ln w="38100">
                          <a:noFill/>
                          <a:miter/>
                        </a:ln>
                      </p:spPr>
                    </p:pic>
                  </p:oleObj>
                </mc:Fallback>
              </mc:AlternateContent>
            </a:graphicData>
          </a:graphic>
        </p:graphicFrame>
        <p:graphicFrame>
          <p:nvGraphicFramePr>
            <p:cNvPr id="22539" name="Object 6"/>
            <p:cNvGraphicFramePr>
              <a:graphicFrameLocks noChangeAspect="1"/>
            </p:cNvGraphicFramePr>
            <p:nvPr/>
          </p:nvGraphicFramePr>
          <p:xfrm>
            <a:off x="293" y="1089"/>
            <a:ext cx="434" cy="425"/>
          </p:xfrm>
          <a:graphic>
            <a:graphicData uri="http://schemas.openxmlformats.org/presentationml/2006/ole">
              <mc:AlternateContent xmlns:mc="http://schemas.openxmlformats.org/markup-compatibility/2006">
                <mc:Choice xmlns:v="urn:schemas-microsoft-com:vml" Requires="v">
                  <p:oleObj spid="_x0000_s3483" name="" r:id="rId3" imgW="345440" imgH="325120" progId="Equation.3">
                    <p:embed/>
                  </p:oleObj>
                </mc:Choice>
                <mc:Fallback>
                  <p:oleObj name="" r:id="rId3" imgW="345440" imgH="325120" progId="Equation.3">
                    <p:embed/>
                    <p:pic>
                      <p:nvPicPr>
                        <p:cNvPr id="0" name="图片 3482"/>
                        <p:cNvPicPr/>
                        <p:nvPr/>
                      </p:nvPicPr>
                      <p:blipFill>
                        <a:blip r:embed="rId4"/>
                        <a:stretch>
                          <a:fillRect/>
                        </a:stretch>
                      </p:blipFill>
                      <p:spPr>
                        <a:xfrm>
                          <a:off x="293" y="1089"/>
                          <a:ext cx="434" cy="425"/>
                        </a:xfrm>
                        <a:prstGeom prst="rect">
                          <a:avLst/>
                        </a:prstGeom>
                        <a:noFill/>
                        <a:ln w="38100">
                          <a:noFill/>
                          <a:miter/>
                        </a:ln>
                      </p:spPr>
                    </p:pic>
                  </p:oleObj>
                </mc:Fallback>
              </mc:AlternateContent>
            </a:graphicData>
          </a:graphic>
        </p:graphicFrame>
        <p:graphicFrame>
          <p:nvGraphicFramePr>
            <p:cNvPr id="22540" name="Object 7"/>
            <p:cNvGraphicFramePr>
              <a:graphicFrameLocks noChangeAspect="1"/>
            </p:cNvGraphicFramePr>
            <p:nvPr/>
          </p:nvGraphicFramePr>
          <p:xfrm>
            <a:off x="1861" y="1134"/>
            <a:ext cx="378" cy="272"/>
          </p:xfrm>
          <a:graphic>
            <a:graphicData uri="http://schemas.openxmlformats.org/presentationml/2006/ole">
              <mc:AlternateContent xmlns:mc="http://schemas.openxmlformats.org/markup-compatibility/2006">
                <mc:Choice xmlns:v="urn:schemas-microsoft-com:vml" Requires="v">
                  <p:oleObj spid="_x0000_s3490" name="" r:id="rId5" imgW="355600" imgH="203200" progId="Equation.DSMT4">
                    <p:embed/>
                  </p:oleObj>
                </mc:Choice>
                <mc:Fallback>
                  <p:oleObj name="" r:id="rId5" imgW="355600" imgH="203200" progId="Equation.DSMT4">
                    <p:embed/>
                    <p:pic>
                      <p:nvPicPr>
                        <p:cNvPr id="0" name="图片 3489"/>
                        <p:cNvPicPr/>
                        <p:nvPr/>
                      </p:nvPicPr>
                      <p:blipFill>
                        <a:blip r:embed="rId6"/>
                        <a:stretch>
                          <a:fillRect/>
                        </a:stretch>
                      </p:blipFill>
                      <p:spPr>
                        <a:xfrm>
                          <a:off x="1861" y="1134"/>
                          <a:ext cx="378" cy="272"/>
                        </a:xfrm>
                        <a:prstGeom prst="rect">
                          <a:avLst/>
                        </a:prstGeom>
                        <a:noFill/>
                        <a:ln w="38100">
                          <a:noFill/>
                          <a:miter/>
                        </a:ln>
                      </p:spPr>
                    </p:pic>
                  </p:oleObj>
                </mc:Fallback>
              </mc:AlternateContent>
            </a:graphicData>
          </a:graphic>
        </p:graphicFrame>
      </p:grpSp>
      <p:grpSp>
        <p:nvGrpSpPr>
          <p:cNvPr id="3" name="Group 8"/>
          <p:cNvGrpSpPr/>
          <p:nvPr/>
        </p:nvGrpSpPr>
        <p:grpSpPr>
          <a:xfrm>
            <a:off x="141288" y="1330325"/>
            <a:ext cx="8820150" cy="1450975"/>
            <a:chOff x="0" y="0"/>
            <a:chExt cx="5556" cy="914"/>
          </a:xfrm>
        </p:grpSpPr>
        <p:sp>
          <p:nvSpPr>
            <p:cNvPr id="22534" name="Rectangle 10"/>
            <p:cNvSpPr/>
            <p:nvPr/>
          </p:nvSpPr>
          <p:spPr>
            <a:xfrm>
              <a:off x="0" y="0"/>
              <a:ext cx="5556"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一、解析法：当已知系统的传递函数时，用     代入传递函数可得到系统的频率特性</a:t>
              </a:r>
              <a:r>
                <a:rPr lang="en-US" altLang="zh-CN" sz="2800" i="1" dirty="0">
                  <a:latin typeface="Times New Roman" panose="02020603050405020304" pitchFamily="18" charset="0"/>
                  <a:cs typeface="Times New Roman" panose="02020603050405020304" pitchFamily="18" charset="0"/>
                </a:rPr>
                <a:t>G</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jω</a:t>
              </a:r>
              <a:r>
                <a:rPr lang="en-US" altLang="zh-CN" sz="2800" dirty="0">
                  <a:latin typeface="Times New Roman" panose="02020603050405020304" pitchFamily="18" charset="0"/>
                  <a:cs typeface="Times New Roman" panose="02020603050405020304" pitchFamily="18" charset="0"/>
                </a:rPr>
                <a:t>)</a:t>
              </a:r>
              <a:r>
                <a:rPr lang="zh-CN" altLang="en-US" sz="2800" b="1" dirty="0">
                  <a:latin typeface="宋体" panose="02010600030101010101" pitchFamily="2" charset="-122"/>
                </a:rPr>
                <a:t>。因此，频率特性是      特定情况下的传递函数。</a:t>
              </a:r>
              <a:endParaRPr lang="zh-CN" altLang="en-US" sz="2800" b="1" dirty="0">
                <a:latin typeface="宋体" panose="02010600030101010101" pitchFamily="2" charset="-122"/>
              </a:endParaRPr>
            </a:p>
          </p:txBody>
        </p:sp>
        <p:graphicFrame>
          <p:nvGraphicFramePr>
            <p:cNvPr id="22535" name="Object 10"/>
            <p:cNvGraphicFramePr>
              <a:graphicFrameLocks noChangeAspect="1"/>
            </p:cNvGraphicFramePr>
            <p:nvPr/>
          </p:nvGraphicFramePr>
          <p:xfrm>
            <a:off x="505" y="565"/>
            <a:ext cx="698" cy="349"/>
          </p:xfrm>
          <a:graphic>
            <a:graphicData uri="http://schemas.openxmlformats.org/presentationml/2006/ole">
              <mc:AlternateContent xmlns:mc="http://schemas.openxmlformats.org/markup-compatibility/2006">
                <mc:Choice xmlns:v="urn:schemas-microsoft-com:vml" Requires="v">
                  <p:oleObj spid="_x0000_s3487" name="" r:id="rId7" imgW="396240" imgH="121920" progId="Equation.3">
                    <p:embed/>
                  </p:oleObj>
                </mc:Choice>
                <mc:Fallback>
                  <p:oleObj name="" r:id="rId7" imgW="396240" imgH="121920" progId="Equation.3">
                    <p:embed/>
                    <p:pic>
                      <p:nvPicPr>
                        <p:cNvPr id="0" name="图片 3486"/>
                        <p:cNvPicPr/>
                        <p:nvPr/>
                      </p:nvPicPr>
                      <p:blipFill>
                        <a:blip r:embed="rId8"/>
                        <a:stretch>
                          <a:fillRect/>
                        </a:stretch>
                      </p:blipFill>
                      <p:spPr>
                        <a:xfrm>
                          <a:off x="505" y="565"/>
                          <a:ext cx="698" cy="349"/>
                        </a:xfrm>
                        <a:prstGeom prst="rect">
                          <a:avLst/>
                        </a:prstGeom>
                        <a:noFill/>
                        <a:ln w="38100">
                          <a:noFill/>
                          <a:miter/>
                        </a:ln>
                      </p:spPr>
                    </p:pic>
                  </p:oleObj>
                </mc:Fallback>
              </mc:AlternateContent>
            </a:graphicData>
          </a:graphic>
        </p:graphicFrame>
        <p:graphicFrame>
          <p:nvGraphicFramePr>
            <p:cNvPr id="22536" name="Object 11"/>
            <p:cNvGraphicFramePr>
              <a:graphicFrameLocks noChangeAspect="1"/>
            </p:cNvGraphicFramePr>
            <p:nvPr/>
          </p:nvGraphicFramePr>
          <p:xfrm>
            <a:off x="4328" y="45"/>
            <a:ext cx="595" cy="297"/>
          </p:xfrm>
          <a:graphic>
            <a:graphicData uri="http://schemas.openxmlformats.org/presentationml/2006/ole">
              <mc:AlternateContent xmlns:mc="http://schemas.openxmlformats.org/markup-compatibility/2006">
                <mc:Choice xmlns:v="urn:schemas-microsoft-com:vml" Requires="v">
                  <p:oleObj spid="_x0000_s3482" name="" r:id="rId9" imgW="396240" imgH="121920" progId="Equation.DSMT4">
                    <p:embed/>
                  </p:oleObj>
                </mc:Choice>
                <mc:Fallback>
                  <p:oleObj name="" r:id="rId9" imgW="396240" imgH="121920" progId="Equation.DSMT4">
                    <p:embed/>
                    <p:pic>
                      <p:nvPicPr>
                        <p:cNvPr id="0" name="图片 3481"/>
                        <p:cNvPicPr/>
                        <p:nvPr/>
                      </p:nvPicPr>
                      <p:blipFill>
                        <a:blip r:embed="rId10"/>
                        <a:stretch>
                          <a:fillRect/>
                        </a:stretch>
                      </p:blipFill>
                      <p:spPr>
                        <a:xfrm>
                          <a:off x="4328" y="45"/>
                          <a:ext cx="595" cy="297"/>
                        </a:xfrm>
                        <a:prstGeom prst="rect">
                          <a:avLst/>
                        </a:prstGeom>
                        <a:noFill/>
                        <a:ln w="38100">
                          <a:noFill/>
                          <a:miter/>
                        </a:ln>
                      </p:spPr>
                    </p:pic>
                  </p:oleObj>
                </mc:Fallback>
              </mc:AlternateContent>
            </a:graphicData>
          </a:graphic>
        </p:graphicFrame>
      </p:grpSp>
      <p:sp>
        <p:nvSpPr>
          <p:cNvPr id="22533" name="Rectangle 8"/>
          <p:cNvSpPr/>
          <p:nvPr/>
        </p:nvSpPr>
        <p:spPr>
          <a:xfrm>
            <a:off x="165100" y="746125"/>
            <a:ext cx="5414963"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获取系统频率特性的途径有两个</a:t>
            </a:r>
            <a:r>
              <a:rPr lang="en-US" altLang="zh-CN" sz="2800" b="1" dirty="0">
                <a:latin typeface="宋体" panose="02010600030101010101" pitchFamily="2" charset="-122"/>
              </a:rPr>
              <a:t>:</a:t>
            </a:r>
            <a:endParaRPr lang="en-US" altLang="zh-CN" sz="28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4579" name="Rectangle 4"/>
          <p:cNvSpPr/>
          <p:nvPr/>
        </p:nvSpPr>
        <p:spPr>
          <a:xfrm>
            <a:off x="457200" y="835025"/>
            <a:ext cx="8458200" cy="1514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0"/>
              </a:spcBef>
              <a:buClrTx/>
              <a:buSzTx/>
              <a:buFont typeface="Arial" panose="020B0604020202020204" pitchFamily="34" charset="0"/>
              <a:buNone/>
            </a:pPr>
            <a:r>
              <a:rPr lang="zh-CN" altLang="en-US" sz="2800" b="1" dirty="0">
                <a:latin typeface="宋体" panose="02010600030101010101" pitchFamily="2" charset="-122"/>
              </a:rPr>
              <a:t>  注意：稳定系统的频率特性为系统输出的拉氏变换与输入的拉氏变换之比；不稳定系统的频率特性是观察不到的。</a:t>
            </a:r>
            <a:endParaRPr lang="zh-CN" altLang="en-US" sz="2800" b="1" dirty="0">
              <a:latin typeface="宋体" panose="02010600030101010101" pitchFamily="2" charset="-122"/>
            </a:endParaRPr>
          </a:p>
        </p:txBody>
      </p:sp>
      <p:sp>
        <p:nvSpPr>
          <p:cNvPr id="23556" name="Rectangle 3"/>
          <p:cNvSpPr/>
          <p:nvPr/>
        </p:nvSpPr>
        <p:spPr>
          <a:xfrm>
            <a:off x="431800" y="2349500"/>
            <a:ext cx="8382000" cy="14557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buClrTx/>
              <a:buSzTx/>
              <a:buFont typeface="Arial" panose="020B0604020202020204" pitchFamily="34" charset="0"/>
              <a:buNone/>
            </a:pPr>
            <a:r>
              <a:rPr lang="en-US" altLang="zh-CN" sz="2800" b="1" dirty="0">
                <a:solidFill>
                  <a:schemeClr val="tx1"/>
                </a:solidFill>
                <a:latin typeface="宋体" panose="02010600030101010101" pitchFamily="2" charset="-122"/>
              </a:rPr>
              <a:t>  </a:t>
            </a:r>
            <a:r>
              <a:rPr lang="zh-CN" altLang="en-US" sz="2800" b="1" dirty="0">
                <a:latin typeface="宋体" panose="02010600030101010101" pitchFamily="2" charset="-122"/>
              </a:rPr>
              <a:t>系统的频率特性与传递函数、微分方程一样，也能表征系统的运动规律，它是频域中描述系统运动规律的数学模型。</a:t>
            </a:r>
            <a:endParaRPr lang="zh-CN" altLang="en-US" sz="2800" b="1" dirty="0">
              <a:solidFill>
                <a:schemeClr val="tx1"/>
              </a:solidFill>
              <a:latin typeface="宋体" panose="02010600030101010101" pitchFamily="2" charset="-122"/>
            </a:endParaRPr>
          </a:p>
        </p:txBody>
      </p:sp>
      <p:sp>
        <p:nvSpPr>
          <p:cNvPr id="23557" name="AutoShape 21">
            <a:hlinkClick r:id="rId1" action="ppaction://hlinksldjump"/>
          </p:cNvPr>
          <p:cNvSpPr/>
          <p:nvPr/>
        </p:nvSpPr>
        <p:spPr>
          <a:xfrm>
            <a:off x="7740650" y="6237288"/>
            <a:ext cx="679450" cy="485775"/>
          </a:xfrm>
          <a:prstGeom prst="actionButtonBlank">
            <a:avLst/>
          </a:prstGeom>
          <a:solidFill>
            <a:srgbClr val="FFFF99"/>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1600" b="1" dirty="0">
                <a:solidFill>
                  <a:schemeClr val="tx1"/>
                </a:solidFill>
                <a:latin typeface="Times New Roman" panose="02020603050405020304" pitchFamily="18" charset="0"/>
              </a:rPr>
              <a:t>返回</a:t>
            </a:r>
            <a:endParaRPr lang="zh-CN" altLang="en-US" sz="1600" b="1" dirty="0">
              <a:solidFill>
                <a:schemeClr val="tx1"/>
              </a:solidFill>
              <a:latin typeface="Times New Roman" panose="02020603050405020304" pitchFamily="18" charset="0"/>
            </a:endParaRPr>
          </a:p>
        </p:txBody>
      </p:sp>
      <p:grpSp>
        <p:nvGrpSpPr>
          <p:cNvPr id="2" name="组合 1"/>
          <p:cNvGrpSpPr/>
          <p:nvPr/>
        </p:nvGrpSpPr>
        <p:grpSpPr>
          <a:xfrm>
            <a:off x="366713" y="4295775"/>
            <a:ext cx="8382000" cy="1914525"/>
            <a:chOff x="457200" y="4343400"/>
            <a:chExt cx="8382000" cy="1913359"/>
          </a:xfrm>
        </p:grpSpPr>
        <p:sp>
          <p:nvSpPr>
            <p:cNvPr id="23560" name="Rectangle 13"/>
            <p:cNvSpPr/>
            <p:nvPr/>
          </p:nvSpPr>
          <p:spPr>
            <a:xfrm>
              <a:off x="900113" y="4854264"/>
              <a:ext cx="1784350" cy="45692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微分方程</a:t>
              </a:r>
              <a:endParaRPr lang="zh-CN" altLang="en-US" sz="2400" b="1" dirty="0">
                <a:latin typeface="宋体" panose="02010600030101010101" pitchFamily="2" charset="-122"/>
              </a:endParaRPr>
            </a:p>
          </p:txBody>
        </p:sp>
        <p:grpSp>
          <p:nvGrpSpPr>
            <p:cNvPr id="23561" name="Group 7"/>
            <p:cNvGrpSpPr/>
            <p:nvPr/>
          </p:nvGrpSpPr>
          <p:grpSpPr>
            <a:xfrm>
              <a:off x="2560638" y="4343400"/>
              <a:ext cx="2759075" cy="968375"/>
              <a:chOff x="48" y="2"/>
              <a:chExt cx="1738" cy="610"/>
            </a:xfrm>
          </p:grpSpPr>
          <p:graphicFrame>
            <p:nvGraphicFramePr>
              <p:cNvPr id="23573" name="Object 8"/>
              <p:cNvGraphicFramePr>
                <a:graphicFrameLocks noChangeAspect="1"/>
              </p:cNvGraphicFramePr>
              <p:nvPr/>
            </p:nvGraphicFramePr>
            <p:xfrm>
              <a:off x="170" y="2"/>
              <a:ext cx="642" cy="524"/>
            </p:xfrm>
            <a:graphic>
              <a:graphicData uri="http://schemas.openxmlformats.org/presentationml/2006/ole">
                <mc:AlternateContent xmlns:mc="http://schemas.openxmlformats.org/markup-compatibility/2006">
                  <mc:Choice xmlns:v="urn:schemas-microsoft-com:vml" Requires="v">
                    <p:oleObj spid="_x0000_s3485" name="" r:id="rId2" imgW="368300" imgH="342900" progId="Equation.DSMT4">
                      <p:embed/>
                    </p:oleObj>
                  </mc:Choice>
                  <mc:Fallback>
                    <p:oleObj name="" r:id="rId2" imgW="368300" imgH="342900" progId="Equation.DSMT4">
                      <p:embed/>
                      <p:pic>
                        <p:nvPicPr>
                          <p:cNvPr id="0" name="图片 3484"/>
                          <p:cNvPicPr/>
                          <p:nvPr/>
                        </p:nvPicPr>
                        <p:blipFill>
                          <a:blip r:embed="rId3"/>
                          <a:stretch>
                            <a:fillRect/>
                          </a:stretch>
                        </p:blipFill>
                        <p:spPr>
                          <a:xfrm>
                            <a:off x="170" y="2"/>
                            <a:ext cx="642" cy="524"/>
                          </a:xfrm>
                          <a:prstGeom prst="rect">
                            <a:avLst/>
                          </a:prstGeom>
                          <a:noFill/>
                          <a:ln w="38100">
                            <a:noFill/>
                            <a:miter/>
                          </a:ln>
                        </p:spPr>
                      </p:pic>
                    </p:oleObj>
                  </mc:Fallback>
                </mc:AlternateContent>
              </a:graphicData>
            </a:graphic>
          </p:graphicFrame>
          <p:sp>
            <p:nvSpPr>
              <p:cNvPr id="23574" name="Rectangle 14"/>
              <p:cNvSpPr/>
              <p:nvPr/>
            </p:nvSpPr>
            <p:spPr>
              <a:xfrm>
                <a:off x="898" y="324"/>
                <a:ext cx="8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传递函数</a:t>
                </a:r>
                <a:endParaRPr lang="zh-CN" altLang="en-US" sz="2400" b="1" dirty="0">
                  <a:latin typeface="宋体" panose="02010600030101010101" pitchFamily="2" charset="-122"/>
                </a:endParaRPr>
              </a:p>
            </p:txBody>
          </p:sp>
          <p:sp>
            <p:nvSpPr>
              <p:cNvPr id="23575" name="Line 17"/>
              <p:cNvSpPr/>
              <p:nvPr/>
            </p:nvSpPr>
            <p:spPr>
              <a:xfrm>
                <a:off x="48" y="510"/>
                <a:ext cx="864" cy="0"/>
              </a:xfrm>
              <a:prstGeom prst="line">
                <a:avLst/>
              </a:prstGeom>
              <a:ln w="9525" cap="flat" cmpd="sng">
                <a:solidFill>
                  <a:schemeClr val="tx1"/>
                </a:solidFill>
                <a:prstDash val="solid"/>
                <a:headEnd type="triangle" w="med" len="med"/>
                <a:tailEnd type="triangle" w="med" len="med"/>
              </a:ln>
            </p:spPr>
          </p:sp>
        </p:grpSp>
        <p:grpSp>
          <p:nvGrpSpPr>
            <p:cNvPr id="23562" name="Group 11"/>
            <p:cNvGrpSpPr/>
            <p:nvPr/>
          </p:nvGrpSpPr>
          <p:grpSpPr>
            <a:xfrm>
              <a:off x="457200" y="5085184"/>
              <a:ext cx="8382000" cy="1171575"/>
              <a:chOff x="0" y="0"/>
              <a:chExt cx="5280" cy="738"/>
            </a:xfrm>
          </p:grpSpPr>
          <p:sp>
            <p:nvSpPr>
              <p:cNvPr id="23567" name="Line 6"/>
              <p:cNvSpPr/>
              <p:nvPr/>
            </p:nvSpPr>
            <p:spPr>
              <a:xfrm>
                <a:off x="0" y="0"/>
                <a:ext cx="0" cy="738"/>
              </a:xfrm>
              <a:prstGeom prst="line">
                <a:avLst/>
              </a:prstGeom>
              <a:ln w="9525" cap="flat" cmpd="sng">
                <a:solidFill>
                  <a:schemeClr val="tx1"/>
                </a:solidFill>
                <a:prstDash val="solid"/>
                <a:headEnd type="none" w="med" len="med"/>
                <a:tailEnd type="none" w="med" len="med"/>
              </a:ln>
            </p:spPr>
          </p:sp>
          <p:sp>
            <p:nvSpPr>
              <p:cNvPr id="23568" name="Line 7"/>
              <p:cNvSpPr/>
              <p:nvPr/>
            </p:nvSpPr>
            <p:spPr>
              <a:xfrm>
                <a:off x="0" y="738"/>
                <a:ext cx="5280" cy="0"/>
              </a:xfrm>
              <a:prstGeom prst="line">
                <a:avLst/>
              </a:prstGeom>
              <a:ln w="9525" cap="flat" cmpd="sng">
                <a:solidFill>
                  <a:schemeClr val="tx1"/>
                </a:solidFill>
                <a:prstDash val="solid"/>
                <a:headEnd type="none" w="med" len="med"/>
                <a:tailEnd type="none" w="med" len="med"/>
              </a:ln>
            </p:spPr>
          </p:sp>
          <p:sp>
            <p:nvSpPr>
              <p:cNvPr id="23569" name="Line 8"/>
              <p:cNvSpPr/>
              <p:nvPr/>
            </p:nvSpPr>
            <p:spPr>
              <a:xfrm>
                <a:off x="5280" y="0"/>
                <a:ext cx="0" cy="738"/>
              </a:xfrm>
              <a:prstGeom prst="line">
                <a:avLst/>
              </a:prstGeom>
              <a:ln w="9525" cap="flat" cmpd="sng">
                <a:solidFill>
                  <a:schemeClr val="tx1"/>
                </a:solidFill>
                <a:prstDash val="solid"/>
                <a:headEnd type="none" w="med" len="med"/>
                <a:tailEnd type="none" w="med" len="med"/>
              </a:ln>
            </p:spPr>
          </p:sp>
          <p:sp>
            <p:nvSpPr>
              <p:cNvPr id="23570" name="Line 9"/>
              <p:cNvSpPr/>
              <p:nvPr/>
            </p:nvSpPr>
            <p:spPr>
              <a:xfrm flipH="1">
                <a:off x="4626" y="0"/>
                <a:ext cx="653" cy="0"/>
              </a:xfrm>
              <a:prstGeom prst="line">
                <a:avLst/>
              </a:prstGeom>
              <a:ln w="9525" cap="flat" cmpd="sng">
                <a:solidFill>
                  <a:schemeClr val="tx1"/>
                </a:solidFill>
                <a:prstDash val="solid"/>
                <a:headEnd type="none" w="med" len="med"/>
                <a:tailEnd type="triangle" w="med" len="med"/>
              </a:ln>
            </p:spPr>
          </p:sp>
          <p:graphicFrame>
            <p:nvGraphicFramePr>
              <p:cNvPr id="23571" name="Object 16"/>
              <p:cNvGraphicFramePr>
                <a:graphicFrameLocks noChangeAspect="1"/>
              </p:cNvGraphicFramePr>
              <p:nvPr/>
            </p:nvGraphicFramePr>
            <p:xfrm>
              <a:off x="2282" y="211"/>
              <a:ext cx="781" cy="505"/>
            </p:xfrm>
            <a:graphic>
              <a:graphicData uri="http://schemas.openxmlformats.org/presentationml/2006/ole">
                <mc:AlternateContent xmlns:mc="http://schemas.openxmlformats.org/markup-compatibility/2006">
                  <mc:Choice xmlns:v="urn:schemas-microsoft-com:vml" Requires="v">
                    <p:oleObj spid="_x0000_s3493" name="" r:id="rId4" imgW="477520" imgH="325120" progId="Equation.DSMT4">
                      <p:embed/>
                    </p:oleObj>
                  </mc:Choice>
                  <mc:Fallback>
                    <p:oleObj name="" r:id="rId4" imgW="477520" imgH="325120" progId="Equation.DSMT4">
                      <p:embed/>
                      <p:pic>
                        <p:nvPicPr>
                          <p:cNvPr id="0" name="图片 3492"/>
                          <p:cNvPicPr/>
                          <p:nvPr/>
                        </p:nvPicPr>
                        <p:blipFill>
                          <a:blip r:embed="rId5"/>
                          <a:stretch>
                            <a:fillRect/>
                          </a:stretch>
                        </p:blipFill>
                        <p:spPr>
                          <a:xfrm>
                            <a:off x="2282" y="211"/>
                            <a:ext cx="781" cy="505"/>
                          </a:xfrm>
                          <a:prstGeom prst="rect">
                            <a:avLst/>
                          </a:prstGeom>
                          <a:noFill/>
                          <a:ln w="38100">
                            <a:noFill/>
                            <a:miter/>
                          </a:ln>
                        </p:spPr>
                      </p:pic>
                    </p:oleObj>
                  </mc:Fallback>
                </mc:AlternateContent>
              </a:graphicData>
            </a:graphic>
          </p:graphicFrame>
          <p:sp>
            <p:nvSpPr>
              <p:cNvPr id="23572" name="Line 18"/>
              <p:cNvSpPr/>
              <p:nvPr/>
            </p:nvSpPr>
            <p:spPr>
              <a:xfrm>
                <a:off x="0" y="3"/>
                <a:ext cx="384" cy="0"/>
              </a:xfrm>
              <a:prstGeom prst="line">
                <a:avLst/>
              </a:prstGeom>
              <a:ln w="9525" cap="flat" cmpd="sng">
                <a:solidFill>
                  <a:schemeClr val="tx1"/>
                </a:solidFill>
                <a:prstDash val="solid"/>
                <a:headEnd type="none" w="med" len="med"/>
                <a:tailEnd type="triangle" w="med" len="med"/>
              </a:ln>
            </p:spPr>
          </p:sp>
        </p:grpSp>
        <p:grpSp>
          <p:nvGrpSpPr>
            <p:cNvPr id="23563" name="Group 18"/>
            <p:cNvGrpSpPr/>
            <p:nvPr/>
          </p:nvGrpSpPr>
          <p:grpSpPr>
            <a:xfrm>
              <a:off x="5367338" y="4665662"/>
              <a:ext cx="2371725" cy="623888"/>
              <a:chOff x="64" y="99"/>
              <a:chExt cx="1494" cy="393"/>
            </a:xfrm>
          </p:grpSpPr>
          <p:graphicFrame>
            <p:nvGraphicFramePr>
              <p:cNvPr id="23564" name="Object 19"/>
              <p:cNvGraphicFramePr>
                <a:graphicFrameLocks noChangeAspect="1"/>
              </p:cNvGraphicFramePr>
              <p:nvPr/>
            </p:nvGraphicFramePr>
            <p:xfrm>
              <a:off x="65" y="99"/>
              <a:ext cx="621" cy="255"/>
            </p:xfrm>
            <a:graphic>
              <a:graphicData uri="http://schemas.openxmlformats.org/presentationml/2006/ole">
                <mc:AlternateContent xmlns:mc="http://schemas.openxmlformats.org/markup-compatibility/2006">
                  <mc:Choice xmlns:v="urn:schemas-microsoft-com:vml" Requires="v">
                    <p:oleObj spid="_x0000_s3498" name="" r:id="rId6" imgW="396240" imgH="121920" progId="Equation.3">
                      <p:embed/>
                    </p:oleObj>
                  </mc:Choice>
                  <mc:Fallback>
                    <p:oleObj name="" r:id="rId6" imgW="396240" imgH="121920" progId="Equation.3">
                      <p:embed/>
                      <p:pic>
                        <p:nvPicPr>
                          <p:cNvPr id="0" name="图片 3497"/>
                          <p:cNvPicPr/>
                          <p:nvPr/>
                        </p:nvPicPr>
                        <p:blipFill>
                          <a:blip r:embed="rId7"/>
                          <a:stretch>
                            <a:fillRect/>
                          </a:stretch>
                        </p:blipFill>
                        <p:spPr>
                          <a:xfrm>
                            <a:off x="65" y="99"/>
                            <a:ext cx="621" cy="255"/>
                          </a:xfrm>
                          <a:prstGeom prst="rect">
                            <a:avLst/>
                          </a:prstGeom>
                          <a:noFill/>
                          <a:ln w="38100">
                            <a:noFill/>
                            <a:miter/>
                          </a:ln>
                        </p:spPr>
                      </p:pic>
                    </p:oleObj>
                  </mc:Fallback>
                </mc:AlternateContent>
              </a:graphicData>
            </a:graphic>
          </p:graphicFrame>
          <p:sp>
            <p:nvSpPr>
              <p:cNvPr id="23565" name="Rectangle 15"/>
              <p:cNvSpPr/>
              <p:nvPr/>
            </p:nvSpPr>
            <p:spPr>
              <a:xfrm>
                <a:off x="670" y="204"/>
                <a:ext cx="8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频率特性</a:t>
                </a:r>
                <a:endParaRPr lang="zh-CN" altLang="en-US" sz="2400" b="1" dirty="0">
                  <a:latin typeface="宋体" panose="02010600030101010101" pitchFamily="2" charset="-122"/>
                </a:endParaRPr>
              </a:p>
            </p:txBody>
          </p:sp>
          <p:sp>
            <p:nvSpPr>
              <p:cNvPr id="23566" name="Line 19"/>
              <p:cNvSpPr/>
              <p:nvPr/>
            </p:nvSpPr>
            <p:spPr>
              <a:xfrm>
                <a:off x="64" y="389"/>
                <a:ext cx="576" cy="0"/>
              </a:xfrm>
              <a:prstGeom prst="line">
                <a:avLst/>
              </a:prstGeom>
              <a:ln w="9525" cap="flat" cmpd="sng">
                <a:solidFill>
                  <a:schemeClr val="tx1"/>
                </a:solidFill>
                <a:prstDash val="solid"/>
                <a:headEnd type="triangle" w="med" len="med"/>
                <a:tailEnd type="triangle" w="med" len="med"/>
              </a:ln>
            </p:spPr>
          </p:sp>
        </p:grpSp>
      </p:grpSp>
      <p:sp>
        <p:nvSpPr>
          <p:cNvPr id="3" name="Rectangle 23"/>
          <p:cNvSpPr/>
          <p:nvPr/>
        </p:nvSpPr>
        <p:spPr>
          <a:xfrm>
            <a:off x="827088" y="3933825"/>
            <a:ext cx="6677025" cy="508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buClrTx/>
              <a:buSzTx/>
              <a:buFont typeface="Arial" panose="020B0604020202020204" pitchFamily="34" charset="0"/>
              <a:buNone/>
            </a:pPr>
            <a:r>
              <a:rPr lang="zh-CN" altLang="en-US" sz="2800" b="1" dirty="0">
                <a:latin typeface="宋体" panose="02010600030101010101" pitchFamily="2" charset="-122"/>
              </a:rPr>
              <a:t>这三种数学模型之间存在如下所示关系：</a:t>
            </a:r>
            <a:endParaRPr lang="zh-CN" altLang="en-US" sz="28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 calcmode="lin" valueType="num">
                                      <p:cBhvr additive="base">
                                        <p:cTn id="7" dur="500" fill="hold"/>
                                        <p:tgtEl>
                                          <p:spTgt spid="24579"/>
                                        </p:tgtEl>
                                        <p:attrNameLst>
                                          <p:attrName>ppt_x</p:attrName>
                                        </p:attrNameLst>
                                      </p:cBhvr>
                                      <p:tavLst>
                                        <p:tav tm="0">
                                          <p:val>
                                            <p:strVal val="#ppt_x"/>
                                          </p:val>
                                        </p:tav>
                                        <p:tav tm="100000">
                                          <p:val>
                                            <p:strVal val="#ppt_x"/>
                                          </p:val>
                                        </p:tav>
                                      </p:tavLst>
                                    </p:anim>
                                    <p:anim calcmode="lin" valueType="num">
                                      <p:cBhvr additive="base">
                                        <p:cTn id="8"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fill="hold"/>
                                        <p:tgtEl>
                                          <p:spTgt spid="23556"/>
                                        </p:tgtEl>
                                        <p:attrNameLst>
                                          <p:attrName>ppt_x</p:attrName>
                                        </p:attrNameLst>
                                      </p:cBhvr>
                                      <p:tavLst>
                                        <p:tav tm="0">
                                          <p:val>
                                            <p:strVal val="0-#ppt_w/2"/>
                                          </p:val>
                                        </p:tav>
                                        <p:tav tm="100000">
                                          <p:val>
                                            <p:strVal val="#ppt_x"/>
                                          </p:val>
                                        </p:tav>
                                      </p:tavLst>
                                    </p:anim>
                                    <p:anim calcmode="lin" valueType="num">
                                      <p:cBhvr additive="base">
                                        <p:cTn id="14" dur="500" fill="hold"/>
                                        <p:tgtEl>
                                          <p:spTgt spid="2355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3556" grpId="0"/>
      <p:bldP spid="23557"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4579" name="Rectangle 2"/>
          <p:cNvSpPr>
            <a:spLocks noGrp="1" noRot="1"/>
          </p:cNvSpPr>
          <p:nvPr>
            <p:ph type="title" idx="4294967295"/>
          </p:nvPr>
        </p:nvSpPr>
        <p:spPr>
          <a:xfrm>
            <a:off x="196850" y="404813"/>
            <a:ext cx="8839200" cy="1871662"/>
          </a:xfrm>
        </p:spPr>
        <p:txBody>
          <a:bodyPr vert="horz" wrap="square" lIns="91440" tIns="45720" rIns="91440" bIns="45720" anchor="ctr" anchorCtr="0"/>
          <a:p>
            <a:pPr eaLnBrk="1" hangingPunct="1">
              <a:lnSpc>
                <a:spcPts val="3900"/>
              </a:lnSpc>
            </a:pPr>
            <a:r>
              <a:rPr lang="en-US" altLang="zh-CN" b="1" dirty="0">
                <a:latin typeface="Times New Roman" panose="02020603050405020304" pitchFamily="18" charset="0"/>
                <a:cs typeface="Times New Roman" panose="02020603050405020304" pitchFamily="18" charset="0"/>
              </a:rPr>
              <a:t>§5-2 </a:t>
            </a:r>
            <a:r>
              <a:rPr lang="zh-CN" altLang="en-US" b="1" dirty="0">
                <a:latin typeface="Times New Roman" panose="02020603050405020304" pitchFamily="18" charset="0"/>
                <a:cs typeface="Times New Roman" panose="02020603050405020304" pitchFamily="18" charset="0"/>
              </a:rPr>
              <a:t>频率特性的图示方法</a:t>
            </a:r>
            <a:br>
              <a:rPr lang="zh-CN" altLang="en-US" b="1"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(Diagrammatic Methods of Frequency Characteristic) </a:t>
            </a:r>
            <a:endParaRPr lang="en-US" altLang="zh-CN" sz="4000" dirty="0">
              <a:latin typeface="Times New Roman" panose="02020603050405020304" pitchFamily="18" charset="0"/>
              <a:ea typeface="Times New Roman" panose="02020603050405020304" pitchFamily="18" charset="0"/>
            </a:endParaRPr>
          </a:p>
        </p:txBody>
      </p:sp>
      <p:sp>
        <p:nvSpPr>
          <p:cNvPr id="24580" name="Rectangle 3"/>
          <p:cNvSpPr/>
          <p:nvPr/>
        </p:nvSpPr>
        <p:spPr>
          <a:xfrm>
            <a:off x="323850" y="2584450"/>
            <a:ext cx="8458200" cy="18653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0"/>
              </a:spcBef>
              <a:buClrTx/>
              <a:buSzTx/>
              <a:buFont typeface="Arial" panose="020B0604020202020204" pitchFamily="34" charset="0"/>
              <a:buNone/>
            </a:pPr>
            <a:r>
              <a:rPr lang="en-US" altLang="zh-CN" b="1" dirty="0">
                <a:solidFill>
                  <a:schemeClr val="tx1"/>
                </a:solidFill>
                <a:latin typeface="宋体" panose="02010600030101010101" pitchFamily="2" charset="-122"/>
              </a:rPr>
              <a:t>    </a:t>
            </a:r>
            <a:r>
              <a:rPr lang="zh-CN" altLang="en-US" b="1" dirty="0">
                <a:latin typeface="宋体" panose="02010600030101010101" pitchFamily="2" charset="-122"/>
              </a:rPr>
              <a:t>在实际应用中，常常把频率特性画成曲线，根据这些频率特性曲线对系统进行分析和设计。常用的曲线图有极坐标图和对数坐标图。</a:t>
            </a:r>
            <a:endParaRPr lang="zh-CN" altLang="en-US"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ppt_x"/>
                                          </p:val>
                                        </p:tav>
                                        <p:tav tm="100000">
                                          <p:val>
                                            <p:strVal val="#ppt_x"/>
                                          </p:val>
                                        </p:tav>
                                      </p:tavLst>
                                    </p:anim>
                                    <p:anim calcmode="lin" valueType="num">
                                      <p:cBhvr additive="base">
                                        <p:cTn id="8"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3"/>
          <p:cNvSpPr txBox="1">
            <a:spLocks noGrp="1"/>
          </p:cNvSpPr>
          <p:nvPr/>
        </p:nvSpPr>
        <p:spPr>
          <a:xfrm>
            <a:off x="6675438" y="633730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5603" name="Rectangle 3"/>
          <p:cNvSpPr/>
          <p:nvPr/>
        </p:nvSpPr>
        <p:spPr>
          <a:xfrm>
            <a:off x="-68262" y="582613"/>
            <a:ext cx="9248775" cy="901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lnSpc>
                <a:spcPts val="2000"/>
              </a:lnSpc>
              <a:spcBef>
                <a:spcPct val="0"/>
              </a:spcBef>
              <a:buClr>
                <a:schemeClr val="accent2"/>
              </a:buClr>
              <a:buSzPct val="110000"/>
              <a:buFont typeface="Arial" panose="020B0604020202020204" pitchFamily="34" charset="0"/>
              <a:buNone/>
            </a:pPr>
            <a:r>
              <a:rPr lang="en-US" altLang="zh-CN" sz="4000" b="1" dirty="0">
                <a:latin typeface="Times New Roman" panose="02020603050405020304" pitchFamily="18" charset="0"/>
                <a:cs typeface="Times New Roman" panose="02020603050405020304" pitchFamily="18" charset="0"/>
              </a:rPr>
              <a:t>5.2.1</a:t>
            </a:r>
            <a:r>
              <a:rPr lang="en-US" altLang="zh-CN" sz="4000" b="1" dirty="0">
                <a:latin typeface="宋体" panose="02010600030101010101" pitchFamily="2" charset="-122"/>
              </a:rPr>
              <a:t> </a:t>
            </a:r>
            <a:r>
              <a:rPr lang="zh-CN" altLang="en-US" sz="4000" b="1" dirty="0">
                <a:latin typeface="宋体" panose="02010600030101010101" pitchFamily="2" charset="-122"/>
              </a:rPr>
              <a:t>极坐标图</a:t>
            </a:r>
            <a:endParaRPr lang="en-US" altLang="zh-CN" sz="4000" b="1" dirty="0">
              <a:latin typeface="宋体" panose="02010600030101010101" pitchFamily="2" charset="-122"/>
            </a:endParaRPr>
          </a:p>
          <a:p>
            <a:pPr marL="0" lvl="0" indent="0" algn="ctr" eaLnBrk="1" hangingPunct="1">
              <a:spcBef>
                <a:spcPct val="0"/>
              </a:spcBef>
              <a:buClr>
                <a:schemeClr val="accent2"/>
              </a:buClr>
              <a:buSzPct val="110000"/>
              <a:buFont typeface="Arial" panose="020B0604020202020204" pitchFamily="34" charset="0"/>
              <a:buNone/>
            </a:pPr>
            <a:r>
              <a:rPr lang="en-US" altLang="zh-CN" sz="3600" dirty="0">
                <a:latin typeface="Times New Roman" panose="02020603050405020304" pitchFamily="18" charset="0"/>
                <a:cs typeface="Times New Roman" panose="02020603050405020304" pitchFamily="18" charset="0"/>
              </a:rPr>
              <a:t>(Polar Plots)</a:t>
            </a:r>
            <a:endParaRPr lang="zh-CN" altLang="en-US" sz="3600" dirty="0">
              <a:latin typeface="Times New Roman" panose="02020603050405020304" pitchFamily="18" charset="0"/>
              <a:ea typeface="Times New Roman" panose="02020603050405020304" pitchFamily="18" charset="0"/>
            </a:endParaRPr>
          </a:p>
        </p:txBody>
      </p:sp>
      <p:sp>
        <p:nvSpPr>
          <p:cNvPr id="26638" name="Rectangle 10"/>
          <p:cNvSpPr/>
          <p:nvPr/>
        </p:nvSpPr>
        <p:spPr>
          <a:xfrm>
            <a:off x="273050" y="1498600"/>
            <a:ext cx="856615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800" b="1" dirty="0">
                <a:solidFill>
                  <a:schemeClr val="hlink"/>
                </a:solidFill>
                <a:latin typeface="Times New Roman" panose="02020603050405020304" pitchFamily="18" charset="0"/>
                <a:cs typeface="Times New Roman" panose="02020603050405020304" pitchFamily="18" charset="0"/>
              </a:rPr>
              <a:t>极坐标图</a:t>
            </a:r>
            <a:r>
              <a:rPr lang="en-US" altLang="zh-CN" sz="2800" dirty="0">
                <a:solidFill>
                  <a:schemeClr val="hlink"/>
                </a:solidFill>
                <a:latin typeface="Times New Roman" panose="02020603050405020304" pitchFamily="18" charset="0"/>
                <a:cs typeface="Times New Roman" panose="02020603050405020304" pitchFamily="18" charset="0"/>
              </a:rPr>
              <a:t>(</a:t>
            </a:r>
            <a:r>
              <a:rPr lang="zh-CN" altLang="en-US" sz="2800" dirty="0">
                <a:solidFill>
                  <a:schemeClr val="hlink"/>
                </a:solidFill>
                <a:latin typeface="Times New Roman" panose="02020603050405020304" pitchFamily="18" charset="0"/>
              </a:rPr>
              <a:t>P</a:t>
            </a:r>
            <a:r>
              <a:rPr lang="en-US" altLang="zh-CN" sz="2800" dirty="0">
                <a:solidFill>
                  <a:schemeClr val="hlink"/>
                </a:solidFill>
                <a:latin typeface="Times New Roman" panose="02020603050405020304" pitchFamily="18" charset="0"/>
                <a:cs typeface="Times New Roman" panose="02020603050405020304" pitchFamily="18" charset="0"/>
              </a:rPr>
              <a:t>olar</a:t>
            </a:r>
            <a:r>
              <a:rPr lang="zh-CN" altLang="en-US" sz="2800" dirty="0">
                <a:solidFill>
                  <a:schemeClr val="hlink"/>
                </a:solidFill>
                <a:latin typeface="Times New Roman" panose="02020603050405020304" pitchFamily="18" charset="0"/>
              </a:rPr>
              <a:t> plots</a:t>
            </a:r>
            <a:r>
              <a:rPr lang="en-US" altLang="zh-CN" sz="2800" dirty="0">
                <a:solidFill>
                  <a:schemeClr val="hlink"/>
                </a:solidFill>
                <a:latin typeface="Times New Roman" panose="02020603050405020304" pitchFamily="18" charset="0"/>
                <a:cs typeface="Times New Roman" panose="02020603050405020304" pitchFamily="18" charset="0"/>
              </a:rPr>
              <a:t>)</a:t>
            </a:r>
            <a:r>
              <a:rPr lang="zh-CN" altLang="en-US" sz="2800" b="1" dirty="0">
                <a:solidFill>
                  <a:schemeClr val="hlink"/>
                </a:solidFill>
                <a:latin typeface="Times New Roman" panose="02020603050405020304" pitchFamily="18" charset="0"/>
                <a:cs typeface="Times New Roman" panose="02020603050405020304" pitchFamily="18" charset="0"/>
              </a:rPr>
              <a:t>又称幅相特性曲线、幅相图或奈奎斯特</a:t>
            </a:r>
            <a:r>
              <a:rPr lang="en-US" altLang="zh-CN" sz="2800" b="1" dirty="0">
                <a:solidFill>
                  <a:schemeClr val="hlink"/>
                </a:solidFill>
                <a:latin typeface="Times New Roman" panose="02020603050405020304" pitchFamily="18" charset="0"/>
                <a:cs typeface="Times New Roman" panose="02020603050405020304" pitchFamily="18" charset="0"/>
              </a:rPr>
              <a:t>(</a:t>
            </a:r>
            <a:r>
              <a:rPr lang="en-US" altLang="zh-CN" sz="2800" dirty="0">
                <a:solidFill>
                  <a:schemeClr val="hlink"/>
                </a:solidFill>
                <a:latin typeface="Times New Roman" panose="02020603050405020304" pitchFamily="18" charset="0"/>
                <a:cs typeface="Times New Roman" panose="02020603050405020304" pitchFamily="18" charset="0"/>
              </a:rPr>
              <a:t>Nyquist</a:t>
            </a:r>
            <a:r>
              <a:rPr lang="en-US" altLang="zh-CN" sz="2800" b="1" dirty="0">
                <a:solidFill>
                  <a:schemeClr val="hlink"/>
                </a:solidFill>
                <a:latin typeface="Times New Roman" panose="02020603050405020304" pitchFamily="18" charset="0"/>
                <a:cs typeface="Times New Roman" panose="02020603050405020304" pitchFamily="18" charset="0"/>
              </a:rPr>
              <a:t>)</a:t>
            </a:r>
            <a:r>
              <a:rPr lang="zh-CN" altLang="en-US" sz="2800" b="1" dirty="0">
                <a:solidFill>
                  <a:schemeClr val="hlink"/>
                </a:solidFill>
                <a:latin typeface="Times New Roman" panose="02020603050405020304" pitchFamily="18" charset="0"/>
                <a:cs typeface="Times New Roman" panose="02020603050405020304" pitchFamily="18" charset="0"/>
              </a:rPr>
              <a:t>图</a:t>
            </a:r>
            <a:endParaRPr lang="zh-CN" altLang="en-US" sz="2800" b="1" dirty="0">
              <a:solidFill>
                <a:schemeClr val="hlink"/>
              </a:solidFill>
              <a:latin typeface="Times New Roman" panose="02020603050405020304" pitchFamily="18" charset="0"/>
              <a:ea typeface="Times New Roman" panose="02020603050405020304" pitchFamily="18" charset="0"/>
            </a:endParaRPr>
          </a:p>
        </p:txBody>
      </p:sp>
      <p:grpSp>
        <p:nvGrpSpPr>
          <p:cNvPr id="2" name="Group 18"/>
          <p:cNvGrpSpPr/>
          <p:nvPr/>
        </p:nvGrpSpPr>
        <p:grpSpPr>
          <a:xfrm>
            <a:off x="152400" y="2636838"/>
            <a:ext cx="8812213" cy="2655887"/>
            <a:chOff x="96" y="2251"/>
            <a:chExt cx="5664" cy="1673"/>
          </a:xfrm>
        </p:grpSpPr>
        <p:sp>
          <p:nvSpPr>
            <p:cNvPr id="25606" name="Rectangle 2"/>
            <p:cNvSpPr/>
            <p:nvPr/>
          </p:nvSpPr>
          <p:spPr>
            <a:xfrm>
              <a:off x="96" y="2251"/>
              <a:ext cx="5664" cy="167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50000"/>
                </a:spcBef>
                <a:buClr>
                  <a:schemeClr val="accent2"/>
                </a:buClr>
                <a:buSzPct val="110000"/>
                <a:buFont typeface="Arial" panose="020B0604020202020204" pitchFamily="34" charset="0"/>
                <a:buNone/>
              </a:pPr>
              <a:r>
                <a:rPr lang="zh-CN" altLang="en-US" sz="2800" b="1" dirty="0">
                  <a:latin typeface="宋体" panose="02010600030101010101" pitchFamily="2" charset="-122"/>
                </a:rPr>
                <a:t>   以角频率</a:t>
              </a:r>
              <a:r>
                <a:rPr lang="en-US" altLang="zh-CN" sz="2800" i="1" dirty="0">
                  <a:latin typeface="Times New Roman" panose="02020603050405020304" pitchFamily="18" charset="0"/>
                  <a:cs typeface="Times New Roman" panose="02020603050405020304" pitchFamily="18" charset="0"/>
                </a:rPr>
                <a:t>    </a:t>
              </a:r>
              <a:r>
                <a:rPr lang="zh-CN" altLang="en-US" sz="2800" b="1" dirty="0">
                  <a:latin typeface="宋体" panose="02010600030101010101" pitchFamily="2" charset="-122"/>
                </a:rPr>
                <a:t>为参变量，根据系统幅频特性     和相频特性      在复平面     上绘制出的频率特性曲线叫做幅相特性或频率特性的极坐标图。它是当角频率  从</a:t>
              </a:r>
              <a:r>
                <a:rPr lang="en-US" altLang="zh-CN" sz="2800" b="1" dirty="0">
                  <a:latin typeface="宋体" panose="02010600030101010101" pitchFamily="2" charset="-122"/>
                </a:rPr>
                <a:t>0</a:t>
              </a:r>
              <a:r>
                <a:rPr lang="zh-CN" altLang="en-US" sz="2800" b="1" dirty="0">
                  <a:latin typeface="宋体" panose="02010600030101010101" pitchFamily="2" charset="-122"/>
                </a:rPr>
                <a:t>到无穷变化时，矢量端点的轨迹            在    平面上描绘出的曲线。</a:t>
              </a:r>
              <a:endParaRPr lang="en-US" altLang="zh-CN" sz="2800" b="1" dirty="0">
                <a:latin typeface="宋体" panose="02010600030101010101" pitchFamily="2" charset="-122"/>
              </a:endParaRPr>
            </a:p>
          </p:txBody>
        </p:sp>
        <p:grpSp>
          <p:nvGrpSpPr>
            <p:cNvPr id="25607" name="Group 17"/>
            <p:cNvGrpSpPr/>
            <p:nvPr/>
          </p:nvGrpSpPr>
          <p:grpSpPr>
            <a:xfrm>
              <a:off x="837" y="2272"/>
              <a:ext cx="4914" cy="1330"/>
              <a:chOff x="837" y="2272"/>
              <a:chExt cx="4914" cy="1330"/>
            </a:xfrm>
          </p:grpSpPr>
          <p:graphicFrame>
            <p:nvGraphicFramePr>
              <p:cNvPr id="25608" name="Object 9"/>
              <p:cNvGraphicFramePr>
                <a:graphicFrameLocks noChangeAspect="1"/>
              </p:cNvGraphicFramePr>
              <p:nvPr/>
            </p:nvGraphicFramePr>
            <p:xfrm>
              <a:off x="5421" y="2969"/>
              <a:ext cx="259" cy="237"/>
            </p:xfrm>
            <a:graphic>
              <a:graphicData uri="http://schemas.openxmlformats.org/presentationml/2006/ole">
                <mc:AlternateContent xmlns:mc="http://schemas.openxmlformats.org/markup-compatibility/2006">
                  <mc:Choice xmlns:v="urn:schemas-microsoft-com:vml" Requires="v">
                    <p:oleObj spid="_x0000_s3491" name="" r:id="rId1" imgW="81280" imgH="71120" progId="Equation.3">
                      <p:embed/>
                    </p:oleObj>
                  </mc:Choice>
                  <mc:Fallback>
                    <p:oleObj name="" r:id="rId1" imgW="81280" imgH="71120" progId="Equation.3">
                      <p:embed/>
                      <p:pic>
                        <p:nvPicPr>
                          <p:cNvPr id="0" name="图片 3490"/>
                          <p:cNvPicPr/>
                          <p:nvPr/>
                        </p:nvPicPr>
                        <p:blipFill>
                          <a:blip r:embed="rId2"/>
                          <a:stretch>
                            <a:fillRect/>
                          </a:stretch>
                        </p:blipFill>
                        <p:spPr>
                          <a:xfrm>
                            <a:off x="5421" y="2969"/>
                            <a:ext cx="259" cy="237"/>
                          </a:xfrm>
                          <a:prstGeom prst="rect">
                            <a:avLst/>
                          </a:prstGeom>
                          <a:noFill/>
                          <a:ln w="38100">
                            <a:noFill/>
                            <a:miter/>
                          </a:ln>
                        </p:spPr>
                      </p:pic>
                    </p:oleObj>
                  </mc:Fallback>
                </mc:AlternateContent>
              </a:graphicData>
            </a:graphic>
          </p:graphicFrame>
          <p:grpSp>
            <p:nvGrpSpPr>
              <p:cNvPr id="25609" name="Group 16"/>
              <p:cNvGrpSpPr/>
              <p:nvPr/>
            </p:nvGrpSpPr>
            <p:grpSpPr>
              <a:xfrm>
                <a:off x="837" y="2272"/>
                <a:ext cx="4914" cy="1330"/>
                <a:chOff x="883" y="1604"/>
                <a:chExt cx="4914" cy="1330"/>
              </a:xfrm>
            </p:grpSpPr>
            <p:grpSp>
              <p:nvGrpSpPr>
                <p:cNvPr id="25610" name="Group 15"/>
                <p:cNvGrpSpPr/>
                <p:nvPr/>
              </p:nvGrpSpPr>
              <p:grpSpPr>
                <a:xfrm>
                  <a:off x="883" y="1604"/>
                  <a:ext cx="4914" cy="1330"/>
                  <a:chOff x="883" y="1604"/>
                  <a:chExt cx="4914" cy="1330"/>
                </a:xfrm>
              </p:grpSpPr>
              <p:graphicFrame>
                <p:nvGraphicFramePr>
                  <p:cNvPr id="25612" name="Object 6"/>
                  <p:cNvGraphicFramePr>
                    <a:graphicFrameLocks noChangeAspect="1"/>
                  </p:cNvGraphicFramePr>
                  <p:nvPr/>
                </p:nvGraphicFramePr>
                <p:xfrm>
                  <a:off x="4688" y="1604"/>
                  <a:ext cx="590" cy="326"/>
                </p:xfrm>
                <a:graphic>
                  <a:graphicData uri="http://schemas.openxmlformats.org/presentationml/2006/ole">
                    <mc:AlternateContent xmlns:mc="http://schemas.openxmlformats.org/markup-compatibility/2006">
                      <mc:Choice xmlns:v="urn:schemas-microsoft-com:vml" Requires="v">
                        <p:oleObj spid="_x0000_s3492" name="" r:id="rId3" imgW="426720" imgH="193040" progId="Equation.3">
                          <p:embed/>
                        </p:oleObj>
                      </mc:Choice>
                      <mc:Fallback>
                        <p:oleObj name="" r:id="rId3" imgW="426720" imgH="193040" progId="Equation.3">
                          <p:embed/>
                          <p:pic>
                            <p:nvPicPr>
                              <p:cNvPr id="0" name="图片 3491"/>
                              <p:cNvPicPr/>
                              <p:nvPr/>
                            </p:nvPicPr>
                            <p:blipFill>
                              <a:blip r:embed="rId4"/>
                              <a:stretch>
                                <a:fillRect/>
                              </a:stretch>
                            </p:blipFill>
                            <p:spPr>
                              <a:xfrm>
                                <a:off x="4688" y="1604"/>
                                <a:ext cx="590" cy="326"/>
                              </a:xfrm>
                              <a:prstGeom prst="rect">
                                <a:avLst/>
                              </a:prstGeom>
                              <a:noFill/>
                              <a:ln w="38100">
                                <a:noFill/>
                                <a:miter/>
                              </a:ln>
                            </p:spPr>
                          </p:pic>
                        </p:oleObj>
                      </mc:Fallback>
                    </mc:AlternateContent>
                  </a:graphicData>
                </a:graphic>
              </p:graphicFrame>
              <p:graphicFrame>
                <p:nvGraphicFramePr>
                  <p:cNvPr id="25613" name="Object 7"/>
                  <p:cNvGraphicFramePr>
                    <a:graphicFrameLocks noChangeAspect="1"/>
                  </p:cNvGraphicFramePr>
                  <p:nvPr/>
                </p:nvGraphicFramePr>
                <p:xfrm>
                  <a:off x="883" y="1963"/>
                  <a:ext cx="682" cy="273"/>
                </p:xfrm>
                <a:graphic>
                  <a:graphicData uri="http://schemas.openxmlformats.org/presentationml/2006/ole">
                    <mc:AlternateContent xmlns:mc="http://schemas.openxmlformats.org/markup-compatibility/2006">
                      <mc:Choice xmlns:v="urn:schemas-microsoft-com:vml" Requires="v">
                        <p:oleObj spid="_x0000_s3496" name="" r:id="rId5" imgW="508000" imgH="132080" progId="Equation.DSMT4">
                          <p:embed/>
                        </p:oleObj>
                      </mc:Choice>
                      <mc:Fallback>
                        <p:oleObj name="" r:id="rId5" imgW="508000" imgH="132080" progId="Equation.DSMT4">
                          <p:embed/>
                          <p:pic>
                            <p:nvPicPr>
                              <p:cNvPr id="0" name="图片 3495"/>
                              <p:cNvPicPr/>
                              <p:nvPr/>
                            </p:nvPicPr>
                            <p:blipFill>
                              <a:blip r:embed="rId6"/>
                              <a:stretch>
                                <a:fillRect/>
                              </a:stretch>
                            </p:blipFill>
                            <p:spPr>
                              <a:xfrm>
                                <a:off x="883" y="1963"/>
                                <a:ext cx="682" cy="273"/>
                              </a:xfrm>
                              <a:prstGeom prst="rect">
                                <a:avLst/>
                              </a:prstGeom>
                              <a:noFill/>
                              <a:ln w="38100">
                                <a:noFill/>
                                <a:miter/>
                              </a:ln>
                            </p:spPr>
                          </p:pic>
                        </p:oleObj>
                      </mc:Fallback>
                    </mc:AlternateContent>
                  </a:graphicData>
                </a:graphic>
              </p:graphicFrame>
              <p:graphicFrame>
                <p:nvGraphicFramePr>
                  <p:cNvPr id="25614" name="Object 8"/>
                  <p:cNvGraphicFramePr>
                    <a:graphicFrameLocks noChangeAspect="1"/>
                  </p:cNvGraphicFramePr>
                  <p:nvPr/>
                </p:nvGraphicFramePr>
                <p:xfrm>
                  <a:off x="2460" y="1968"/>
                  <a:ext cx="578" cy="250"/>
                </p:xfrm>
                <a:graphic>
                  <a:graphicData uri="http://schemas.openxmlformats.org/presentationml/2006/ole">
                    <mc:AlternateContent xmlns:mc="http://schemas.openxmlformats.org/markup-compatibility/2006">
                      <mc:Choice xmlns:v="urn:schemas-microsoft-com:vml" Requires="v">
                        <p:oleObj spid="_x0000_s3494" name="" r:id="rId7" imgW="467360" imgH="152400" progId="Equation.3">
                          <p:embed/>
                        </p:oleObj>
                      </mc:Choice>
                      <mc:Fallback>
                        <p:oleObj name="" r:id="rId7" imgW="467360" imgH="152400" progId="Equation.3">
                          <p:embed/>
                          <p:pic>
                            <p:nvPicPr>
                              <p:cNvPr id="0" name="图片 3493"/>
                              <p:cNvPicPr/>
                              <p:nvPr/>
                            </p:nvPicPr>
                            <p:blipFill>
                              <a:blip r:embed="rId8"/>
                              <a:stretch>
                                <a:fillRect/>
                              </a:stretch>
                            </p:blipFill>
                            <p:spPr>
                              <a:xfrm>
                                <a:off x="2460" y="1968"/>
                                <a:ext cx="578" cy="250"/>
                              </a:xfrm>
                              <a:prstGeom prst="rect">
                                <a:avLst/>
                              </a:prstGeom>
                              <a:noFill/>
                              <a:ln w="38100">
                                <a:noFill/>
                                <a:miter/>
                              </a:ln>
                            </p:spPr>
                          </p:pic>
                        </p:oleObj>
                      </mc:Fallback>
                    </mc:AlternateContent>
                  </a:graphicData>
                </a:graphic>
              </p:graphicFrame>
              <p:graphicFrame>
                <p:nvGraphicFramePr>
                  <p:cNvPr id="25615" name="Object 10"/>
                  <p:cNvGraphicFramePr>
                    <a:graphicFrameLocks noChangeAspect="1"/>
                  </p:cNvGraphicFramePr>
                  <p:nvPr/>
                </p:nvGraphicFramePr>
                <p:xfrm>
                  <a:off x="3796" y="2588"/>
                  <a:ext cx="1337" cy="346"/>
                </p:xfrm>
                <a:graphic>
                  <a:graphicData uri="http://schemas.openxmlformats.org/presentationml/2006/ole">
                    <mc:AlternateContent xmlns:mc="http://schemas.openxmlformats.org/markup-compatibility/2006">
                      <mc:Choice xmlns:v="urn:schemas-microsoft-com:vml" Requires="v">
                        <p:oleObj spid="_x0000_s3497" name="" r:id="rId9" imgW="1256665" imgH="254000" progId="Equation.DSMT4">
                          <p:embed/>
                        </p:oleObj>
                      </mc:Choice>
                      <mc:Fallback>
                        <p:oleObj name="" r:id="rId9" imgW="1256665" imgH="254000" progId="Equation.DSMT4">
                          <p:embed/>
                          <p:pic>
                            <p:nvPicPr>
                              <p:cNvPr id="0" name="图片 3496"/>
                              <p:cNvPicPr/>
                              <p:nvPr/>
                            </p:nvPicPr>
                            <p:blipFill>
                              <a:blip r:embed="rId10"/>
                              <a:stretch>
                                <a:fillRect/>
                              </a:stretch>
                            </p:blipFill>
                            <p:spPr>
                              <a:xfrm>
                                <a:off x="3796" y="2588"/>
                                <a:ext cx="1337" cy="346"/>
                              </a:xfrm>
                              <a:prstGeom prst="rect">
                                <a:avLst/>
                              </a:prstGeom>
                              <a:noFill/>
                              <a:ln w="38100">
                                <a:noFill/>
                                <a:miter/>
                              </a:ln>
                            </p:spPr>
                          </p:pic>
                        </p:oleObj>
                      </mc:Fallback>
                    </mc:AlternateContent>
                  </a:graphicData>
                </a:graphic>
              </p:graphicFrame>
              <p:graphicFrame>
                <p:nvGraphicFramePr>
                  <p:cNvPr id="25616" name="Object 11"/>
                  <p:cNvGraphicFramePr>
                    <a:graphicFrameLocks noChangeAspect="1"/>
                  </p:cNvGraphicFramePr>
                  <p:nvPr/>
                </p:nvGraphicFramePr>
                <p:xfrm>
                  <a:off x="5364" y="2629"/>
                  <a:ext cx="433" cy="262"/>
                </p:xfrm>
                <a:graphic>
                  <a:graphicData uri="http://schemas.openxmlformats.org/presentationml/2006/ole">
                    <mc:AlternateContent xmlns:mc="http://schemas.openxmlformats.org/markup-compatibility/2006">
                      <mc:Choice xmlns:v="urn:schemas-microsoft-com:vml" Requires="v">
                        <p:oleObj spid="_x0000_s3495" name="" r:id="rId11" imgW="284480" imgH="152400" progId="Equation.3">
                          <p:embed/>
                        </p:oleObj>
                      </mc:Choice>
                      <mc:Fallback>
                        <p:oleObj name="" r:id="rId11" imgW="284480" imgH="152400" progId="Equation.3">
                          <p:embed/>
                          <p:pic>
                            <p:nvPicPr>
                              <p:cNvPr id="0" name="图片 3494"/>
                              <p:cNvPicPr/>
                              <p:nvPr/>
                            </p:nvPicPr>
                            <p:blipFill>
                              <a:blip r:embed="rId12"/>
                              <a:stretch>
                                <a:fillRect/>
                              </a:stretch>
                            </p:blipFill>
                            <p:spPr>
                              <a:xfrm>
                                <a:off x="5364" y="2629"/>
                                <a:ext cx="433" cy="262"/>
                              </a:xfrm>
                              <a:prstGeom prst="rect">
                                <a:avLst/>
                              </a:prstGeom>
                              <a:noFill/>
                              <a:ln w="38100">
                                <a:noFill/>
                                <a:miter/>
                              </a:ln>
                            </p:spPr>
                          </p:pic>
                        </p:oleObj>
                      </mc:Fallback>
                    </mc:AlternateContent>
                  </a:graphicData>
                </a:graphic>
              </p:graphicFrame>
            </p:grpSp>
            <p:graphicFrame>
              <p:nvGraphicFramePr>
                <p:cNvPr id="25611" name="Object 11"/>
                <p:cNvGraphicFramePr>
                  <a:graphicFrameLocks noChangeAspect="1"/>
                </p:cNvGraphicFramePr>
                <p:nvPr/>
              </p:nvGraphicFramePr>
              <p:xfrm>
                <a:off x="1429" y="1665"/>
                <a:ext cx="258" cy="236"/>
              </p:xfrm>
              <a:graphic>
                <a:graphicData uri="http://schemas.openxmlformats.org/presentationml/2006/ole">
                  <mc:AlternateContent xmlns:mc="http://schemas.openxmlformats.org/markup-compatibility/2006">
                    <mc:Choice xmlns:v="urn:schemas-microsoft-com:vml" Requires="v">
                      <p:oleObj spid="_x0000_s3499" name="" r:id="rId13" imgW="81280" imgH="71120" progId="Equation.3">
                        <p:embed/>
                      </p:oleObj>
                    </mc:Choice>
                    <mc:Fallback>
                      <p:oleObj name="" r:id="rId13" imgW="81280" imgH="71120" progId="Equation.3">
                        <p:embed/>
                        <p:pic>
                          <p:nvPicPr>
                            <p:cNvPr id="0" name="图片 3498"/>
                            <p:cNvPicPr/>
                            <p:nvPr/>
                          </p:nvPicPr>
                          <p:blipFill>
                            <a:blip r:embed="rId2"/>
                            <a:stretch>
                              <a:fillRect/>
                            </a:stretch>
                          </p:blipFill>
                          <p:spPr>
                            <a:xfrm>
                              <a:off x="1429" y="1665"/>
                              <a:ext cx="258" cy="236"/>
                            </a:xfrm>
                            <a:prstGeom prst="rect">
                              <a:avLst/>
                            </a:prstGeom>
                            <a:noFill/>
                            <a:ln w="38100">
                              <a:noFill/>
                              <a:miter/>
                            </a:ln>
                          </p:spPr>
                        </p:pic>
                      </p:oleObj>
                    </mc:Fallback>
                  </mc:AlternateContent>
                </a:graphicData>
              </a:graphic>
            </p:graphicFrame>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8"/>
                                        </p:tgtEl>
                                        <p:attrNameLst>
                                          <p:attrName>style.visibility</p:attrName>
                                        </p:attrNameLst>
                                      </p:cBhvr>
                                      <p:to>
                                        <p:strVal val="visible"/>
                                      </p:to>
                                    </p:set>
                                    <p:animEffect transition="in" filter="blinds(horizontal)">
                                      <p:cBhvr>
                                        <p:cTn id="7" dur="500"/>
                                        <p:tgtEl>
                                          <p:spTgt spid="266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6627" name="Rectangle 2"/>
          <p:cNvSpPr/>
          <p:nvPr/>
        </p:nvSpPr>
        <p:spPr>
          <a:xfrm>
            <a:off x="34925" y="152400"/>
            <a:ext cx="5106988"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None/>
            </a:pPr>
            <a:r>
              <a:rPr lang="en-US" altLang="zh-CN" sz="3600" b="1" dirty="0">
                <a:solidFill>
                  <a:srgbClr val="003399"/>
                </a:solidFill>
                <a:latin typeface="Times New Roman" panose="02020603050405020304" pitchFamily="18" charset="0"/>
                <a:cs typeface="Times New Roman" panose="02020603050405020304" pitchFamily="18" charset="0"/>
              </a:rPr>
              <a:t>(1)</a:t>
            </a:r>
            <a:r>
              <a:rPr lang="zh-CN" altLang="en-US" sz="3600" b="1" dirty="0">
                <a:solidFill>
                  <a:srgbClr val="003399"/>
                </a:solidFill>
                <a:latin typeface="Times New Roman" panose="02020603050405020304" pitchFamily="18" charset="0"/>
                <a:cs typeface="Times New Roman" panose="02020603050405020304" pitchFamily="18" charset="0"/>
              </a:rPr>
              <a:t>典型环节的极坐标图</a:t>
            </a:r>
            <a:endParaRPr lang="zh-CN" altLang="en-US" sz="3600" b="1" dirty="0">
              <a:solidFill>
                <a:srgbClr val="003399"/>
              </a:solidFill>
              <a:latin typeface="Times New Roman" panose="02020603050405020304" pitchFamily="18" charset="0"/>
              <a:ea typeface="Times New Roman" panose="02020603050405020304" pitchFamily="18" charset="0"/>
            </a:endParaRPr>
          </a:p>
        </p:txBody>
      </p:sp>
      <p:sp>
        <p:nvSpPr>
          <p:cNvPr id="26628" name="Rectangle 3"/>
          <p:cNvSpPr/>
          <p:nvPr/>
        </p:nvSpPr>
        <p:spPr>
          <a:xfrm>
            <a:off x="990600" y="762000"/>
            <a:ext cx="24384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b="1" dirty="0">
                <a:latin typeface="宋体" panose="02010600030101010101" pitchFamily="2" charset="-122"/>
              </a:rPr>
              <a:t>①</a:t>
            </a:r>
            <a:r>
              <a:rPr lang="zh-CN" altLang="en-US" sz="2800" b="1" dirty="0">
                <a:latin typeface="宋体" panose="02010600030101010101" pitchFamily="2" charset="-122"/>
              </a:rPr>
              <a:t>典型环节</a:t>
            </a:r>
            <a:endParaRPr lang="zh-CN" altLang="en-US" sz="2800" b="1" dirty="0">
              <a:latin typeface="宋体" panose="02010600030101010101" pitchFamily="2" charset="-122"/>
            </a:endParaRPr>
          </a:p>
        </p:txBody>
      </p:sp>
      <p:grpSp>
        <p:nvGrpSpPr>
          <p:cNvPr id="2" name="Group 5"/>
          <p:cNvGrpSpPr/>
          <p:nvPr/>
        </p:nvGrpSpPr>
        <p:grpSpPr>
          <a:xfrm>
            <a:off x="228600" y="1268413"/>
            <a:ext cx="8915400" cy="2965450"/>
            <a:chOff x="0" y="0"/>
            <a:chExt cx="5616" cy="1868"/>
          </a:xfrm>
        </p:grpSpPr>
        <p:sp>
          <p:nvSpPr>
            <p:cNvPr id="26645" name="Rectangle 4"/>
            <p:cNvSpPr/>
            <p:nvPr/>
          </p:nvSpPr>
          <p:spPr>
            <a:xfrm>
              <a:off x="0" y="0"/>
              <a:ext cx="5568"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solidFill>
                    <a:schemeClr val="tx1"/>
                  </a:solidFill>
                  <a:latin typeface="宋体" panose="02010600030101010101" pitchFamily="2" charset="-122"/>
                </a:rPr>
                <a:t>    </a:t>
              </a:r>
              <a:r>
                <a:rPr lang="zh-CN" altLang="en-US" sz="2600" b="1" dirty="0">
                  <a:latin typeface="宋体" panose="02010600030101010101" pitchFamily="2" charset="-122"/>
                </a:rPr>
                <a:t>控制系统的开环传递函数　　　　分解，</a:t>
              </a:r>
              <a:endParaRPr lang="zh-CN" altLang="en-US" sz="2600" b="1" dirty="0">
                <a:latin typeface="宋体" panose="02010600030101010101" pitchFamily="2" charset="-122"/>
              </a:endParaRPr>
            </a:p>
          </p:txBody>
        </p:sp>
        <p:graphicFrame>
          <p:nvGraphicFramePr>
            <p:cNvPr id="26646" name="Object 7"/>
            <p:cNvGraphicFramePr>
              <a:graphicFrameLocks noChangeAspect="1"/>
            </p:cNvGraphicFramePr>
            <p:nvPr/>
          </p:nvGraphicFramePr>
          <p:xfrm>
            <a:off x="2784" y="37"/>
            <a:ext cx="833" cy="261"/>
          </p:xfrm>
          <a:graphic>
            <a:graphicData uri="http://schemas.openxmlformats.org/presentationml/2006/ole">
              <mc:AlternateContent xmlns:mc="http://schemas.openxmlformats.org/markup-compatibility/2006">
                <mc:Choice xmlns:v="urn:schemas-microsoft-com:vml" Requires="v">
                  <p:oleObj spid="_x0000_s3501" name="" r:id="rId1" imgW="579120" imgH="132080" progId="Equation.3">
                    <p:embed/>
                  </p:oleObj>
                </mc:Choice>
                <mc:Fallback>
                  <p:oleObj name="" r:id="rId1" imgW="579120" imgH="132080" progId="Equation.3">
                    <p:embed/>
                    <p:pic>
                      <p:nvPicPr>
                        <p:cNvPr id="0" name="图片 3500"/>
                        <p:cNvPicPr/>
                        <p:nvPr/>
                      </p:nvPicPr>
                      <p:blipFill>
                        <a:blip r:embed="rId2"/>
                        <a:stretch>
                          <a:fillRect/>
                        </a:stretch>
                      </p:blipFill>
                      <p:spPr>
                        <a:xfrm>
                          <a:off x="2784" y="37"/>
                          <a:ext cx="833" cy="261"/>
                        </a:xfrm>
                        <a:prstGeom prst="rect">
                          <a:avLst/>
                        </a:prstGeom>
                        <a:noFill/>
                        <a:ln w="38100">
                          <a:noFill/>
                          <a:miter/>
                        </a:ln>
                      </p:spPr>
                    </p:pic>
                  </p:oleObj>
                </mc:Fallback>
              </mc:AlternateContent>
            </a:graphicData>
          </a:graphic>
        </p:graphicFrame>
        <p:graphicFrame>
          <p:nvGraphicFramePr>
            <p:cNvPr id="26647" name="Object 8"/>
            <p:cNvGraphicFramePr>
              <a:graphicFrameLocks noChangeAspect="1"/>
            </p:cNvGraphicFramePr>
            <p:nvPr/>
          </p:nvGraphicFramePr>
          <p:xfrm>
            <a:off x="10" y="285"/>
            <a:ext cx="5597" cy="1344"/>
          </p:xfrm>
          <a:graphic>
            <a:graphicData uri="http://schemas.openxmlformats.org/presentationml/2006/ole">
              <mc:AlternateContent xmlns:mc="http://schemas.openxmlformats.org/markup-compatibility/2006">
                <mc:Choice xmlns:v="urn:schemas-microsoft-com:vml" Requires="v">
                  <p:oleObj spid="_x0000_s3500" name="" r:id="rId3" imgW="4508500" imgH="901700" progId="Equation.DSMT4">
                    <p:embed/>
                  </p:oleObj>
                </mc:Choice>
                <mc:Fallback>
                  <p:oleObj name="" r:id="rId3" imgW="4508500" imgH="901700" progId="Equation.DSMT4">
                    <p:embed/>
                    <p:pic>
                      <p:nvPicPr>
                        <p:cNvPr id="0" name="图片 3499"/>
                        <p:cNvPicPr/>
                        <p:nvPr/>
                      </p:nvPicPr>
                      <p:blipFill>
                        <a:blip r:embed="rId4"/>
                        <a:stretch>
                          <a:fillRect/>
                        </a:stretch>
                      </p:blipFill>
                      <p:spPr>
                        <a:xfrm>
                          <a:off x="10" y="285"/>
                          <a:ext cx="5597" cy="1344"/>
                        </a:xfrm>
                        <a:prstGeom prst="rect">
                          <a:avLst/>
                        </a:prstGeom>
                        <a:noFill/>
                        <a:ln w="38100">
                          <a:noFill/>
                          <a:miter/>
                        </a:ln>
                      </p:spPr>
                    </p:pic>
                  </p:oleObj>
                </mc:Fallback>
              </mc:AlternateContent>
            </a:graphicData>
          </a:graphic>
        </p:graphicFrame>
        <p:sp>
          <p:nvSpPr>
            <p:cNvPr id="26648" name="Rectangle 7"/>
            <p:cNvSpPr/>
            <p:nvPr/>
          </p:nvSpPr>
          <p:spPr>
            <a:xfrm>
              <a:off x="4846" y="1541"/>
              <a:ext cx="77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b="1" dirty="0">
                <a:solidFill>
                  <a:schemeClr val="tx1"/>
                </a:solidFill>
                <a:latin typeface="宋体" panose="02010600030101010101" pitchFamily="2" charset="-122"/>
              </a:endParaRPr>
            </a:p>
          </p:txBody>
        </p:sp>
      </p:grpSp>
      <p:grpSp>
        <p:nvGrpSpPr>
          <p:cNvPr id="3" name="Group 10"/>
          <p:cNvGrpSpPr/>
          <p:nvPr/>
        </p:nvGrpSpPr>
        <p:grpSpPr>
          <a:xfrm>
            <a:off x="611188" y="4221163"/>
            <a:ext cx="8229600" cy="915987"/>
            <a:chOff x="0" y="28"/>
            <a:chExt cx="5184" cy="577"/>
          </a:xfrm>
        </p:grpSpPr>
        <p:sp>
          <p:nvSpPr>
            <p:cNvPr id="26639" name="AutoShape 9"/>
            <p:cNvSpPr/>
            <p:nvPr/>
          </p:nvSpPr>
          <p:spPr>
            <a:xfrm>
              <a:off x="0" y="38"/>
              <a:ext cx="720" cy="567"/>
            </a:xfrm>
            <a:prstGeom prst="wedgeRoundRectCallout">
              <a:avLst>
                <a:gd name="adj1" fmla="val 44583"/>
                <a:gd name="adj2" fmla="val -123880"/>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比例环节</a:t>
              </a:r>
              <a:endParaRPr lang="zh-CN" altLang="en-US" sz="2600" b="1" dirty="0">
                <a:latin typeface="宋体" panose="02010600030101010101" pitchFamily="2" charset="-122"/>
              </a:endParaRPr>
            </a:p>
          </p:txBody>
        </p:sp>
        <p:sp>
          <p:nvSpPr>
            <p:cNvPr id="26640" name="AutoShape 10"/>
            <p:cNvSpPr/>
            <p:nvPr/>
          </p:nvSpPr>
          <p:spPr>
            <a:xfrm>
              <a:off x="864" y="28"/>
              <a:ext cx="672" cy="567"/>
            </a:xfrm>
            <a:prstGeom prst="wedgeRoundRectCallout">
              <a:avLst>
                <a:gd name="adj1" fmla="val -40625"/>
                <a:gd name="adj2" fmla="val -111699"/>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积分环节</a:t>
              </a:r>
              <a:endParaRPr lang="zh-CN" altLang="en-US" sz="2600" b="1" dirty="0">
                <a:latin typeface="宋体" panose="02010600030101010101" pitchFamily="2" charset="-122"/>
              </a:endParaRPr>
            </a:p>
          </p:txBody>
        </p:sp>
        <p:sp>
          <p:nvSpPr>
            <p:cNvPr id="26641" name="AutoShape 11"/>
            <p:cNvSpPr/>
            <p:nvPr/>
          </p:nvSpPr>
          <p:spPr>
            <a:xfrm>
              <a:off x="1680" y="28"/>
              <a:ext cx="663" cy="567"/>
            </a:xfrm>
            <a:prstGeom prst="wedgeRoundRectCallout">
              <a:avLst>
                <a:gd name="adj1" fmla="val -87819"/>
                <a:gd name="adj2" fmla="val -103366"/>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惯性环节</a:t>
              </a:r>
              <a:endParaRPr lang="zh-CN" altLang="en-US" sz="2600" b="1" dirty="0">
                <a:latin typeface="宋体" panose="02010600030101010101" pitchFamily="2" charset="-122"/>
              </a:endParaRPr>
            </a:p>
          </p:txBody>
        </p:sp>
        <p:sp>
          <p:nvSpPr>
            <p:cNvPr id="26642" name="AutoShape 12"/>
            <p:cNvSpPr/>
            <p:nvPr/>
          </p:nvSpPr>
          <p:spPr>
            <a:xfrm>
              <a:off x="2400" y="28"/>
              <a:ext cx="672" cy="567"/>
            </a:xfrm>
            <a:prstGeom prst="wedgeRoundRectCallout">
              <a:avLst>
                <a:gd name="adj1" fmla="val -42111"/>
                <a:gd name="adj2" fmla="val -107532"/>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振荡环节</a:t>
              </a:r>
              <a:endParaRPr lang="zh-CN" altLang="en-US" sz="2600" b="1" dirty="0">
                <a:latin typeface="宋体" panose="02010600030101010101" pitchFamily="2" charset="-122"/>
              </a:endParaRPr>
            </a:p>
          </p:txBody>
        </p:sp>
        <p:sp>
          <p:nvSpPr>
            <p:cNvPr id="26643" name="AutoShape 13"/>
            <p:cNvSpPr/>
            <p:nvPr/>
          </p:nvSpPr>
          <p:spPr>
            <a:xfrm>
              <a:off x="3120" y="28"/>
              <a:ext cx="960" cy="567"/>
            </a:xfrm>
            <a:prstGeom prst="wedgeRoundRectCallout">
              <a:avLst>
                <a:gd name="adj1" fmla="val 3333"/>
                <a:gd name="adj2" fmla="val -113139"/>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一阶微分环节</a:t>
              </a:r>
              <a:endParaRPr lang="zh-CN" altLang="en-US" sz="2600" b="1" dirty="0">
                <a:latin typeface="宋体" panose="02010600030101010101" pitchFamily="2" charset="-122"/>
              </a:endParaRPr>
            </a:p>
          </p:txBody>
        </p:sp>
        <p:sp>
          <p:nvSpPr>
            <p:cNvPr id="26644" name="AutoShape 14"/>
            <p:cNvSpPr/>
            <p:nvPr/>
          </p:nvSpPr>
          <p:spPr>
            <a:xfrm>
              <a:off x="4224" y="35"/>
              <a:ext cx="960" cy="567"/>
            </a:xfrm>
            <a:prstGeom prst="wedgeRoundRectCallout">
              <a:avLst>
                <a:gd name="adj1" fmla="val -30310"/>
                <a:gd name="adj2" fmla="val -120995"/>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二阶微分环节</a:t>
              </a:r>
              <a:endParaRPr lang="zh-CN" altLang="en-US" sz="2600" b="1" dirty="0">
                <a:latin typeface="宋体" panose="02010600030101010101" pitchFamily="2" charset="-122"/>
              </a:endParaRPr>
            </a:p>
          </p:txBody>
        </p:sp>
      </p:grpSp>
      <p:grpSp>
        <p:nvGrpSpPr>
          <p:cNvPr id="4" name="Group 17"/>
          <p:cNvGrpSpPr/>
          <p:nvPr/>
        </p:nvGrpSpPr>
        <p:grpSpPr>
          <a:xfrm>
            <a:off x="1600200" y="5233988"/>
            <a:ext cx="5851525" cy="1193800"/>
            <a:chOff x="0" y="0"/>
            <a:chExt cx="3600" cy="752"/>
          </a:xfrm>
        </p:grpSpPr>
        <p:sp>
          <p:nvSpPr>
            <p:cNvPr id="26632" name="AutoShape 16"/>
            <p:cNvSpPr/>
            <p:nvPr/>
          </p:nvSpPr>
          <p:spPr>
            <a:xfrm>
              <a:off x="624" y="447"/>
              <a:ext cx="2112" cy="305"/>
            </a:xfrm>
            <a:prstGeom prst="flowChartAlternate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典型环节</a:t>
              </a:r>
              <a:endParaRPr lang="zh-CN" altLang="en-US" sz="2600" b="1" dirty="0">
                <a:latin typeface="宋体" panose="02010600030101010101" pitchFamily="2" charset="-122"/>
              </a:endParaRPr>
            </a:p>
          </p:txBody>
        </p:sp>
        <p:sp>
          <p:nvSpPr>
            <p:cNvPr id="26633" name="Line 17"/>
            <p:cNvSpPr/>
            <p:nvPr/>
          </p:nvSpPr>
          <p:spPr>
            <a:xfrm>
              <a:off x="0" y="0"/>
              <a:ext cx="1728" cy="432"/>
            </a:xfrm>
            <a:prstGeom prst="line">
              <a:avLst/>
            </a:prstGeom>
            <a:ln w="9525" cap="flat" cmpd="sng">
              <a:solidFill>
                <a:schemeClr val="tx2"/>
              </a:solidFill>
              <a:prstDash val="solid"/>
              <a:headEnd type="none" w="med" len="med"/>
              <a:tailEnd type="none" w="med" len="med"/>
            </a:ln>
          </p:spPr>
        </p:sp>
        <p:sp>
          <p:nvSpPr>
            <p:cNvPr id="26634" name="Line 18"/>
            <p:cNvSpPr/>
            <p:nvPr/>
          </p:nvSpPr>
          <p:spPr>
            <a:xfrm>
              <a:off x="816" y="0"/>
              <a:ext cx="864" cy="432"/>
            </a:xfrm>
            <a:prstGeom prst="line">
              <a:avLst/>
            </a:prstGeom>
            <a:ln w="9525" cap="flat" cmpd="sng">
              <a:solidFill>
                <a:schemeClr val="tx2"/>
              </a:solidFill>
              <a:prstDash val="solid"/>
              <a:headEnd type="none" w="med" len="med"/>
              <a:tailEnd type="none" w="med" len="med"/>
            </a:ln>
          </p:spPr>
        </p:sp>
        <p:sp>
          <p:nvSpPr>
            <p:cNvPr id="26635" name="Line 19"/>
            <p:cNvSpPr/>
            <p:nvPr/>
          </p:nvSpPr>
          <p:spPr>
            <a:xfrm>
              <a:off x="1613" y="0"/>
              <a:ext cx="82" cy="432"/>
            </a:xfrm>
            <a:prstGeom prst="line">
              <a:avLst/>
            </a:prstGeom>
            <a:ln w="9525" cap="flat" cmpd="sng">
              <a:solidFill>
                <a:schemeClr val="tx2"/>
              </a:solidFill>
              <a:prstDash val="solid"/>
              <a:headEnd type="none" w="med" len="med"/>
              <a:tailEnd type="none" w="med" len="med"/>
            </a:ln>
          </p:spPr>
        </p:sp>
        <p:sp>
          <p:nvSpPr>
            <p:cNvPr id="26636" name="Line 20"/>
            <p:cNvSpPr/>
            <p:nvPr/>
          </p:nvSpPr>
          <p:spPr>
            <a:xfrm flipH="1">
              <a:off x="1680" y="9"/>
              <a:ext cx="370" cy="423"/>
            </a:xfrm>
            <a:prstGeom prst="line">
              <a:avLst/>
            </a:prstGeom>
            <a:ln w="9525" cap="flat" cmpd="sng">
              <a:solidFill>
                <a:schemeClr val="tx2"/>
              </a:solidFill>
              <a:prstDash val="solid"/>
              <a:headEnd type="none" w="med" len="med"/>
              <a:tailEnd type="none" w="med" len="med"/>
            </a:ln>
          </p:spPr>
        </p:sp>
        <p:sp>
          <p:nvSpPr>
            <p:cNvPr id="26637" name="Line 21"/>
            <p:cNvSpPr/>
            <p:nvPr/>
          </p:nvSpPr>
          <p:spPr>
            <a:xfrm flipH="1">
              <a:off x="1680" y="9"/>
              <a:ext cx="1140" cy="423"/>
            </a:xfrm>
            <a:prstGeom prst="line">
              <a:avLst/>
            </a:prstGeom>
            <a:ln w="9525" cap="flat" cmpd="sng">
              <a:solidFill>
                <a:schemeClr val="tx2"/>
              </a:solidFill>
              <a:prstDash val="solid"/>
              <a:headEnd type="none" w="med" len="med"/>
              <a:tailEnd type="none" w="med" len="med"/>
            </a:ln>
          </p:spPr>
        </p:sp>
        <p:sp>
          <p:nvSpPr>
            <p:cNvPr id="26638" name="Line 22"/>
            <p:cNvSpPr/>
            <p:nvPr/>
          </p:nvSpPr>
          <p:spPr>
            <a:xfrm flipH="1">
              <a:off x="1680" y="16"/>
              <a:ext cx="1920" cy="416"/>
            </a:xfrm>
            <a:prstGeom prst="line">
              <a:avLst/>
            </a:prstGeom>
            <a:ln w="9525" cap="flat" cmpd="sng">
              <a:solidFill>
                <a:schemeClr val="tx2"/>
              </a:solidFill>
              <a:prstDash val="solid"/>
              <a:headEnd type="none" w="med" len="med"/>
              <a:tailEnd type="none" w="med" len="med"/>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0-#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ppt_h/2"/>
                                          </p:val>
                                        </p:tav>
                                        <p:tav tm="100000">
                                          <p:val>
                                            <p:strVal val="#ppt_y"/>
                                          </p:val>
                                        </p:tav>
                                      </p:tavLst>
                                    </p:anim>
                                    <p:anim calcmode="lin" valueType="num">
                                      <p:cBhvr>
                                        <p:cTn id="21" dur="500" fill="hold"/>
                                        <p:tgtEl>
                                          <p:spTgt spid="3"/>
                                        </p:tgtEl>
                                        <p:attrNameLst>
                                          <p:attrName>ppt_w</p:attrName>
                                        </p:attrNameLst>
                                      </p:cBhvr>
                                      <p:tavLst>
                                        <p:tav tm="0">
                                          <p:val>
                                            <p:strVal val="#ppt_w"/>
                                          </p:val>
                                        </p:tav>
                                        <p:tav tm="100000">
                                          <p:val>
                                            <p:strVal val="#ppt_w"/>
                                          </p:val>
                                        </p:tav>
                                      </p:tavLst>
                                    </p:anim>
                                    <p:anim calcmode="lin" valueType="num">
                                      <p:cBhvr>
                                        <p:cTn id="22"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7651" name="Rectangle 7"/>
          <p:cNvSpPr/>
          <p:nvPr/>
        </p:nvSpPr>
        <p:spPr>
          <a:xfrm>
            <a:off x="762000" y="188913"/>
            <a:ext cx="4419600"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None/>
            </a:pPr>
            <a:r>
              <a:rPr lang="en-US" altLang="zh-CN" sz="2800" b="1" dirty="0">
                <a:solidFill>
                  <a:srgbClr val="003399"/>
                </a:solidFill>
                <a:latin typeface="宋体" panose="02010600030101010101" pitchFamily="2" charset="-122"/>
              </a:rPr>
              <a:t>②</a:t>
            </a:r>
            <a:r>
              <a:rPr lang="zh-CN" altLang="en-US" sz="2800" b="1" dirty="0">
                <a:solidFill>
                  <a:srgbClr val="003399"/>
                </a:solidFill>
                <a:latin typeface="宋体" panose="02010600030101010101" pitchFamily="2" charset="-122"/>
              </a:rPr>
              <a:t>典型环节的极坐标图</a:t>
            </a:r>
            <a:endParaRPr lang="zh-CN" altLang="en-US" sz="2800" b="1" dirty="0">
              <a:solidFill>
                <a:srgbClr val="003399"/>
              </a:solidFill>
              <a:latin typeface="宋体" panose="02010600030101010101" pitchFamily="2" charset="-122"/>
            </a:endParaRPr>
          </a:p>
        </p:txBody>
      </p:sp>
      <p:grpSp>
        <p:nvGrpSpPr>
          <p:cNvPr id="2" name="Group 4"/>
          <p:cNvGrpSpPr/>
          <p:nvPr/>
        </p:nvGrpSpPr>
        <p:grpSpPr>
          <a:xfrm>
            <a:off x="468313" y="754063"/>
            <a:ext cx="7391400" cy="2735262"/>
            <a:chOff x="7" y="0"/>
            <a:chExt cx="4656" cy="1723"/>
          </a:xfrm>
        </p:grpSpPr>
        <p:sp>
          <p:nvSpPr>
            <p:cNvPr id="27666" name="Rectangle 2"/>
            <p:cNvSpPr/>
            <p:nvPr/>
          </p:nvSpPr>
          <p:spPr>
            <a:xfrm>
              <a:off x="7" y="0"/>
              <a:ext cx="4656"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a.</a:t>
              </a:r>
              <a:r>
                <a:rPr lang="zh-CN" altLang="en-US" sz="2600" b="1" dirty="0">
                  <a:latin typeface="Times New Roman" panose="02020603050405020304" pitchFamily="18" charset="0"/>
                  <a:cs typeface="Times New Roman" panose="02020603050405020304" pitchFamily="18" charset="0"/>
                </a:rPr>
                <a:t>比例环节</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roportional </a:t>
              </a:r>
              <a:r>
                <a:rPr lang="zh-CN" altLang="en-US" sz="2600" dirty="0">
                  <a:latin typeface="Times New Roman" panose="02020603050405020304" pitchFamily="18" charset="0"/>
                </a:rPr>
                <a:t>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aphicFrame>
          <p:nvGraphicFramePr>
            <p:cNvPr id="27667" name="Object 6"/>
            <p:cNvGraphicFramePr>
              <a:graphicFrameLocks noChangeAspect="1"/>
            </p:cNvGraphicFramePr>
            <p:nvPr/>
          </p:nvGraphicFramePr>
          <p:xfrm>
            <a:off x="2365" y="721"/>
            <a:ext cx="938" cy="263"/>
          </p:xfrm>
          <a:graphic>
            <a:graphicData uri="http://schemas.openxmlformats.org/presentationml/2006/ole">
              <mc:AlternateContent xmlns:mc="http://schemas.openxmlformats.org/markup-compatibility/2006">
                <mc:Choice xmlns:v="urn:schemas-microsoft-com:vml" Requires="v">
                  <p:oleObj spid="_x0000_s3479" name="" r:id="rId1" imgW="670560" imgH="132080" progId="Equation.3">
                    <p:embed/>
                  </p:oleObj>
                </mc:Choice>
                <mc:Fallback>
                  <p:oleObj name="" r:id="rId1" imgW="670560" imgH="132080" progId="Equation.3">
                    <p:embed/>
                    <p:pic>
                      <p:nvPicPr>
                        <p:cNvPr id="0" name="图片 3478"/>
                        <p:cNvPicPr/>
                        <p:nvPr/>
                      </p:nvPicPr>
                      <p:blipFill>
                        <a:blip r:embed="rId2"/>
                        <a:stretch>
                          <a:fillRect/>
                        </a:stretch>
                      </p:blipFill>
                      <p:spPr>
                        <a:xfrm>
                          <a:off x="2365" y="721"/>
                          <a:ext cx="938" cy="263"/>
                        </a:xfrm>
                        <a:prstGeom prst="rect">
                          <a:avLst/>
                        </a:prstGeom>
                        <a:noFill/>
                        <a:ln w="38100">
                          <a:noFill/>
                          <a:miter/>
                        </a:ln>
                      </p:spPr>
                    </p:pic>
                  </p:oleObj>
                </mc:Fallback>
              </mc:AlternateContent>
            </a:graphicData>
          </a:graphic>
        </p:graphicFrame>
        <p:graphicFrame>
          <p:nvGraphicFramePr>
            <p:cNvPr id="27668" name="Object 7"/>
            <p:cNvGraphicFramePr>
              <a:graphicFrameLocks noChangeAspect="1"/>
            </p:cNvGraphicFramePr>
            <p:nvPr/>
          </p:nvGraphicFramePr>
          <p:xfrm>
            <a:off x="2472" y="363"/>
            <a:ext cx="830" cy="268"/>
          </p:xfrm>
          <a:graphic>
            <a:graphicData uri="http://schemas.openxmlformats.org/presentationml/2006/ole">
              <mc:AlternateContent xmlns:mc="http://schemas.openxmlformats.org/markup-compatibility/2006">
                <mc:Choice xmlns:v="urn:schemas-microsoft-com:vml" Requires="v">
                  <p:oleObj spid="_x0000_s3480" name="" r:id="rId3" imgW="558800" imgH="132080" progId="Equation.DSMT4">
                    <p:embed/>
                  </p:oleObj>
                </mc:Choice>
                <mc:Fallback>
                  <p:oleObj name="" r:id="rId3" imgW="558800" imgH="132080" progId="Equation.DSMT4">
                    <p:embed/>
                    <p:pic>
                      <p:nvPicPr>
                        <p:cNvPr id="0" name="图片 3479"/>
                        <p:cNvPicPr/>
                        <p:nvPr/>
                      </p:nvPicPr>
                      <p:blipFill>
                        <a:blip r:embed="rId4"/>
                        <a:stretch>
                          <a:fillRect/>
                        </a:stretch>
                      </p:blipFill>
                      <p:spPr>
                        <a:xfrm>
                          <a:off x="2472" y="363"/>
                          <a:ext cx="830" cy="268"/>
                        </a:xfrm>
                        <a:prstGeom prst="rect">
                          <a:avLst/>
                        </a:prstGeom>
                        <a:noFill/>
                        <a:ln w="38100">
                          <a:noFill/>
                          <a:miter/>
                        </a:ln>
                      </p:spPr>
                    </p:pic>
                  </p:oleObj>
                </mc:Fallback>
              </mc:AlternateContent>
            </a:graphicData>
          </a:graphic>
        </p:graphicFrame>
        <p:graphicFrame>
          <p:nvGraphicFramePr>
            <p:cNvPr id="27669" name="Object 8"/>
            <p:cNvGraphicFramePr>
              <a:graphicFrameLocks noChangeAspect="1"/>
            </p:cNvGraphicFramePr>
            <p:nvPr/>
          </p:nvGraphicFramePr>
          <p:xfrm>
            <a:off x="324" y="1380"/>
            <a:ext cx="1173" cy="343"/>
          </p:xfrm>
          <a:graphic>
            <a:graphicData uri="http://schemas.openxmlformats.org/presentationml/2006/ole">
              <mc:AlternateContent xmlns:mc="http://schemas.openxmlformats.org/markup-compatibility/2006">
                <mc:Choice xmlns:v="urn:schemas-microsoft-com:vml" Requires="v">
                  <p:oleObj spid="_x0000_s3474" name="" r:id="rId5" imgW="741680" imgH="193040" progId="Equation.3">
                    <p:embed/>
                  </p:oleObj>
                </mc:Choice>
                <mc:Fallback>
                  <p:oleObj name="" r:id="rId5" imgW="741680" imgH="193040" progId="Equation.3">
                    <p:embed/>
                    <p:pic>
                      <p:nvPicPr>
                        <p:cNvPr id="0" name="图片 3473"/>
                        <p:cNvPicPr/>
                        <p:nvPr/>
                      </p:nvPicPr>
                      <p:blipFill>
                        <a:blip r:embed="rId6"/>
                        <a:stretch>
                          <a:fillRect/>
                        </a:stretch>
                      </p:blipFill>
                      <p:spPr>
                        <a:xfrm>
                          <a:off x="324" y="1380"/>
                          <a:ext cx="1173" cy="343"/>
                        </a:xfrm>
                        <a:prstGeom prst="rect">
                          <a:avLst/>
                        </a:prstGeom>
                        <a:noFill/>
                        <a:ln w="38100">
                          <a:noFill/>
                          <a:miter/>
                        </a:ln>
                      </p:spPr>
                    </p:pic>
                  </p:oleObj>
                </mc:Fallback>
              </mc:AlternateContent>
            </a:graphicData>
          </a:graphic>
        </p:graphicFrame>
        <p:graphicFrame>
          <p:nvGraphicFramePr>
            <p:cNvPr id="27670" name="Object 9"/>
            <p:cNvGraphicFramePr>
              <a:graphicFrameLocks noChangeAspect="1"/>
            </p:cNvGraphicFramePr>
            <p:nvPr/>
          </p:nvGraphicFramePr>
          <p:xfrm>
            <a:off x="1822" y="1368"/>
            <a:ext cx="1150" cy="323"/>
          </p:xfrm>
          <a:graphic>
            <a:graphicData uri="http://schemas.openxmlformats.org/presentationml/2006/ole">
              <mc:AlternateContent xmlns:mc="http://schemas.openxmlformats.org/markup-compatibility/2006">
                <mc:Choice xmlns:v="urn:schemas-microsoft-com:vml" Requires="v">
                  <p:oleObj spid="_x0000_s3477" name="" r:id="rId7" imgW="772160" imgH="162560" progId="Equation.3">
                    <p:embed/>
                  </p:oleObj>
                </mc:Choice>
                <mc:Fallback>
                  <p:oleObj name="" r:id="rId7" imgW="772160" imgH="162560" progId="Equation.3">
                    <p:embed/>
                    <p:pic>
                      <p:nvPicPr>
                        <p:cNvPr id="0" name="图片 3476"/>
                        <p:cNvPicPr/>
                        <p:nvPr/>
                      </p:nvPicPr>
                      <p:blipFill>
                        <a:blip r:embed="rId8"/>
                        <a:stretch>
                          <a:fillRect/>
                        </a:stretch>
                      </p:blipFill>
                      <p:spPr>
                        <a:xfrm>
                          <a:off x="1822" y="1368"/>
                          <a:ext cx="1150" cy="323"/>
                        </a:xfrm>
                        <a:prstGeom prst="rect">
                          <a:avLst/>
                        </a:prstGeom>
                        <a:noFill/>
                        <a:ln w="38100">
                          <a:noFill/>
                          <a:miter/>
                        </a:ln>
                      </p:spPr>
                    </p:pic>
                  </p:oleObj>
                </mc:Fallback>
              </mc:AlternateContent>
            </a:graphicData>
          </a:graphic>
        </p:graphicFrame>
        <p:sp>
          <p:nvSpPr>
            <p:cNvPr id="27671" name="Rectangle 8"/>
            <p:cNvSpPr/>
            <p:nvPr/>
          </p:nvSpPr>
          <p:spPr>
            <a:xfrm>
              <a:off x="295" y="296"/>
              <a:ext cx="226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比例环节的传递函数为：</a:t>
              </a:r>
              <a:endParaRPr lang="zh-CN" altLang="en-US" sz="2400" b="1" dirty="0">
                <a:latin typeface="宋体" panose="02010600030101010101" pitchFamily="2" charset="-122"/>
              </a:endParaRPr>
            </a:p>
          </p:txBody>
        </p:sp>
        <p:sp>
          <p:nvSpPr>
            <p:cNvPr id="27672" name="Rectangle 9"/>
            <p:cNvSpPr/>
            <p:nvPr/>
          </p:nvSpPr>
          <p:spPr>
            <a:xfrm>
              <a:off x="279" y="668"/>
              <a:ext cx="2065"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其对应的频率特性是：</a:t>
              </a:r>
              <a:endParaRPr lang="zh-CN" altLang="en-US" sz="2400" b="1" dirty="0">
                <a:latin typeface="宋体" panose="02010600030101010101" pitchFamily="2" charset="-122"/>
              </a:endParaRPr>
            </a:p>
          </p:txBody>
        </p:sp>
        <p:sp>
          <p:nvSpPr>
            <p:cNvPr id="27673" name="Rectangle 10"/>
            <p:cNvSpPr/>
            <p:nvPr/>
          </p:nvSpPr>
          <p:spPr>
            <a:xfrm>
              <a:off x="291" y="1005"/>
              <a:ext cx="2845"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其幅频特性和相频特性分别为：</a:t>
              </a:r>
              <a:endParaRPr lang="zh-CN" altLang="en-US" sz="2400" b="1" dirty="0">
                <a:latin typeface="宋体" panose="02010600030101010101" pitchFamily="2" charset="-122"/>
              </a:endParaRPr>
            </a:p>
          </p:txBody>
        </p:sp>
      </p:grpSp>
      <p:grpSp>
        <p:nvGrpSpPr>
          <p:cNvPr id="3" name="Group 13"/>
          <p:cNvGrpSpPr/>
          <p:nvPr/>
        </p:nvGrpSpPr>
        <p:grpSpPr>
          <a:xfrm>
            <a:off x="5719763" y="1131888"/>
            <a:ext cx="3352800" cy="2514600"/>
            <a:chOff x="0" y="0"/>
            <a:chExt cx="2112" cy="1584"/>
          </a:xfrm>
        </p:grpSpPr>
        <p:sp>
          <p:nvSpPr>
            <p:cNvPr id="27656" name="AutoShape 12"/>
            <p:cNvSpPr/>
            <p:nvPr/>
          </p:nvSpPr>
          <p:spPr>
            <a:xfrm>
              <a:off x="0" y="0"/>
              <a:ext cx="2112" cy="1584"/>
            </a:xfrm>
            <a:prstGeom prst="flowChartAlternate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endParaRPr>
            </a:p>
          </p:txBody>
        </p:sp>
        <p:graphicFrame>
          <p:nvGraphicFramePr>
            <p:cNvPr id="27657" name="Object 15"/>
            <p:cNvGraphicFramePr>
              <a:graphicFrameLocks noChangeAspect="1"/>
            </p:cNvGraphicFramePr>
            <p:nvPr/>
          </p:nvGraphicFramePr>
          <p:xfrm>
            <a:off x="816" y="1033"/>
            <a:ext cx="1008" cy="223"/>
          </p:xfrm>
          <a:graphic>
            <a:graphicData uri="http://schemas.openxmlformats.org/presentationml/2006/ole">
              <mc:AlternateContent xmlns:mc="http://schemas.openxmlformats.org/markup-compatibility/2006">
                <mc:Choice xmlns:v="urn:schemas-microsoft-com:vml" Requires="v">
                  <p:oleObj spid="_x0000_s3476" name="" r:id="rId9" imgW="629920" imgH="111760" progId="Equation.3">
                    <p:embed/>
                  </p:oleObj>
                </mc:Choice>
                <mc:Fallback>
                  <p:oleObj name="" r:id="rId9" imgW="629920" imgH="111760" progId="Equation.3">
                    <p:embed/>
                    <p:pic>
                      <p:nvPicPr>
                        <p:cNvPr id="0" name="图片 3475"/>
                        <p:cNvPicPr/>
                        <p:nvPr/>
                      </p:nvPicPr>
                      <p:blipFill>
                        <a:blip r:embed="rId10"/>
                        <a:stretch>
                          <a:fillRect/>
                        </a:stretch>
                      </p:blipFill>
                      <p:spPr>
                        <a:xfrm>
                          <a:off x="816" y="1033"/>
                          <a:ext cx="1008" cy="223"/>
                        </a:xfrm>
                        <a:prstGeom prst="rect">
                          <a:avLst/>
                        </a:prstGeom>
                        <a:noFill/>
                        <a:ln w="38100">
                          <a:noFill/>
                          <a:miter/>
                        </a:ln>
                      </p:spPr>
                    </p:pic>
                  </p:oleObj>
                </mc:Fallback>
              </mc:AlternateContent>
            </a:graphicData>
          </a:graphic>
        </p:graphicFrame>
        <p:grpSp>
          <p:nvGrpSpPr>
            <p:cNvPr id="27658" name="Group 16"/>
            <p:cNvGrpSpPr/>
            <p:nvPr/>
          </p:nvGrpSpPr>
          <p:grpSpPr>
            <a:xfrm>
              <a:off x="240" y="200"/>
              <a:ext cx="1584" cy="1152"/>
              <a:chOff x="0" y="0"/>
              <a:chExt cx="1870" cy="1904"/>
            </a:xfrm>
          </p:grpSpPr>
          <p:sp>
            <p:nvSpPr>
              <p:cNvPr id="27664" name="Line 15"/>
              <p:cNvSpPr/>
              <p:nvPr/>
            </p:nvSpPr>
            <p:spPr>
              <a:xfrm>
                <a:off x="0" y="1349"/>
                <a:ext cx="1870" cy="0"/>
              </a:xfrm>
              <a:prstGeom prst="line">
                <a:avLst/>
              </a:prstGeom>
              <a:ln w="9525" cap="flat" cmpd="sng">
                <a:solidFill>
                  <a:schemeClr val="tx2"/>
                </a:solidFill>
                <a:prstDash val="solid"/>
                <a:headEnd type="none" w="med" len="med"/>
                <a:tailEnd type="triangle" w="med" len="med"/>
              </a:ln>
            </p:spPr>
          </p:sp>
          <p:sp>
            <p:nvSpPr>
              <p:cNvPr id="27665" name="Line 16"/>
              <p:cNvSpPr/>
              <p:nvPr/>
            </p:nvSpPr>
            <p:spPr>
              <a:xfrm flipH="1" flipV="1">
                <a:off x="385" y="0"/>
                <a:ext cx="0" cy="1904"/>
              </a:xfrm>
              <a:prstGeom prst="line">
                <a:avLst/>
              </a:prstGeom>
              <a:ln w="9525" cap="flat" cmpd="sng">
                <a:solidFill>
                  <a:schemeClr val="tx2"/>
                </a:solidFill>
                <a:prstDash val="solid"/>
                <a:headEnd type="none" w="med" len="med"/>
                <a:tailEnd type="triangle" w="med" len="med"/>
              </a:ln>
            </p:spPr>
          </p:sp>
        </p:grpSp>
        <p:sp>
          <p:nvSpPr>
            <p:cNvPr id="27659" name="Text Box 17"/>
            <p:cNvSpPr txBox="1"/>
            <p:nvPr/>
          </p:nvSpPr>
          <p:spPr>
            <a:xfrm>
              <a:off x="392" y="945"/>
              <a:ext cx="349"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b="1" dirty="0">
                  <a:latin typeface="宋体" panose="02010600030101010101" pitchFamily="2" charset="-122"/>
                </a:rPr>
                <a:t>0</a:t>
              </a:r>
              <a:endParaRPr lang="en-US" altLang="zh-CN" sz="2800" b="1" dirty="0">
                <a:latin typeface="宋体" panose="02010600030101010101" pitchFamily="2" charset="-122"/>
              </a:endParaRPr>
            </a:p>
          </p:txBody>
        </p:sp>
        <p:graphicFrame>
          <p:nvGraphicFramePr>
            <p:cNvPr id="27660" name="Object 20"/>
            <p:cNvGraphicFramePr>
              <a:graphicFrameLocks noChangeAspect="1"/>
            </p:cNvGraphicFramePr>
            <p:nvPr/>
          </p:nvGraphicFramePr>
          <p:xfrm>
            <a:off x="590" y="200"/>
            <a:ext cx="260" cy="215"/>
          </p:xfrm>
          <a:graphic>
            <a:graphicData uri="http://schemas.openxmlformats.org/presentationml/2006/ole">
              <mc:AlternateContent xmlns:mc="http://schemas.openxmlformats.org/markup-compatibility/2006">
                <mc:Choice xmlns:v="urn:schemas-microsoft-com:vml" Requires="v">
                  <p:oleObj spid="_x0000_s3478" name="" r:id="rId11" imgW="215900" imgH="177800" progId="Equation.DSMT4">
                    <p:embed/>
                  </p:oleObj>
                </mc:Choice>
                <mc:Fallback>
                  <p:oleObj name="" r:id="rId11" imgW="215900" imgH="177800" progId="Equation.DSMT4">
                    <p:embed/>
                    <p:pic>
                      <p:nvPicPr>
                        <p:cNvPr id="0" name="图片 3477"/>
                        <p:cNvPicPr/>
                        <p:nvPr/>
                      </p:nvPicPr>
                      <p:blipFill>
                        <a:blip r:embed="rId12"/>
                        <a:stretch>
                          <a:fillRect/>
                        </a:stretch>
                      </p:blipFill>
                      <p:spPr>
                        <a:xfrm>
                          <a:off x="590" y="200"/>
                          <a:ext cx="260" cy="215"/>
                        </a:xfrm>
                        <a:prstGeom prst="rect">
                          <a:avLst/>
                        </a:prstGeom>
                        <a:noFill/>
                        <a:ln w="38100">
                          <a:noFill/>
                          <a:miter/>
                        </a:ln>
                      </p:spPr>
                    </p:pic>
                  </p:oleObj>
                </mc:Fallback>
              </mc:AlternateContent>
            </a:graphicData>
          </a:graphic>
        </p:graphicFrame>
        <p:sp>
          <p:nvSpPr>
            <p:cNvPr id="27661" name="Text Box 19"/>
            <p:cNvSpPr txBox="1"/>
            <p:nvPr/>
          </p:nvSpPr>
          <p:spPr>
            <a:xfrm>
              <a:off x="1008" y="632"/>
              <a:ext cx="24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i="1" dirty="0">
                  <a:latin typeface="Times New Roman" panose="02020603050405020304" pitchFamily="18" charset="0"/>
                  <a:cs typeface="Times New Roman" panose="02020603050405020304" pitchFamily="18" charset="0"/>
                </a:rPr>
                <a:t>K</a:t>
              </a:r>
              <a:endParaRPr lang="en-US" altLang="zh-CN" sz="2800" i="1" dirty="0">
                <a:latin typeface="Times New Roman" panose="02020603050405020304" pitchFamily="18" charset="0"/>
                <a:ea typeface="Times New Roman" panose="02020603050405020304" pitchFamily="18" charset="0"/>
              </a:endParaRPr>
            </a:p>
          </p:txBody>
        </p:sp>
        <p:graphicFrame>
          <p:nvGraphicFramePr>
            <p:cNvPr id="27662" name="Object 22"/>
            <p:cNvGraphicFramePr>
              <a:graphicFrameLocks noChangeAspect="1"/>
            </p:cNvGraphicFramePr>
            <p:nvPr/>
          </p:nvGraphicFramePr>
          <p:xfrm>
            <a:off x="1583" y="792"/>
            <a:ext cx="241" cy="201"/>
          </p:xfrm>
          <a:graphic>
            <a:graphicData uri="http://schemas.openxmlformats.org/presentationml/2006/ole">
              <mc:AlternateContent xmlns:mc="http://schemas.openxmlformats.org/markup-compatibility/2006">
                <mc:Choice xmlns:v="urn:schemas-microsoft-com:vml" Requires="v">
                  <p:oleObj spid="_x0000_s3475" name="" r:id="rId13" imgW="215900" imgH="177800" progId="Equation.DSMT4">
                    <p:embed/>
                  </p:oleObj>
                </mc:Choice>
                <mc:Fallback>
                  <p:oleObj name="" r:id="rId13" imgW="215900" imgH="177800" progId="Equation.DSMT4">
                    <p:embed/>
                    <p:pic>
                      <p:nvPicPr>
                        <p:cNvPr id="0" name="图片 3474"/>
                        <p:cNvPicPr/>
                        <p:nvPr/>
                      </p:nvPicPr>
                      <p:blipFill>
                        <a:blip r:embed="rId14"/>
                        <a:stretch>
                          <a:fillRect/>
                        </a:stretch>
                      </p:blipFill>
                      <p:spPr>
                        <a:xfrm>
                          <a:off x="1583" y="792"/>
                          <a:ext cx="241" cy="201"/>
                        </a:xfrm>
                        <a:prstGeom prst="rect">
                          <a:avLst/>
                        </a:prstGeom>
                        <a:noFill/>
                        <a:ln w="38100">
                          <a:noFill/>
                          <a:miter/>
                        </a:ln>
                      </p:spPr>
                    </p:pic>
                  </p:oleObj>
                </mc:Fallback>
              </mc:AlternateContent>
            </a:graphicData>
          </a:graphic>
        </p:graphicFrame>
        <p:sp>
          <p:nvSpPr>
            <p:cNvPr id="27663" name="AutoShape 22"/>
            <p:cNvSpPr/>
            <p:nvPr/>
          </p:nvSpPr>
          <p:spPr>
            <a:xfrm>
              <a:off x="1072" y="968"/>
              <a:ext cx="96" cy="96"/>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endParaRPr>
            </a:p>
          </p:txBody>
        </p:sp>
      </p:grpSp>
      <p:sp>
        <p:nvSpPr>
          <p:cNvPr id="4" name="Rectangle 23"/>
          <p:cNvSpPr/>
          <p:nvPr/>
        </p:nvSpPr>
        <p:spPr>
          <a:xfrm>
            <a:off x="468313" y="4122738"/>
            <a:ext cx="8161337" cy="831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   比例环节的幅值为常数</a:t>
            </a:r>
            <a:r>
              <a:rPr lang="en-US" altLang="zh-CN" sz="2400" i="1" dirty="0">
                <a:latin typeface="Times New Roman" panose="02020603050405020304" pitchFamily="18" charset="0"/>
                <a:cs typeface="Times New Roman" panose="02020603050405020304" pitchFamily="18" charset="0"/>
              </a:rPr>
              <a:t>K</a:t>
            </a:r>
            <a:r>
              <a:rPr lang="zh-CN" altLang="en-US" sz="2400" b="1" dirty="0">
                <a:latin typeface="宋体" panose="02010600030101010101" pitchFamily="2" charset="-122"/>
              </a:rPr>
              <a:t>，相角为</a:t>
            </a:r>
            <a:r>
              <a:rPr lang="en-US" altLang="zh-CN" sz="2400" b="1" dirty="0">
                <a:latin typeface="宋体" panose="02010600030101010101" pitchFamily="2" charset="-122"/>
              </a:rPr>
              <a:t>0</a:t>
            </a:r>
            <a:r>
              <a:rPr lang="zh-CN" altLang="en-US" sz="2400" b="1" baseline="58000" dirty="0">
                <a:latin typeface="宋体" panose="02010600030101010101" pitchFamily="2" charset="-122"/>
              </a:rPr>
              <a:t>。</a:t>
            </a:r>
            <a:r>
              <a:rPr lang="zh-CN" altLang="en-US" sz="2400" b="1" dirty="0">
                <a:latin typeface="宋体" panose="02010600030101010101" pitchFamily="2" charset="-122"/>
              </a:rPr>
              <a:t>，故在复平面上，比例环节的极坐标图为正实轴上的一点，极坐标图如图所示：</a:t>
            </a:r>
            <a:endParaRPr lang="zh-CN" altLang="en-US" sz="2400" b="1" dirty="0">
              <a:latin typeface="宋体" panose="02010600030101010101" pitchFamily="2" charset="-122"/>
            </a:endParaRPr>
          </a:p>
        </p:txBody>
      </p:sp>
      <p:sp>
        <p:nvSpPr>
          <p:cNvPr id="5" name="Rectangle 24"/>
          <p:cNvSpPr/>
          <p:nvPr/>
        </p:nvSpPr>
        <p:spPr>
          <a:xfrm>
            <a:off x="852488" y="5146675"/>
            <a:ext cx="77438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理想的放大环节能够无失真和无滞后地复现输入信号。</a:t>
            </a:r>
            <a:endParaRPr lang="zh-CN" altLang="en-US" sz="24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8675" name="Rectangle 7"/>
          <p:cNvSpPr/>
          <p:nvPr/>
        </p:nvSpPr>
        <p:spPr>
          <a:xfrm>
            <a:off x="179388" y="115888"/>
            <a:ext cx="6408737"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457200" lvl="1" indent="0" eaLnBrk="1" hangingPunct="1">
              <a:buSzPct val="110000"/>
              <a:buFont typeface="Arial" panose="020B0604020202020204" pitchFamily="34" charset="0"/>
              <a:buNone/>
            </a:pPr>
            <a:r>
              <a:rPr lang="en-US" altLang="zh-CN" sz="2600" b="1" dirty="0">
                <a:latin typeface="宋体" panose="02010600030101010101" pitchFamily="2" charset="-122"/>
              </a:rPr>
              <a:t>b.</a:t>
            </a:r>
            <a:r>
              <a:rPr lang="zh-CN" altLang="en-US" sz="2600" b="1" dirty="0">
                <a:latin typeface="宋体" panose="02010600030101010101" pitchFamily="2" charset="-122"/>
              </a:rPr>
              <a:t>积分环节</a:t>
            </a:r>
            <a:r>
              <a:rPr lang="en-US" altLang="zh-CN" sz="2600" dirty="0">
                <a:latin typeface="Times New Roman" panose="02020603050405020304" pitchFamily="18" charset="0"/>
                <a:cs typeface="Times New Roman" panose="02020603050405020304" pitchFamily="18" charset="0"/>
              </a:rPr>
              <a:t>(inte</a:t>
            </a:r>
            <a:r>
              <a:rPr lang="zh-CN" altLang="en-US" sz="2600" dirty="0">
                <a:latin typeface="Times New Roman" panose="02020603050405020304" pitchFamily="18" charset="0"/>
              </a:rPr>
              <a:t>gral</a:t>
            </a:r>
            <a:r>
              <a:rPr lang="en-US" altLang="zh-CN" sz="2600" dirty="0">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rPr>
              <a:t>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628650" y="527050"/>
            <a:ext cx="5311775" cy="3676650"/>
            <a:chOff x="59" y="36"/>
            <a:chExt cx="3346" cy="2316"/>
          </a:xfrm>
        </p:grpSpPr>
        <p:graphicFrame>
          <p:nvGraphicFramePr>
            <p:cNvPr id="28695" name="Object 5"/>
            <p:cNvGraphicFramePr>
              <a:graphicFrameLocks noChangeAspect="1"/>
            </p:cNvGraphicFramePr>
            <p:nvPr/>
          </p:nvGraphicFramePr>
          <p:xfrm>
            <a:off x="2316" y="36"/>
            <a:ext cx="770" cy="515"/>
          </p:xfrm>
          <a:graphic>
            <a:graphicData uri="http://schemas.openxmlformats.org/presentationml/2006/ole">
              <mc:AlternateContent xmlns:mc="http://schemas.openxmlformats.org/markup-compatibility/2006">
                <mc:Choice xmlns:v="urn:schemas-microsoft-com:vml" Requires="v">
                  <p:oleObj spid="_x0000_s3510" name="" r:id="rId1" imgW="508000" imgH="355600" progId="Equation.DSMT4">
                    <p:embed/>
                  </p:oleObj>
                </mc:Choice>
                <mc:Fallback>
                  <p:oleObj name="" r:id="rId1" imgW="508000" imgH="355600" progId="Equation.DSMT4">
                    <p:embed/>
                    <p:pic>
                      <p:nvPicPr>
                        <p:cNvPr id="0" name="图片 3509"/>
                        <p:cNvPicPr/>
                        <p:nvPr/>
                      </p:nvPicPr>
                      <p:blipFill>
                        <a:blip r:embed="rId2"/>
                        <a:stretch>
                          <a:fillRect/>
                        </a:stretch>
                      </p:blipFill>
                      <p:spPr>
                        <a:xfrm>
                          <a:off x="2316" y="36"/>
                          <a:ext cx="770" cy="515"/>
                        </a:xfrm>
                        <a:prstGeom prst="rect">
                          <a:avLst/>
                        </a:prstGeom>
                        <a:noFill/>
                        <a:ln w="38100">
                          <a:noFill/>
                          <a:miter/>
                        </a:ln>
                      </p:spPr>
                    </p:pic>
                  </p:oleObj>
                </mc:Fallback>
              </mc:AlternateContent>
            </a:graphicData>
          </a:graphic>
        </p:graphicFrame>
        <p:graphicFrame>
          <p:nvGraphicFramePr>
            <p:cNvPr id="28696" name="Object 6"/>
            <p:cNvGraphicFramePr>
              <a:graphicFrameLocks noChangeAspect="1"/>
            </p:cNvGraphicFramePr>
            <p:nvPr/>
          </p:nvGraphicFramePr>
          <p:xfrm>
            <a:off x="660" y="1084"/>
            <a:ext cx="1712" cy="698"/>
          </p:xfrm>
          <a:graphic>
            <a:graphicData uri="http://schemas.openxmlformats.org/presentationml/2006/ole">
              <mc:AlternateContent xmlns:mc="http://schemas.openxmlformats.org/markup-compatibility/2006">
                <mc:Choice xmlns:v="urn:schemas-microsoft-com:vml" Requires="v">
                  <p:oleObj spid="_x0000_s3506" name="" r:id="rId3" imgW="1054100" imgH="419100" progId="Equation.DSMT4">
                    <p:embed/>
                  </p:oleObj>
                </mc:Choice>
                <mc:Fallback>
                  <p:oleObj name="" r:id="rId3" imgW="1054100" imgH="419100" progId="Equation.DSMT4">
                    <p:embed/>
                    <p:pic>
                      <p:nvPicPr>
                        <p:cNvPr id="0" name="图片 3505"/>
                        <p:cNvPicPr/>
                        <p:nvPr/>
                      </p:nvPicPr>
                      <p:blipFill>
                        <a:blip r:embed="rId4"/>
                        <a:stretch>
                          <a:fillRect/>
                        </a:stretch>
                      </p:blipFill>
                      <p:spPr>
                        <a:xfrm>
                          <a:off x="660" y="1084"/>
                          <a:ext cx="1712" cy="698"/>
                        </a:xfrm>
                        <a:prstGeom prst="rect">
                          <a:avLst/>
                        </a:prstGeom>
                        <a:noFill/>
                        <a:ln w="38100">
                          <a:noFill/>
                          <a:miter/>
                        </a:ln>
                      </p:spPr>
                    </p:pic>
                  </p:oleObj>
                </mc:Fallback>
              </mc:AlternateContent>
            </a:graphicData>
          </a:graphic>
        </p:graphicFrame>
        <p:graphicFrame>
          <p:nvGraphicFramePr>
            <p:cNvPr id="28697" name="Object 7"/>
            <p:cNvGraphicFramePr>
              <a:graphicFrameLocks noChangeAspect="1"/>
            </p:cNvGraphicFramePr>
            <p:nvPr/>
          </p:nvGraphicFramePr>
          <p:xfrm>
            <a:off x="460" y="1745"/>
            <a:ext cx="2330" cy="607"/>
          </p:xfrm>
          <a:graphic>
            <a:graphicData uri="http://schemas.openxmlformats.org/presentationml/2006/ole">
              <mc:AlternateContent xmlns:mc="http://schemas.openxmlformats.org/markup-compatibility/2006">
                <mc:Choice xmlns:v="urn:schemas-microsoft-com:vml" Requires="v">
                  <p:oleObj spid="_x0000_s3507" name="" r:id="rId5" imgW="1688465" imgH="355600" progId="Equation.DSMT4">
                    <p:embed/>
                  </p:oleObj>
                </mc:Choice>
                <mc:Fallback>
                  <p:oleObj name="" r:id="rId5" imgW="1688465" imgH="355600" progId="Equation.DSMT4">
                    <p:embed/>
                    <p:pic>
                      <p:nvPicPr>
                        <p:cNvPr id="0" name="图片 3506"/>
                        <p:cNvPicPr/>
                        <p:nvPr/>
                      </p:nvPicPr>
                      <p:blipFill>
                        <a:blip r:embed="rId6"/>
                        <a:stretch>
                          <a:fillRect/>
                        </a:stretch>
                      </p:blipFill>
                      <p:spPr>
                        <a:xfrm>
                          <a:off x="460" y="1745"/>
                          <a:ext cx="2330" cy="607"/>
                        </a:xfrm>
                        <a:prstGeom prst="rect">
                          <a:avLst/>
                        </a:prstGeom>
                        <a:noFill/>
                        <a:ln w="38100">
                          <a:noFill/>
                          <a:miter/>
                        </a:ln>
                      </p:spPr>
                    </p:pic>
                  </p:oleObj>
                </mc:Fallback>
              </mc:AlternateContent>
            </a:graphicData>
          </a:graphic>
        </p:graphicFrame>
        <p:sp>
          <p:nvSpPr>
            <p:cNvPr id="28698" name="Rectangle 6"/>
            <p:cNvSpPr/>
            <p:nvPr/>
          </p:nvSpPr>
          <p:spPr>
            <a:xfrm>
              <a:off x="67" y="819"/>
              <a:ext cx="255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幅频特性和相频特性分别为</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28699" name="Object 9"/>
            <p:cNvGraphicFramePr>
              <a:graphicFrameLocks noChangeAspect="1"/>
            </p:cNvGraphicFramePr>
            <p:nvPr/>
          </p:nvGraphicFramePr>
          <p:xfrm>
            <a:off x="2313" y="356"/>
            <a:ext cx="1092" cy="568"/>
          </p:xfrm>
          <a:graphic>
            <a:graphicData uri="http://schemas.openxmlformats.org/presentationml/2006/ole">
              <mc:AlternateContent xmlns:mc="http://schemas.openxmlformats.org/markup-compatibility/2006">
                <mc:Choice xmlns:v="urn:schemas-microsoft-com:vml" Requires="v">
                  <p:oleObj spid="_x0000_s3508" name="" r:id="rId7" imgW="711200" imgH="381000" progId="Equation.DSMT4">
                    <p:embed/>
                  </p:oleObj>
                </mc:Choice>
                <mc:Fallback>
                  <p:oleObj name="" r:id="rId7" imgW="711200" imgH="381000" progId="Equation.DSMT4">
                    <p:embed/>
                    <p:pic>
                      <p:nvPicPr>
                        <p:cNvPr id="0" name="图片 3507"/>
                        <p:cNvPicPr/>
                        <p:nvPr/>
                      </p:nvPicPr>
                      <p:blipFill>
                        <a:blip r:embed="rId8"/>
                        <a:stretch>
                          <a:fillRect/>
                        </a:stretch>
                      </p:blipFill>
                      <p:spPr>
                        <a:xfrm>
                          <a:off x="2313" y="356"/>
                          <a:ext cx="1092" cy="568"/>
                        </a:xfrm>
                        <a:prstGeom prst="rect">
                          <a:avLst/>
                        </a:prstGeom>
                        <a:noFill/>
                        <a:ln w="38100">
                          <a:noFill/>
                          <a:miter/>
                        </a:ln>
                      </p:spPr>
                    </p:pic>
                  </p:oleObj>
                </mc:Fallback>
              </mc:AlternateContent>
            </a:graphicData>
          </a:graphic>
        </p:graphicFrame>
        <p:sp>
          <p:nvSpPr>
            <p:cNvPr id="28700" name="Rectangle 13"/>
            <p:cNvSpPr/>
            <p:nvPr/>
          </p:nvSpPr>
          <p:spPr>
            <a:xfrm>
              <a:off x="71" y="474"/>
              <a:ext cx="2065"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其对应的频率特性是：</a:t>
              </a:r>
              <a:endParaRPr lang="zh-CN" altLang="en-US" sz="2400" b="1" dirty="0">
                <a:latin typeface="宋体" panose="02010600030101010101" pitchFamily="2" charset="-122"/>
              </a:endParaRPr>
            </a:p>
          </p:txBody>
        </p:sp>
        <p:sp>
          <p:nvSpPr>
            <p:cNvPr id="28701" name="Rectangle 14"/>
            <p:cNvSpPr/>
            <p:nvPr/>
          </p:nvSpPr>
          <p:spPr>
            <a:xfrm>
              <a:off x="59" y="120"/>
              <a:ext cx="226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积分环节的传递函数为：</a:t>
              </a:r>
              <a:endParaRPr lang="zh-CN" altLang="en-US" sz="2400" b="1" dirty="0">
                <a:latin typeface="宋体" panose="02010600030101010101" pitchFamily="2" charset="-122"/>
              </a:endParaRPr>
            </a:p>
          </p:txBody>
        </p:sp>
      </p:grpSp>
      <p:grpSp>
        <p:nvGrpSpPr>
          <p:cNvPr id="3" name="Group 12"/>
          <p:cNvGrpSpPr/>
          <p:nvPr/>
        </p:nvGrpSpPr>
        <p:grpSpPr>
          <a:xfrm>
            <a:off x="5943600" y="1844675"/>
            <a:ext cx="3048000" cy="2438400"/>
            <a:chOff x="0" y="0"/>
            <a:chExt cx="1920" cy="1536"/>
          </a:xfrm>
        </p:grpSpPr>
        <p:sp>
          <p:nvSpPr>
            <p:cNvPr id="28684" name="AutoShape 16"/>
            <p:cNvSpPr/>
            <p:nvPr/>
          </p:nvSpPr>
          <p:spPr>
            <a:xfrm>
              <a:off x="0" y="0"/>
              <a:ext cx="1920" cy="1536"/>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8685" name="Object 14"/>
            <p:cNvGraphicFramePr>
              <a:graphicFrameLocks noChangeAspect="1"/>
            </p:cNvGraphicFramePr>
            <p:nvPr/>
          </p:nvGraphicFramePr>
          <p:xfrm>
            <a:off x="1581" y="515"/>
            <a:ext cx="231" cy="199"/>
          </p:xfrm>
          <a:graphic>
            <a:graphicData uri="http://schemas.openxmlformats.org/presentationml/2006/ole">
              <mc:AlternateContent xmlns:mc="http://schemas.openxmlformats.org/markup-compatibility/2006">
                <mc:Choice xmlns:v="urn:schemas-microsoft-com:vml" Requires="v">
                  <p:oleObj spid="_x0000_s3504" name="" r:id="rId9" imgW="215900" imgH="177800" progId="Equation.DSMT4">
                    <p:embed/>
                  </p:oleObj>
                </mc:Choice>
                <mc:Fallback>
                  <p:oleObj name="" r:id="rId9" imgW="215900" imgH="177800" progId="Equation.DSMT4">
                    <p:embed/>
                    <p:pic>
                      <p:nvPicPr>
                        <p:cNvPr id="0" name="图片 3503"/>
                        <p:cNvPicPr/>
                        <p:nvPr/>
                      </p:nvPicPr>
                      <p:blipFill>
                        <a:blip r:embed="rId10"/>
                        <a:stretch>
                          <a:fillRect/>
                        </a:stretch>
                      </p:blipFill>
                      <p:spPr>
                        <a:xfrm>
                          <a:off x="1581" y="515"/>
                          <a:ext cx="231" cy="199"/>
                        </a:xfrm>
                        <a:prstGeom prst="rect">
                          <a:avLst/>
                        </a:prstGeom>
                        <a:noFill/>
                        <a:ln w="38100">
                          <a:noFill/>
                          <a:miter/>
                        </a:ln>
                      </p:spPr>
                    </p:pic>
                  </p:oleObj>
                </mc:Fallback>
              </mc:AlternateContent>
            </a:graphicData>
          </a:graphic>
        </p:graphicFrame>
        <p:sp>
          <p:nvSpPr>
            <p:cNvPr id="28686" name="Arc 19"/>
            <p:cNvSpPr/>
            <p:nvPr/>
          </p:nvSpPr>
          <p:spPr>
            <a:xfrm flipV="1">
              <a:off x="713" y="698"/>
              <a:ext cx="569" cy="245"/>
            </a:xfrm>
            <a:custGeom>
              <a:avLst/>
              <a:gdLst>
                <a:gd name="txL" fmla="*/ 0 w 21600"/>
                <a:gd name="txT" fmla="*/ 0 h 21319"/>
                <a:gd name="txR" fmla="*/ 21600 w 21600"/>
                <a:gd name="txB" fmla="*/ 21319 h 21319"/>
              </a:gdLst>
              <a:ahLst/>
              <a:cxnLst>
                <a:cxn ang="0">
                  <a:pos x="0" y="0"/>
                </a:cxn>
                <a:cxn ang="0">
                  <a:pos x="0" y="0"/>
                </a:cxn>
                <a:cxn ang="0">
                  <a:pos x="0" y="0"/>
                </a:cxn>
                <a:cxn ang="0">
                  <a:pos x="0" y="0"/>
                </a:cxn>
                <a:cxn ang="0">
                  <a:pos x="0" y="0"/>
                </a:cxn>
                <a:cxn ang="0">
                  <a:pos x="0" y="0"/>
                </a:cxn>
              </a:cxnLst>
              <a:rect l="txL" t="txT" r="txR" b="txB"/>
              <a:pathLst>
                <a:path w="21600" h="21319" fill="none">
                  <a:moveTo>
                    <a:pt x="3470" y="-1"/>
                  </a:moveTo>
                  <a:cubicBezTo>
                    <a:pt x="13922" y="1700"/>
                    <a:pt x="21600" y="10729"/>
                    <a:pt x="21600" y="21319"/>
                  </a:cubicBezTo>
                </a:path>
                <a:path w="21600" h="21319" stroke="0">
                  <a:moveTo>
                    <a:pt x="3470" y="-1"/>
                  </a:moveTo>
                  <a:cubicBezTo>
                    <a:pt x="13922" y="1700"/>
                    <a:pt x="21600" y="10729"/>
                    <a:pt x="21600" y="21319"/>
                  </a:cubicBezTo>
                  <a:lnTo>
                    <a:pt x="0" y="21319"/>
                  </a:lnTo>
                  <a:lnTo>
                    <a:pt x="3470" y="-1"/>
                  </a:lnTo>
                  <a:close/>
                </a:path>
              </a:pathLst>
            </a:custGeom>
            <a:noFill/>
            <a:ln w="9525" cap="flat" cmpd="sng">
              <a:solidFill>
                <a:schemeClr val="tx2">
                  <a:alpha val="100000"/>
                </a:schemeClr>
              </a:solidFill>
              <a:prstDash val="solid"/>
              <a:round/>
              <a:headEnd type="none" w="med" len="med"/>
              <a:tailEnd type="none" w="med" len="med"/>
            </a:ln>
          </p:spPr>
          <p:txBody>
            <a:bodyPr/>
            <a:p>
              <a:endParaRPr lang="zh-CN" altLang="en-US"/>
            </a:p>
          </p:txBody>
        </p:sp>
        <p:sp>
          <p:nvSpPr>
            <p:cNvPr id="28687" name="Line 20"/>
            <p:cNvSpPr/>
            <p:nvPr/>
          </p:nvSpPr>
          <p:spPr>
            <a:xfrm flipH="1">
              <a:off x="713" y="945"/>
              <a:ext cx="71" cy="0"/>
            </a:xfrm>
            <a:prstGeom prst="line">
              <a:avLst/>
            </a:prstGeom>
            <a:ln w="9525" cap="flat" cmpd="sng">
              <a:solidFill>
                <a:schemeClr val="tx1"/>
              </a:solidFill>
              <a:prstDash val="solid"/>
              <a:headEnd type="none" w="med" len="med"/>
              <a:tailEnd type="triangle" w="med" len="med"/>
            </a:ln>
          </p:spPr>
        </p:sp>
        <p:graphicFrame>
          <p:nvGraphicFramePr>
            <p:cNvPr id="28688" name="Object 17"/>
            <p:cNvGraphicFramePr>
              <a:graphicFrameLocks noChangeAspect="1"/>
            </p:cNvGraphicFramePr>
            <p:nvPr/>
          </p:nvGraphicFramePr>
          <p:xfrm>
            <a:off x="749" y="99"/>
            <a:ext cx="306" cy="219"/>
          </p:xfrm>
          <a:graphic>
            <a:graphicData uri="http://schemas.openxmlformats.org/presentationml/2006/ole">
              <mc:AlternateContent xmlns:mc="http://schemas.openxmlformats.org/markup-compatibility/2006">
                <mc:Choice xmlns:v="urn:schemas-microsoft-com:vml" Requires="v">
                  <p:oleObj spid="_x0000_s3511" name="" r:id="rId11" imgW="215900" imgH="177800" progId="Equation.DSMT4">
                    <p:embed/>
                  </p:oleObj>
                </mc:Choice>
                <mc:Fallback>
                  <p:oleObj name="" r:id="rId11" imgW="215900" imgH="177800" progId="Equation.DSMT4">
                    <p:embed/>
                    <p:pic>
                      <p:nvPicPr>
                        <p:cNvPr id="0" name="图片 3510"/>
                        <p:cNvPicPr/>
                        <p:nvPr/>
                      </p:nvPicPr>
                      <p:blipFill>
                        <a:blip r:embed="rId12"/>
                        <a:stretch>
                          <a:fillRect/>
                        </a:stretch>
                      </p:blipFill>
                      <p:spPr>
                        <a:xfrm>
                          <a:off x="749" y="99"/>
                          <a:ext cx="306" cy="219"/>
                        </a:xfrm>
                        <a:prstGeom prst="rect">
                          <a:avLst/>
                        </a:prstGeom>
                        <a:noFill/>
                        <a:ln w="38100">
                          <a:noFill/>
                          <a:miter/>
                        </a:ln>
                      </p:spPr>
                    </p:pic>
                  </p:oleObj>
                </mc:Fallback>
              </mc:AlternateContent>
            </a:graphicData>
          </a:graphic>
        </p:graphicFrame>
        <p:graphicFrame>
          <p:nvGraphicFramePr>
            <p:cNvPr id="28689" name="Object 18"/>
            <p:cNvGraphicFramePr>
              <a:graphicFrameLocks noChangeAspect="1"/>
            </p:cNvGraphicFramePr>
            <p:nvPr/>
          </p:nvGraphicFramePr>
          <p:xfrm>
            <a:off x="96" y="522"/>
            <a:ext cx="655" cy="231"/>
          </p:xfrm>
          <a:graphic>
            <a:graphicData uri="http://schemas.openxmlformats.org/presentationml/2006/ole">
              <mc:AlternateContent xmlns:mc="http://schemas.openxmlformats.org/markup-compatibility/2006">
                <mc:Choice xmlns:v="urn:schemas-microsoft-com:vml" Requires="v">
                  <p:oleObj spid="_x0000_s3505" name="" r:id="rId13" imgW="355600" imgH="71120" progId="Equation.3">
                    <p:embed/>
                  </p:oleObj>
                </mc:Choice>
                <mc:Fallback>
                  <p:oleObj name="" r:id="rId13" imgW="355600" imgH="71120" progId="Equation.3">
                    <p:embed/>
                    <p:pic>
                      <p:nvPicPr>
                        <p:cNvPr id="0" name="图片 3504"/>
                        <p:cNvPicPr/>
                        <p:nvPr/>
                      </p:nvPicPr>
                      <p:blipFill>
                        <a:blip r:embed="rId14"/>
                        <a:stretch>
                          <a:fillRect/>
                        </a:stretch>
                      </p:blipFill>
                      <p:spPr>
                        <a:xfrm>
                          <a:off x="96" y="522"/>
                          <a:ext cx="655" cy="231"/>
                        </a:xfrm>
                        <a:prstGeom prst="rect">
                          <a:avLst/>
                        </a:prstGeom>
                        <a:noFill/>
                        <a:ln w="38100">
                          <a:noFill/>
                          <a:miter/>
                        </a:ln>
                      </p:spPr>
                    </p:pic>
                  </p:oleObj>
                </mc:Fallback>
              </mc:AlternateContent>
            </a:graphicData>
          </a:graphic>
        </p:graphicFrame>
        <p:graphicFrame>
          <p:nvGraphicFramePr>
            <p:cNvPr id="28690" name="Object 19"/>
            <p:cNvGraphicFramePr>
              <a:graphicFrameLocks noChangeAspect="1"/>
            </p:cNvGraphicFramePr>
            <p:nvPr/>
          </p:nvGraphicFramePr>
          <p:xfrm>
            <a:off x="168" y="1153"/>
            <a:ext cx="552" cy="257"/>
          </p:xfrm>
          <a:graphic>
            <a:graphicData uri="http://schemas.openxmlformats.org/presentationml/2006/ole">
              <mc:AlternateContent xmlns:mc="http://schemas.openxmlformats.org/markup-compatibility/2006">
                <mc:Choice xmlns:v="urn:schemas-microsoft-com:vml" Requires="v">
                  <p:oleObj spid="_x0000_s3509" name="" r:id="rId15" imgW="386080" imgH="111760" progId="Equation.3">
                    <p:embed/>
                  </p:oleObj>
                </mc:Choice>
                <mc:Fallback>
                  <p:oleObj name="" r:id="rId15" imgW="386080" imgH="111760" progId="Equation.3">
                    <p:embed/>
                    <p:pic>
                      <p:nvPicPr>
                        <p:cNvPr id="0" name="图片 3508"/>
                        <p:cNvPicPr/>
                        <p:nvPr/>
                      </p:nvPicPr>
                      <p:blipFill>
                        <a:blip r:embed="rId16"/>
                        <a:stretch>
                          <a:fillRect/>
                        </a:stretch>
                      </p:blipFill>
                      <p:spPr>
                        <a:xfrm>
                          <a:off x="168" y="1153"/>
                          <a:ext cx="552" cy="257"/>
                        </a:xfrm>
                        <a:prstGeom prst="rect">
                          <a:avLst/>
                        </a:prstGeom>
                        <a:noFill/>
                        <a:ln w="38100">
                          <a:noFill/>
                          <a:miter/>
                        </a:ln>
                      </p:spPr>
                    </p:pic>
                  </p:oleObj>
                </mc:Fallback>
              </mc:AlternateContent>
            </a:graphicData>
          </a:graphic>
        </p:graphicFrame>
        <p:graphicFrame>
          <p:nvGraphicFramePr>
            <p:cNvPr id="28691" name="Object 20"/>
            <p:cNvGraphicFramePr>
              <a:graphicFrameLocks noChangeAspect="1"/>
            </p:cNvGraphicFramePr>
            <p:nvPr/>
          </p:nvGraphicFramePr>
          <p:xfrm>
            <a:off x="1008" y="818"/>
            <a:ext cx="384" cy="238"/>
          </p:xfrm>
          <a:graphic>
            <a:graphicData uri="http://schemas.openxmlformats.org/presentationml/2006/ole">
              <mc:AlternateContent xmlns:mc="http://schemas.openxmlformats.org/markup-compatibility/2006">
                <mc:Choice xmlns:v="urn:schemas-microsoft-com:vml" Requires="v">
                  <p:oleObj spid="_x0000_s3503" name="" r:id="rId17" imgW="284480" imgH="132080" progId="Equation.3">
                    <p:embed/>
                  </p:oleObj>
                </mc:Choice>
                <mc:Fallback>
                  <p:oleObj name="" r:id="rId17" imgW="284480" imgH="132080" progId="Equation.3">
                    <p:embed/>
                    <p:pic>
                      <p:nvPicPr>
                        <p:cNvPr id="0" name="图片 3502"/>
                        <p:cNvPicPr/>
                        <p:nvPr/>
                      </p:nvPicPr>
                      <p:blipFill>
                        <a:blip r:embed="rId18"/>
                        <a:stretch>
                          <a:fillRect/>
                        </a:stretch>
                      </p:blipFill>
                      <p:spPr>
                        <a:xfrm>
                          <a:off x="1008" y="818"/>
                          <a:ext cx="384" cy="238"/>
                        </a:xfrm>
                        <a:prstGeom prst="rect">
                          <a:avLst/>
                        </a:prstGeom>
                        <a:noFill/>
                        <a:ln w="38100">
                          <a:noFill/>
                          <a:miter/>
                        </a:ln>
                      </p:spPr>
                    </p:pic>
                  </p:oleObj>
                </mc:Fallback>
              </mc:AlternateContent>
            </a:graphicData>
          </a:graphic>
        </p:graphicFrame>
        <p:sp>
          <p:nvSpPr>
            <p:cNvPr id="28692" name="Line 25"/>
            <p:cNvSpPr/>
            <p:nvPr/>
          </p:nvSpPr>
          <p:spPr>
            <a:xfrm flipV="1">
              <a:off x="720" y="114"/>
              <a:ext cx="0" cy="576"/>
            </a:xfrm>
            <a:prstGeom prst="line">
              <a:avLst/>
            </a:prstGeom>
            <a:ln w="9525" cap="flat" cmpd="sng">
              <a:solidFill>
                <a:schemeClr val="tx2"/>
              </a:solidFill>
              <a:prstDash val="solid"/>
              <a:headEnd type="none" w="med" len="med"/>
              <a:tailEnd type="triangle" w="med" len="med"/>
            </a:ln>
          </p:spPr>
        </p:sp>
        <p:sp>
          <p:nvSpPr>
            <p:cNvPr id="28693" name="Line 26"/>
            <p:cNvSpPr/>
            <p:nvPr/>
          </p:nvSpPr>
          <p:spPr>
            <a:xfrm flipV="1">
              <a:off x="720" y="690"/>
              <a:ext cx="0" cy="768"/>
            </a:xfrm>
            <a:prstGeom prst="line">
              <a:avLst/>
            </a:prstGeom>
            <a:ln w="31750" cap="flat" cmpd="sng">
              <a:solidFill>
                <a:srgbClr val="FF0000"/>
              </a:solidFill>
              <a:prstDash val="solid"/>
              <a:headEnd type="none" w="med" len="med"/>
              <a:tailEnd type="stealth" w="med" len="lg"/>
            </a:ln>
          </p:spPr>
        </p:sp>
        <p:sp>
          <p:nvSpPr>
            <p:cNvPr id="28694" name="Line 27"/>
            <p:cNvSpPr/>
            <p:nvPr/>
          </p:nvSpPr>
          <p:spPr>
            <a:xfrm>
              <a:off x="56" y="714"/>
              <a:ext cx="1776" cy="0"/>
            </a:xfrm>
            <a:prstGeom prst="line">
              <a:avLst/>
            </a:prstGeom>
            <a:ln w="9525" cap="flat" cmpd="sng">
              <a:solidFill>
                <a:schemeClr val="tx2"/>
              </a:solidFill>
              <a:prstDash val="solid"/>
              <a:headEnd type="none" w="med" len="med"/>
              <a:tailEnd type="triangle" w="med" len="med"/>
            </a:ln>
          </p:spPr>
        </p:sp>
      </p:grpSp>
      <p:grpSp>
        <p:nvGrpSpPr>
          <p:cNvPr id="4" name="组合 1"/>
          <p:cNvGrpSpPr/>
          <p:nvPr/>
        </p:nvGrpSpPr>
        <p:grpSpPr>
          <a:xfrm>
            <a:off x="358775" y="4445000"/>
            <a:ext cx="6229350" cy="904875"/>
            <a:chOff x="359196" y="4445544"/>
            <a:chExt cx="6228929" cy="904877"/>
          </a:xfrm>
        </p:grpSpPr>
        <p:sp>
          <p:nvSpPr>
            <p:cNvPr id="28680" name="Rectangle 8"/>
            <p:cNvSpPr/>
            <p:nvPr/>
          </p:nvSpPr>
          <p:spPr>
            <a:xfrm>
              <a:off x="359196" y="4445544"/>
              <a:ext cx="6228929" cy="9048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
                  <a:schemeClr val="accent2"/>
                </a:buClr>
                <a:buSzPct val="110000"/>
                <a:buFont typeface="Arial" panose="020B0604020202020204" pitchFamily="34" charset="0"/>
                <a:buNone/>
              </a:pPr>
              <a:r>
                <a:rPr lang="zh-CN" altLang="en-US" sz="2400" b="1" dirty="0">
                  <a:latin typeface="宋体" panose="02010600030101010101" pitchFamily="2" charset="-122"/>
                </a:rPr>
                <a:t>当频率  从</a:t>
              </a:r>
              <a:r>
                <a:rPr lang="en-US" altLang="zh-CN" sz="2400" b="1" dirty="0">
                  <a:latin typeface="宋体" panose="02010600030101010101" pitchFamily="2" charset="-122"/>
                </a:rPr>
                <a:t>0</a:t>
              </a:r>
              <a:r>
                <a:rPr lang="zh-CN" altLang="en-US" sz="2400" b="1" dirty="0">
                  <a:latin typeface="宋体" panose="02010600030101010101" pitchFamily="2" charset="-122"/>
                </a:rPr>
                <a:t>变化到  时。积分环节的幅频特性由  变化到</a:t>
              </a:r>
              <a:r>
                <a:rPr lang="en-US" altLang="zh-CN" sz="2400" b="1" dirty="0">
                  <a:latin typeface="宋体" panose="02010600030101010101" pitchFamily="2" charset="-122"/>
                </a:rPr>
                <a:t>0</a:t>
              </a:r>
              <a:r>
                <a:rPr lang="zh-CN" altLang="en-US" sz="2400" b="1" dirty="0">
                  <a:latin typeface="宋体" panose="02010600030101010101" pitchFamily="2" charset="-122"/>
                </a:rPr>
                <a:t>，相频特性始终等于</a:t>
              </a:r>
              <a:r>
                <a:rPr lang="en-US" altLang="zh-CN" sz="2400" b="1" dirty="0">
                  <a:latin typeface="宋体" panose="02010600030101010101" pitchFamily="2" charset="-122"/>
                </a:rPr>
                <a:t>-90</a:t>
              </a:r>
              <a:r>
                <a:rPr lang="zh-CN" altLang="en-US" sz="2400" b="1" baseline="58000" dirty="0">
                  <a:latin typeface="宋体" panose="02010600030101010101" pitchFamily="2" charset="-122"/>
                </a:rPr>
                <a:t>。</a:t>
              </a:r>
              <a:r>
                <a:rPr lang="zh-CN" altLang="en-US"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28681" name="Object 26"/>
            <p:cNvGraphicFramePr>
              <a:graphicFrameLocks noChangeAspect="1"/>
            </p:cNvGraphicFramePr>
            <p:nvPr/>
          </p:nvGraphicFramePr>
          <p:xfrm>
            <a:off x="2987578" y="4513807"/>
            <a:ext cx="424585" cy="334963"/>
          </p:xfrm>
          <a:graphic>
            <a:graphicData uri="http://schemas.openxmlformats.org/presentationml/2006/ole">
              <mc:AlternateContent xmlns:mc="http://schemas.openxmlformats.org/markup-compatibility/2006">
                <mc:Choice xmlns:v="urn:schemas-microsoft-com:vml" Requires="v">
                  <p:oleObj spid="_x0000_s3502" name="" r:id="rId19" imgW="81280" imgH="50800" progId="Equation.3">
                    <p:embed/>
                  </p:oleObj>
                </mc:Choice>
                <mc:Fallback>
                  <p:oleObj name="" r:id="rId19" imgW="81280" imgH="50800" progId="Equation.3">
                    <p:embed/>
                    <p:pic>
                      <p:nvPicPr>
                        <p:cNvPr id="0" name="图片 3501"/>
                        <p:cNvPicPr/>
                        <p:nvPr/>
                      </p:nvPicPr>
                      <p:blipFill>
                        <a:blip r:embed="rId20"/>
                        <a:stretch>
                          <a:fillRect/>
                        </a:stretch>
                      </p:blipFill>
                      <p:spPr>
                        <a:xfrm>
                          <a:off x="2987578" y="4513807"/>
                          <a:ext cx="424585" cy="334963"/>
                        </a:xfrm>
                        <a:prstGeom prst="rect">
                          <a:avLst/>
                        </a:prstGeom>
                        <a:noFill/>
                        <a:ln w="38100">
                          <a:noFill/>
                          <a:miter/>
                        </a:ln>
                      </p:spPr>
                    </p:pic>
                  </p:oleObj>
                </mc:Fallback>
              </mc:AlternateContent>
            </a:graphicData>
          </a:graphic>
        </p:graphicFrame>
        <p:graphicFrame>
          <p:nvGraphicFramePr>
            <p:cNvPr id="28682" name="Object 27"/>
            <p:cNvGraphicFramePr>
              <a:graphicFrameLocks noChangeAspect="1"/>
            </p:cNvGraphicFramePr>
            <p:nvPr/>
          </p:nvGraphicFramePr>
          <p:xfrm>
            <a:off x="979225" y="4912270"/>
            <a:ext cx="466706" cy="368301"/>
          </p:xfrm>
          <a:graphic>
            <a:graphicData uri="http://schemas.openxmlformats.org/presentationml/2006/ole">
              <mc:AlternateContent xmlns:mc="http://schemas.openxmlformats.org/markup-compatibility/2006">
                <mc:Choice xmlns:v="urn:schemas-microsoft-com:vml" Requires="v">
                  <p:oleObj spid="_x0000_s3512" name="" r:id="rId21" imgW="81280" imgH="50800" progId="Equation.3">
                    <p:embed/>
                  </p:oleObj>
                </mc:Choice>
                <mc:Fallback>
                  <p:oleObj name="" r:id="rId21" imgW="81280" imgH="50800" progId="Equation.3">
                    <p:embed/>
                    <p:pic>
                      <p:nvPicPr>
                        <p:cNvPr id="0" name="图片 3511"/>
                        <p:cNvPicPr/>
                        <p:nvPr/>
                      </p:nvPicPr>
                      <p:blipFill>
                        <a:blip r:embed="rId22"/>
                        <a:stretch>
                          <a:fillRect/>
                        </a:stretch>
                      </p:blipFill>
                      <p:spPr>
                        <a:xfrm>
                          <a:off x="979225" y="4912270"/>
                          <a:ext cx="466706" cy="368301"/>
                        </a:xfrm>
                        <a:prstGeom prst="rect">
                          <a:avLst/>
                        </a:prstGeom>
                        <a:noFill/>
                        <a:ln w="38100">
                          <a:noFill/>
                          <a:miter/>
                        </a:ln>
                      </p:spPr>
                    </p:pic>
                  </p:oleObj>
                </mc:Fallback>
              </mc:AlternateContent>
            </a:graphicData>
          </a:graphic>
        </p:graphicFrame>
        <p:graphicFrame>
          <p:nvGraphicFramePr>
            <p:cNvPr id="28683" name="Object 28"/>
            <p:cNvGraphicFramePr>
              <a:graphicFrameLocks noChangeAspect="1"/>
            </p:cNvGraphicFramePr>
            <p:nvPr/>
          </p:nvGraphicFramePr>
          <p:xfrm>
            <a:off x="1331360" y="4489994"/>
            <a:ext cx="434694" cy="374651"/>
          </p:xfrm>
          <a:graphic>
            <a:graphicData uri="http://schemas.openxmlformats.org/presentationml/2006/ole">
              <mc:AlternateContent xmlns:mc="http://schemas.openxmlformats.org/markup-compatibility/2006">
                <mc:Choice xmlns:v="urn:schemas-microsoft-com:vml" Requires="v">
                  <p:oleObj spid="_x0000_s3513" name="" r:id="rId23" imgW="81280" imgH="71120" progId="Equation.3">
                    <p:embed/>
                  </p:oleObj>
                </mc:Choice>
                <mc:Fallback>
                  <p:oleObj name="" r:id="rId23" imgW="81280" imgH="71120" progId="Equation.3">
                    <p:embed/>
                    <p:pic>
                      <p:nvPicPr>
                        <p:cNvPr id="0" name="图片 3512"/>
                        <p:cNvPicPr/>
                        <p:nvPr/>
                      </p:nvPicPr>
                      <p:blipFill>
                        <a:blip r:embed="rId24"/>
                        <a:stretch>
                          <a:fillRect/>
                        </a:stretch>
                      </p:blipFill>
                      <p:spPr>
                        <a:xfrm>
                          <a:off x="1331360" y="4489994"/>
                          <a:ext cx="434694" cy="374651"/>
                        </a:xfrm>
                        <a:prstGeom prst="rect">
                          <a:avLst/>
                        </a:prstGeom>
                        <a:noFill/>
                        <a:ln w="38100">
                          <a:noFill/>
                          <a:miter/>
                        </a:ln>
                      </p:spPr>
                    </p:pic>
                  </p:oleObj>
                </mc:Fallback>
              </mc:AlternateContent>
            </a:graphicData>
          </a:graphic>
        </p:graphicFrame>
      </p:grpSp>
      <p:sp>
        <p:nvSpPr>
          <p:cNvPr id="5" name="Rectangle 29"/>
          <p:cNvSpPr/>
          <p:nvPr/>
        </p:nvSpPr>
        <p:spPr>
          <a:xfrm>
            <a:off x="354013" y="5516563"/>
            <a:ext cx="8610600" cy="868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05000"/>
              </a:lnSpc>
              <a:spcBef>
                <a:spcPct val="50000"/>
              </a:spcBef>
              <a:buClr>
                <a:schemeClr val="accent2"/>
              </a:buClr>
              <a:buSzPct val="110000"/>
              <a:buFont typeface="Arial" panose="020B0604020202020204" pitchFamily="34" charset="0"/>
              <a:buNone/>
            </a:pPr>
            <a:r>
              <a:rPr lang="zh-CN" altLang="en-US" sz="2400" b="1" dirty="0">
                <a:latin typeface="宋体" panose="02010600030101010101" pitchFamily="2" charset="-122"/>
              </a:rPr>
              <a:t>积分环节是相角滞后环节，极坐标图是一条与负虚轴重合的曲线，如右图所示</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0243" name="Rectangle 3"/>
          <p:cNvSpPr>
            <a:spLocks noGrp="1" noRot="1"/>
          </p:cNvSpPr>
          <p:nvPr>
            <p:ph type="body" idx="4294967295"/>
          </p:nvPr>
        </p:nvSpPr>
        <p:spPr>
          <a:xfrm>
            <a:off x="250825" y="2205038"/>
            <a:ext cx="8424863" cy="2808287"/>
          </a:xfrm>
        </p:spPr>
        <p:txBody>
          <a:bodyPr vert="horz" wrap="square" lIns="91440" tIns="45720" rIns="91440" bIns="45720" anchor="t" anchorCtr="0"/>
          <a:p>
            <a:pPr algn="just" eaLnBrk="1" hangingPunct="1"/>
            <a:r>
              <a:rPr lang="zh-CN" altLang="en-US" b="1" dirty="0"/>
              <a:t>本章所要研究的问题依然是自动控制过程的性能，即：稳定性、快速性及稳态精度等；</a:t>
            </a:r>
            <a:endParaRPr lang="zh-CN" altLang="en-US" b="1" dirty="0"/>
          </a:p>
          <a:p>
            <a:pPr algn="just" eaLnBrk="1" hangingPunct="1"/>
            <a:r>
              <a:rPr lang="zh-CN" altLang="en-US" b="1" dirty="0"/>
              <a:t>研究的依据：数学模型</a:t>
            </a:r>
            <a:r>
              <a:rPr lang="en-US" altLang="zh-CN" b="1" dirty="0"/>
              <a:t>---</a:t>
            </a:r>
            <a:r>
              <a:rPr lang="zh-CN" altLang="en-US" b="1" dirty="0"/>
              <a:t>频率特性；</a:t>
            </a:r>
            <a:endParaRPr lang="zh-CN" altLang="en-US" b="1" dirty="0"/>
          </a:p>
          <a:p>
            <a:pPr algn="just" eaLnBrk="1" hangingPunct="1"/>
            <a:r>
              <a:rPr lang="zh-CN" altLang="en-US" b="1" dirty="0"/>
              <a:t>研究方法：频率法</a:t>
            </a:r>
            <a:r>
              <a:rPr lang="en-US" altLang="zh-CN" b="1" dirty="0"/>
              <a:t>---</a:t>
            </a:r>
            <a:r>
              <a:rPr lang="zh-CN" altLang="en-US" b="1" dirty="0"/>
              <a:t>又一种图解法，利用系统的开环特性分析系统闭环的响应。</a:t>
            </a:r>
            <a:endParaRPr lang="zh-CN" altLang="en-US" b="1" dirty="0"/>
          </a:p>
        </p:txBody>
      </p:sp>
      <p:sp>
        <p:nvSpPr>
          <p:cNvPr id="10244" name="Rectangle 3"/>
          <p:cNvSpPr txBox="1">
            <a:spLocks noRot="1"/>
          </p:cNvSpPr>
          <p:nvPr/>
        </p:nvSpPr>
        <p:spPr>
          <a:xfrm>
            <a:off x="-479425" y="765175"/>
            <a:ext cx="9540875" cy="108108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lnSpc>
                <a:spcPts val="3200"/>
              </a:lnSpc>
              <a:spcBef>
                <a:spcPct val="0"/>
              </a:spcBef>
              <a:buNone/>
            </a:pPr>
            <a:r>
              <a:rPr lang="en-US" altLang="zh-CN" sz="4400" b="1" dirty="0">
                <a:latin typeface="Times New Roman" panose="02020603050405020304" pitchFamily="18" charset="0"/>
                <a:cs typeface="Times New Roman" panose="02020603050405020304" pitchFamily="18" charset="0"/>
              </a:rPr>
              <a:t>§5-1</a:t>
            </a:r>
            <a:r>
              <a:rPr lang="zh-CN" altLang="en-US" sz="4400" b="1" dirty="0">
                <a:latin typeface="Times New Roman" panose="02020603050405020304" pitchFamily="18" charset="0"/>
                <a:cs typeface="Times New Roman" panose="02020603050405020304" pitchFamily="18" charset="0"/>
              </a:rPr>
              <a:t>频率特性的基本概念</a:t>
            </a:r>
            <a:endParaRPr lang="zh-CN" altLang="en-US" sz="4400" b="1" dirty="0">
              <a:latin typeface="Times New Roman" panose="02020603050405020304" pitchFamily="18" charset="0"/>
              <a:cs typeface="Times New Roman" panose="02020603050405020304" pitchFamily="18" charset="0"/>
            </a:endParaRPr>
          </a:p>
          <a:p>
            <a:pPr marL="0" lvl="0" indent="0" algn="ctr" eaLnBrk="1" hangingPunct="1">
              <a:lnSpc>
                <a:spcPts val="3200"/>
              </a:lnSpc>
              <a:spcBef>
                <a:spcPct val="0"/>
              </a:spcBef>
              <a:buNone/>
            </a:pPr>
            <a:r>
              <a:rPr lang="en-US" altLang="zh-CN" sz="4000" dirty="0">
                <a:latin typeface="Times New Roman" panose="02020603050405020304" pitchFamily="18" charset="0"/>
                <a:cs typeface="Times New Roman" panose="02020603050405020304" pitchFamily="18" charset="0"/>
              </a:rPr>
              <a:t>(Basic Concepts of Frequency Characteristics ) </a:t>
            </a:r>
            <a:endParaRPr lang="en-US" altLang="zh-CN" sz="4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9699" name="Rectangle 7"/>
          <p:cNvSpPr/>
          <p:nvPr/>
        </p:nvSpPr>
        <p:spPr>
          <a:xfrm>
            <a:off x="179388" y="115888"/>
            <a:ext cx="6408737"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457200" lvl="1" indent="0" eaLnBrk="1" hangingPunct="1">
              <a:buSzPct val="110000"/>
              <a:buFont typeface="Arial" panose="020B0604020202020204" pitchFamily="34" charset="0"/>
              <a:buNone/>
            </a:pPr>
            <a:r>
              <a:rPr lang="en-US" altLang="zh-CN" sz="2600" b="1" dirty="0">
                <a:latin typeface="宋体" panose="02010600030101010101" pitchFamily="2" charset="-122"/>
              </a:rPr>
              <a:t>c.</a:t>
            </a:r>
            <a:r>
              <a:rPr lang="zh-CN" altLang="en-US" sz="2600" b="1" dirty="0">
                <a:latin typeface="宋体" panose="02010600030101010101" pitchFamily="2" charset="-122"/>
              </a:rPr>
              <a:t>纯微分环节</a:t>
            </a:r>
            <a:r>
              <a:rPr lang="en-US" altLang="zh-CN" sz="2600" dirty="0">
                <a:latin typeface="Times New Roman" panose="02020603050405020304" pitchFamily="18" charset="0"/>
                <a:cs typeface="Times New Roman" panose="02020603050405020304" pitchFamily="18" charset="0"/>
              </a:rPr>
              <a:t>(derivative </a:t>
            </a:r>
            <a:r>
              <a:rPr lang="zh-CN" altLang="en-US" sz="2600" dirty="0">
                <a:latin typeface="Times New Roman" panose="02020603050405020304" pitchFamily="18" charset="0"/>
              </a:rPr>
              <a:t>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628650" y="660400"/>
            <a:ext cx="5280025" cy="3489325"/>
            <a:chOff x="59" y="120"/>
            <a:chExt cx="3326" cy="2198"/>
          </a:xfrm>
        </p:grpSpPr>
        <p:graphicFrame>
          <p:nvGraphicFramePr>
            <p:cNvPr id="29717" name="Object 5"/>
            <p:cNvGraphicFramePr>
              <a:graphicFrameLocks noChangeAspect="1"/>
            </p:cNvGraphicFramePr>
            <p:nvPr/>
          </p:nvGraphicFramePr>
          <p:xfrm>
            <a:off x="2326" y="155"/>
            <a:ext cx="750" cy="276"/>
          </p:xfrm>
          <a:graphic>
            <a:graphicData uri="http://schemas.openxmlformats.org/presentationml/2006/ole">
              <mc:AlternateContent xmlns:mc="http://schemas.openxmlformats.org/markup-compatibility/2006">
                <mc:Choice xmlns:v="urn:schemas-microsoft-com:vml" Requires="v">
                  <p:oleObj spid="_x0000_s3521" name="" r:id="rId1" imgW="495300" imgH="190500" progId="Equation.DSMT4">
                    <p:embed/>
                  </p:oleObj>
                </mc:Choice>
                <mc:Fallback>
                  <p:oleObj name="" r:id="rId1" imgW="495300" imgH="190500" progId="Equation.DSMT4">
                    <p:embed/>
                    <p:pic>
                      <p:nvPicPr>
                        <p:cNvPr id="0" name="图片 3520"/>
                        <p:cNvPicPr/>
                        <p:nvPr/>
                      </p:nvPicPr>
                      <p:blipFill>
                        <a:blip r:embed="rId2"/>
                        <a:stretch>
                          <a:fillRect/>
                        </a:stretch>
                      </p:blipFill>
                      <p:spPr>
                        <a:xfrm>
                          <a:off x="2326" y="155"/>
                          <a:ext cx="750" cy="276"/>
                        </a:xfrm>
                        <a:prstGeom prst="rect">
                          <a:avLst/>
                        </a:prstGeom>
                        <a:noFill/>
                        <a:ln w="38100">
                          <a:noFill/>
                          <a:miter/>
                        </a:ln>
                      </p:spPr>
                    </p:pic>
                  </p:oleObj>
                </mc:Fallback>
              </mc:AlternateContent>
            </a:graphicData>
          </a:graphic>
        </p:graphicFrame>
        <p:graphicFrame>
          <p:nvGraphicFramePr>
            <p:cNvPr id="29718" name="Object 6"/>
            <p:cNvGraphicFramePr>
              <a:graphicFrameLocks noChangeAspect="1"/>
            </p:cNvGraphicFramePr>
            <p:nvPr/>
          </p:nvGraphicFramePr>
          <p:xfrm>
            <a:off x="709" y="1324"/>
            <a:ext cx="1629" cy="359"/>
          </p:xfrm>
          <a:graphic>
            <a:graphicData uri="http://schemas.openxmlformats.org/presentationml/2006/ole">
              <mc:AlternateContent xmlns:mc="http://schemas.openxmlformats.org/markup-compatibility/2006">
                <mc:Choice xmlns:v="urn:schemas-microsoft-com:vml" Requires="v">
                  <p:oleObj spid="_x0000_s3519" name="" r:id="rId3" imgW="1002665" imgH="215900" progId="Equation.DSMT4">
                    <p:embed/>
                  </p:oleObj>
                </mc:Choice>
                <mc:Fallback>
                  <p:oleObj name="" r:id="rId3" imgW="1002665" imgH="215900" progId="Equation.DSMT4">
                    <p:embed/>
                    <p:pic>
                      <p:nvPicPr>
                        <p:cNvPr id="0" name="图片 3518"/>
                        <p:cNvPicPr/>
                        <p:nvPr/>
                      </p:nvPicPr>
                      <p:blipFill>
                        <a:blip r:embed="rId4"/>
                        <a:stretch>
                          <a:fillRect/>
                        </a:stretch>
                      </p:blipFill>
                      <p:spPr>
                        <a:xfrm>
                          <a:off x="709" y="1324"/>
                          <a:ext cx="1629" cy="359"/>
                        </a:xfrm>
                        <a:prstGeom prst="rect">
                          <a:avLst/>
                        </a:prstGeom>
                        <a:noFill/>
                        <a:ln w="38100">
                          <a:noFill/>
                          <a:miter/>
                        </a:ln>
                      </p:spPr>
                    </p:pic>
                  </p:oleObj>
                </mc:Fallback>
              </mc:AlternateContent>
            </a:graphicData>
          </a:graphic>
        </p:graphicFrame>
        <p:graphicFrame>
          <p:nvGraphicFramePr>
            <p:cNvPr id="29719" name="Object 7"/>
            <p:cNvGraphicFramePr>
              <a:graphicFrameLocks noChangeAspect="1"/>
            </p:cNvGraphicFramePr>
            <p:nvPr/>
          </p:nvGraphicFramePr>
          <p:xfrm>
            <a:off x="666" y="1711"/>
            <a:ext cx="1909" cy="607"/>
          </p:xfrm>
          <a:graphic>
            <a:graphicData uri="http://schemas.openxmlformats.org/presentationml/2006/ole">
              <mc:AlternateContent xmlns:mc="http://schemas.openxmlformats.org/markup-compatibility/2006">
                <mc:Choice xmlns:v="urn:schemas-microsoft-com:vml" Requires="v">
                  <p:oleObj spid="_x0000_s3525" name="" r:id="rId5" imgW="1383665" imgH="355600" progId="Equation.3">
                    <p:embed/>
                  </p:oleObj>
                </mc:Choice>
                <mc:Fallback>
                  <p:oleObj name="" r:id="rId5" imgW="1383665" imgH="355600" progId="Equation.3">
                    <p:embed/>
                    <p:pic>
                      <p:nvPicPr>
                        <p:cNvPr id="0" name="图片 3524"/>
                        <p:cNvPicPr/>
                        <p:nvPr/>
                      </p:nvPicPr>
                      <p:blipFill>
                        <a:blip r:embed="rId6"/>
                        <a:stretch>
                          <a:fillRect/>
                        </a:stretch>
                      </p:blipFill>
                      <p:spPr>
                        <a:xfrm>
                          <a:off x="666" y="1711"/>
                          <a:ext cx="1909" cy="607"/>
                        </a:xfrm>
                        <a:prstGeom prst="rect">
                          <a:avLst/>
                        </a:prstGeom>
                        <a:noFill/>
                        <a:ln w="38100">
                          <a:noFill/>
                          <a:miter/>
                        </a:ln>
                      </p:spPr>
                    </p:pic>
                  </p:oleObj>
                </mc:Fallback>
              </mc:AlternateContent>
            </a:graphicData>
          </a:graphic>
        </p:graphicFrame>
        <p:sp>
          <p:nvSpPr>
            <p:cNvPr id="29720" name="Rectangle 6"/>
            <p:cNvSpPr/>
            <p:nvPr/>
          </p:nvSpPr>
          <p:spPr>
            <a:xfrm>
              <a:off x="67" y="819"/>
              <a:ext cx="2553"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幅频特性和相频特性分别为</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29721" name="Object 9"/>
            <p:cNvGraphicFramePr>
              <a:graphicFrameLocks noChangeAspect="1"/>
            </p:cNvGraphicFramePr>
            <p:nvPr/>
          </p:nvGraphicFramePr>
          <p:xfrm>
            <a:off x="2332" y="498"/>
            <a:ext cx="1053" cy="284"/>
          </p:xfrm>
          <a:graphic>
            <a:graphicData uri="http://schemas.openxmlformats.org/presentationml/2006/ole">
              <mc:AlternateContent xmlns:mc="http://schemas.openxmlformats.org/markup-compatibility/2006">
                <mc:Choice xmlns:v="urn:schemas-microsoft-com:vml" Requires="v">
                  <p:oleObj spid="_x0000_s3520" name="" r:id="rId7" imgW="685800" imgH="190500" progId="Equation.DSMT4">
                    <p:embed/>
                  </p:oleObj>
                </mc:Choice>
                <mc:Fallback>
                  <p:oleObj name="" r:id="rId7" imgW="685800" imgH="190500" progId="Equation.DSMT4">
                    <p:embed/>
                    <p:pic>
                      <p:nvPicPr>
                        <p:cNvPr id="0" name="图片 3519"/>
                        <p:cNvPicPr/>
                        <p:nvPr/>
                      </p:nvPicPr>
                      <p:blipFill>
                        <a:blip r:embed="rId8"/>
                        <a:stretch>
                          <a:fillRect/>
                        </a:stretch>
                      </p:blipFill>
                      <p:spPr>
                        <a:xfrm>
                          <a:off x="2332" y="498"/>
                          <a:ext cx="1053" cy="284"/>
                        </a:xfrm>
                        <a:prstGeom prst="rect">
                          <a:avLst/>
                        </a:prstGeom>
                        <a:noFill/>
                        <a:ln w="38100">
                          <a:noFill/>
                          <a:miter/>
                        </a:ln>
                      </p:spPr>
                    </p:pic>
                  </p:oleObj>
                </mc:Fallback>
              </mc:AlternateContent>
            </a:graphicData>
          </a:graphic>
        </p:graphicFrame>
        <p:sp>
          <p:nvSpPr>
            <p:cNvPr id="29722" name="Rectangle 13"/>
            <p:cNvSpPr/>
            <p:nvPr/>
          </p:nvSpPr>
          <p:spPr>
            <a:xfrm>
              <a:off x="71" y="474"/>
              <a:ext cx="2065"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其对应的频率特性是：</a:t>
              </a:r>
              <a:endParaRPr lang="zh-CN" altLang="en-US" sz="2400" b="1" dirty="0">
                <a:latin typeface="宋体" panose="02010600030101010101" pitchFamily="2" charset="-122"/>
              </a:endParaRPr>
            </a:p>
          </p:txBody>
        </p:sp>
        <p:sp>
          <p:nvSpPr>
            <p:cNvPr id="29723" name="Rectangle 14"/>
            <p:cNvSpPr/>
            <p:nvPr/>
          </p:nvSpPr>
          <p:spPr>
            <a:xfrm>
              <a:off x="59" y="120"/>
              <a:ext cx="2260"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微分环节的传递函数为：</a:t>
              </a:r>
              <a:endParaRPr lang="zh-CN" altLang="en-US" sz="2400" b="1" dirty="0">
                <a:latin typeface="宋体" panose="02010600030101010101" pitchFamily="2" charset="-122"/>
              </a:endParaRPr>
            </a:p>
          </p:txBody>
        </p:sp>
      </p:grpSp>
      <p:grpSp>
        <p:nvGrpSpPr>
          <p:cNvPr id="3" name="Group 12"/>
          <p:cNvGrpSpPr/>
          <p:nvPr/>
        </p:nvGrpSpPr>
        <p:grpSpPr>
          <a:xfrm>
            <a:off x="5943600" y="1844675"/>
            <a:ext cx="3048000" cy="2438400"/>
            <a:chOff x="0" y="0"/>
            <a:chExt cx="1920" cy="1536"/>
          </a:xfrm>
        </p:grpSpPr>
        <p:sp>
          <p:nvSpPr>
            <p:cNvPr id="29707" name="AutoShape 16"/>
            <p:cNvSpPr/>
            <p:nvPr/>
          </p:nvSpPr>
          <p:spPr>
            <a:xfrm>
              <a:off x="0" y="0"/>
              <a:ext cx="1920" cy="1536"/>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9708" name="Object 14"/>
            <p:cNvGraphicFramePr>
              <a:graphicFrameLocks noChangeAspect="1"/>
            </p:cNvGraphicFramePr>
            <p:nvPr/>
          </p:nvGraphicFramePr>
          <p:xfrm>
            <a:off x="1581" y="515"/>
            <a:ext cx="231" cy="199"/>
          </p:xfrm>
          <a:graphic>
            <a:graphicData uri="http://schemas.openxmlformats.org/presentationml/2006/ole">
              <mc:AlternateContent xmlns:mc="http://schemas.openxmlformats.org/markup-compatibility/2006">
                <mc:Choice xmlns:v="urn:schemas-microsoft-com:vml" Requires="v">
                  <p:oleObj spid="_x0000_s3524" name="" r:id="rId9" imgW="215900" imgH="177800" progId="Equation.DSMT4">
                    <p:embed/>
                  </p:oleObj>
                </mc:Choice>
                <mc:Fallback>
                  <p:oleObj name="" r:id="rId9" imgW="215900" imgH="177800" progId="Equation.DSMT4">
                    <p:embed/>
                    <p:pic>
                      <p:nvPicPr>
                        <p:cNvPr id="0" name="图片 3523"/>
                        <p:cNvPicPr/>
                        <p:nvPr/>
                      </p:nvPicPr>
                      <p:blipFill>
                        <a:blip r:embed="rId10"/>
                        <a:stretch>
                          <a:fillRect/>
                        </a:stretch>
                      </p:blipFill>
                      <p:spPr>
                        <a:xfrm>
                          <a:off x="1581" y="515"/>
                          <a:ext cx="231" cy="199"/>
                        </a:xfrm>
                        <a:prstGeom prst="rect">
                          <a:avLst/>
                        </a:prstGeom>
                        <a:noFill/>
                        <a:ln w="38100">
                          <a:noFill/>
                          <a:miter/>
                        </a:ln>
                      </p:spPr>
                    </p:pic>
                  </p:oleObj>
                </mc:Fallback>
              </mc:AlternateContent>
            </a:graphicData>
          </a:graphic>
        </p:graphicFrame>
        <p:sp>
          <p:nvSpPr>
            <p:cNvPr id="29709" name="Arc 19"/>
            <p:cNvSpPr/>
            <p:nvPr/>
          </p:nvSpPr>
          <p:spPr>
            <a:xfrm rot="-5181152" flipV="1">
              <a:off x="838" y="359"/>
              <a:ext cx="266" cy="521"/>
            </a:xfrm>
            <a:custGeom>
              <a:avLst/>
              <a:gdLst>
                <a:gd name="txL" fmla="*/ 0 w 21600"/>
                <a:gd name="txT" fmla="*/ 0 h 21319"/>
                <a:gd name="txR" fmla="*/ 21600 w 21600"/>
                <a:gd name="txB" fmla="*/ 21319 h 21319"/>
              </a:gdLst>
              <a:ahLst/>
              <a:cxnLst>
                <a:cxn ang="0">
                  <a:pos x="0" y="0"/>
                </a:cxn>
                <a:cxn ang="0">
                  <a:pos x="0" y="0"/>
                </a:cxn>
                <a:cxn ang="0">
                  <a:pos x="0" y="0"/>
                </a:cxn>
                <a:cxn ang="0">
                  <a:pos x="0" y="0"/>
                </a:cxn>
                <a:cxn ang="0">
                  <a:pos x="0" y="0"/>
                </a:cxn>
                <a:cxn ang="0">
                  <a:pos x="0" y="0"/>
                </a:cxn>
              </a:cxnLst>
              <a:rect l="txL" t="txT" r="txR" b="txB"/>
              <a:pathLst>
                <a:path w="21600" h="21319" fill="none">
                  <a:moveTo>
                    <a:pt x="3470" y="-1"/>
                  </a:moveTo>
                  <a:cubicBezTo>
                    <a:pt x="13922" y="1700"/>
                    <a:pt x="21600" y="10729"/>
                    <a:pt x="21600" y="21319"/>
                  </a:cubicBezTo>
                </a:path>
                <a:path w="21600" h="21319" stroke="0">
                  <a:moveTo>
                    <a:pt x="3470" y="-1"/>
                  </a:moveTo>
                  <a:cubicBezTo>
                    <a:pt x="13922" y="1700"/>
                    <a:pt x="21600" y="10729"/>
                    <a:pt x="21600" y="21319"/>
                  </a:cubicBezTo>
                  <a:lnTo>
                    <a:pt x="0" y="21319"/>
                  </a:lnTo>
                  <a:lnTo>
                    <a:pt x="3470" y="-1"/>
                  </a:lnTo>
                  <a:close/>
                </a:path>
              </a:pathLst>
            </a:custGeom>
            <a:noFill/>
            <a:ln w="9525" cap="flat" cmpd="sng">
              <a:solidFill>
                <a:schemeClr val="tx2">
                  <a:alpha val="100000"/>
                </a:schemeClr>
              </a:solidFill>
              <a:prstDash val="solid"/>
              <a:round/>
              <a:headEnd type="none" w="med" len="med"/>
              <a:tailEnd type="none" w="med" len="med"/>
            </a:ln>
          </p:spPr>
          <p:txBody>
            <a:bodyPr/>
            <a:p>
              <a:endParaRPr lang="zh-CN" altLang="en-US"/>
            </a:p>
          </p:txBody>
        </p:sp>
        <p:graphicFrame>
          <p:nvGraphicFramePr>
            <p:cNvPr id="29710" name="Object 17"/>
            <p:cNvGraphicFramePr>
              <a:graphicFrameLocks noChangeAspect="1"/>
            </p:cNvGraphicFramePr>
            <p:nvPr/>
          </p:nvGraphicFramePr>
          <p:xfrm>
            <a:off x="749" y="99"/>
            <a:ext cx="306" cy="219"/>
          </p:xfrm>
          <a:graphic>
            <a:graphicData uri="http://schemas.openxmlformats.org/presentationml/2006/ole">
              <mc:AlternateContent xmlns:mc="http://schemas.openxmlformats.org/markup-compatibility/2006">
                <mc:Choice xmlns:v="urn:schemas-microsoft-com:vml" Requires="v">
                  <p:oleObj spid="_x0000_s3522" name="" r:id="rId11" imgW="215900" imgH="177800" progId="Equation.DSMT4">
                    <p:embed/>
                  </p:oleObj>
                </mc:Choice>
                <mc:Fallback>
                  <p:oleObj name="" r:id="rId11" imgW="215900" imgH="177800" progId="Equation.DSMT4">
                    <p:embed/>
                    <p:pic>
                      <p:nvPicPr>
                        <p:cNvPr id="0" name="图片 3521"/>
                        <p:cNvPicPr/>
                        <p:nvPr/>
                      </p:nvPicPr>
                      <p:blipFill>
                        <a:blip r:embed="rId12"/>
                        <a:stretch>
                          <a:fillRect/>
                        </a:stretch>
                      </p:blipFill>
                      <p:spPr>
                        <a:xfrm>
                          <a:off x="749" y="99"/>
                          <a:ext cx="306" cy="219"/>
                        </a:xfrm>
                        <a:prstGeom prst="rect">
                          <a:avLst/>
                        </a:prstGeom>
                        <a:noFill/>
                        <a:ln w="38100">
                          <a:noFill/>
                          <a:miter/>
                        </a:ln>
                      </p:spPr>
                    </p:pic>
                  </p:oleObj>
                </mc:Fallback>
              </mc:AlternateContent>
            </a:graphicData>
          </a:graphic>
        </p:graphicFrame>
        <p:graphicFrame>
          <p:nvGraphicFramePr>
            <p:cNvPr id="29711" name="Object 18"/>
            <p:cNvGraphicFramePr>
              <a:graphicFrameLocks noChangeAspect="1"/>
            </p:cNvGraphicFramePr>
            <p:nvPr/>
          </p:nvGraphicFramePr>
          <p:xfrm>
            <a:off x="56" y="182"/>
            <a:ext cx="655" cy="231"/>
          </p:xfrm>
          <a:graphic>
            <a:graphicData uri="http://schemas.openxmlformats.org/presentationml/2006/ole">
              <mc:AlternateContent xmlns:mc="http://schemas.openxmlformats.org/markup-compatibility/2006">
                <mc:Choice xmlns:v="urn:schemas-microsoft-com:vml" Requires="v">
                  <p:oleObj spid="_x0000_s3516" name="" r:id="rId13" imgW="355600" imgH="71120" progId="Equation.3">
                    <p:embed/>
                  </p:oleObj>
                </mc:Choice>
                <mc:Fallback>
                  <p:oleObj name="" r:id="rId13" imgW="355600" imgH="71120" progId="Equation.3">
                    <p:embed/>
                    <p:pic>
                      <p:nvPicPr>
                        <p:cNvPr id="0" name="图片 3515"/>
                        <p:cNvPicPr/>
                        <p:nvPr/>
                      </p:nvPicPr>
                      <p:blipFill>
                        <a:blip r:embed="rId14"/>
                        <a:stretch>
                          <a:fillRect/>
                        </a:stretch>
                      </p:blipFill>
                      <p:spPr>
                        <a:xfrm>
                          <a:off x="56" y="182"/>
                          <a:ext cx="655" cy="231"/>
                        </a:xfrm>
                        <a:prstGeom prst="rect">
                          <a:avLst/>
                        </a:prstGeom>
                        <a:noFill/>
                        <a:ln w="38100">
                          <a:noFill/>
                          <a:miter/>
                        </a:ln>
                      </p:spPr>
                    </p:pic>
                  </p:oleObj>
                </mc:Fallback>
              </mc:AlternateContent>
            </a:graphicData>
          </a:graphic>
        </p:graphicFrame>
        <p:graphicFrame>
          <p:nvGraphicFramePr>
            <p:cNvPr id="29712" name="Object 19"/>
            <p:cNvGraphicFramePr>
              <a:graphicFrameLocks noChangeAspect="1"/>
            </p:cNvGraphicFramePr>
            <p:nvPr/>
          </p:nvGraphicFramePr>
          <p:xfrm>
            <a:off x="108" y="486"/>
            <a:ext cx="552" cy="257"/>
          </p:xfrm>
          <a:graphic>
            <a:graphicData uri="http://schemas.openxmlformats.org/presentationml/2006/ole">
              <mc:AlternateContent xmlns:mc="http://schemas.openxmlformats.org/markup-compatibility/2006">
                <mc:Choice xmlns:v="urn:schemas-microsoft-com:vml" Requires="v">
                  <p:oleObj spid="_x0000_s3526" name="" r:id="rId15" imgW="386080" imgH="111760" progId="Equation.3">
                    <p:embed/>
                  </p:oleObj>
                </mc:Choice>
                <mc:Fallback>
                  <p:oleObj name="" r:id="rId15" imgW="386080" imgH="111760" progId="Equation.3">
                    <p:embed/>
                    <p:pic>
                      <p:nvPicPr>
                        <p:cNvPr id="0" name="图片 3525"/>
                        <p:cNvPicPr/>
                        <p:nvPr/>
                      </p:nvPicPr>
                      <p:blipFill>
                        <a:blip r:embed="rId16"/>
                        <a:stretch>
                          <a:fillRect/>
                        </a:stretch>
                      </p:blipFill>
                      <p:spPr>
                        <a:xfrm>
                          <a:off x="108" y="486"/>
                          <a:ext cx="552" cy="257"/>
                        </a:xfrm>
                        <a:prstGeom prst="rect">
                          <a:avLst/>
                        </a:prstGeom>
                        <a:noFill/>
                        <a:ln w="38100">
                          <a:noFill/>
                          <a:miter/>
                        </a:ln>
                      </p:spPr>
                    </p:pic>
                  </p:oleObj>
                </mc:Fallback>
              </mc:AlternateContent>
            </a:graphicData>
          </a:graphic>
        </p:graphicFrame>
        <p:graphicFrame>
          <p:nvGraphicFramePr>
            <p:cNvPr id="29713" name="Object 20"/>
            <p:cNvGraphicFramePr>
              <a:graphicFrameLocks noChangeAspect="1"/>
            </p:cNvGraphicFramePr>
            <p:nvPr/>
          </p:nvGraphicFramePr>
          <p:xfrm>
            <a:off x="1100" y="244"/>
            <a:ext cx="280" cy="274"/>
          </p:xfrm>
          <a:graphic>
            <a:graphicData uri="http://schemas.openxmlformats.org/presentationml/2006/ole">
              <mc:AlternateContent xmlns:mc="http://schemas.openxmlformats.org/markup-compatibility/2006">
                <mc:Choice xmlns:v="urn:schemas-microsoft-com:vml" Requires="v">
                  <p:oleObj spid="_x0000_s3518" name="" r:id="rId17" imgW="253365" imgH="177800" progId="Equation.3">
                    <p:embed/>
                  </p:oleObj>
                </mc:Choice>
                <mc:Fallback>
                  <p:oleObj name="" r:id="rId17" imgW="253365" imgH="177800" progId="Equation.3">
                    <p:embed/>
                    <p:pic>
                      <p:nvPicPr>
                        <p:cNvPr id="0" name="图片 3517"/>
                        <p:cNvPicPr/>
                        <p:nvPr/>
                      </p:nvPicPr>
                      <p:blipFill>
                        <a:blip r:embed="rId18"/>
                        <a:stretch>
                          <a:fillRect/>
                        </a:stretch>
                      </p:blipFill>
                      <p:spPr>
                        <a:xfrm>
                          <a:off x="1100" y="244"/>
                          <a:ext cx="280" cy="274"/>
                        </a:xfrm>
                        <a:prstGeom prst="rect">
                          <a:avLst/>
                        </a:prstGeom>
                        <a:noFill/>
                        <a:ln w="38100">
                          <a:noFill/>
                          <a:miter/>
                        </a:ln>
                      </p:spPr>
                    </p:pic>
                  </p:oleObj>
                </mc:Fallback>
              </mc:AlternateContent>
            </a:graphicData>
          </a:graphic>
        </p:graphicFrame>
        <p:sp>
          <p:nvSpPr>
            <p:cNvPr id="29714" name="Line 25"/>
            <p:cNvSpPr/>
            <p:nvPr/>
          </p:nvSpPr>
          <p:spPr>
            <a:xfrm flipV="1">
              <a:off x="720" y="114"/>
              <a:ext cx="0" cy="1156"/>
            </a:xfrm>
            <a:prstGeom prst="line">
              <a:avLst/>
            </a:prstGeom>
            <a:ln w="9525" cap="flat" cmpd="sng">
              <a:solidFill>
                <a:schemeClr val="tx2"/>
              </a:solidFill>
              <a:prstDash val="solid"/>
              <a:headEnd type="none" w="med" len="med"/>
              <a:tailEnd type="triangle" w="med" len="med"/>
            </a:ln>
          </p:spPr>
        </p:sp>
        <p:sp>
          <p:nvSpPr>
            <p:cNvPr id="29715" name="Line 26"/>
            <p:cNvSpPr/>
            <p:nvPr/>
          </p:nvSpPr>
          <p:spPr>
            <a:xfrm flipV="1">
              <a:off x="720" y="227"/>
              <a:ext cx="0" cy="487"/>
            </a:xfrm>
            <a:prstGeom prst="line">
              <a:avLst/>
            </a:prstGeom>
            <a:ln w="31750" cap="flat" cmpd="sng">
              <a:solidFill>
                <a:srgbClr val="FF0000"/>
              </a:solidFill>
              <a:prstDash val="solid"/>
              <a:headEnd type="none" w="med" len="med"/>
              <a:tailEnd type="stealth" w="med" len="lg"/>
            </a:ln>
          </p:spPr>
        </p:sp>
        <p:sp>
          <p:nvSpPr>
            <p:cNvPr id="29716" name="Line 27"/>
            <p:cNvSpPr/>
            <p:nvPr/>
          </p:nvSpPr>
          <p:spPr>
            <a:xfrm>
              <a:off x="56" y="714"/>
              <a:ext cx="1776" cy="0"/>
            </a:xfrm>
            <a:prstGeom prst="line">
              <a:avLst/>
            </a:prstGeom>
            <a:ln w="9525" cap="flat" cmpd="sng">
              <a:solidFill>
                <a:schemeClr val="tx2"/>
              </a:solidFill>
              <a:prstDash val="solid"/>
              <a:headEnd type="none" w="med" len="med"/>
              <a:tailEnd type="triangle" w="med" len="med"/>
            </a:ln>
          </p:spPr>
        </p:sp>
      </p:grpSp>
      <p:grpSp>
        <p:nvGrpSpPr>
          <p:cNvPr id="4" name="组合 3"/>
          <p:cNvGrpSpPr/>
          <p:nvPr/>
        </p:nvGrpSpPr>
        <p:grpSpPr>
          <a:xfrm>
            <a:off x="395288" y="4508500"/>
            <a:ext cx="6229350" cy="855663"/>
            <a:chOff x="430882" y="4445000"/>
            <a:chExt cx="6229350" cy="855663"/>
          </a:xfrm>
        </p:grpSpPr>
        <p:sp>
          <p:nvSpPr>
            <p:cNvPr id="29703" name="Rectangle 8"/>
            <p:cNvSpPr/>
            <p:nvPr/>
          </p:nvSpPr>
          <p:spPr>
            <a:xfrm>
              <a:off x="430882" y="4445000"/>
              <a:ext cx="6229350" cy="8556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
                  <a:schemeClr val="accent2"/>
                </a:buClr>
                <a:buSzPct val="110000"/>
                <a:buFont typeface="Arial" panose="020B0604020202020204" pitchFamily="34" charset="0"/>
                <a:buNone/>
              </a:pPr>
              <a:r>
                <a:rPr lang="zh-CN" altLang="en-US" sz="2400" b="1" dirty="0">
                  <a:latin typeface="宋体" panose="02010600030101010101" pitchFamily="2" charset="-122"/>
                </a:rPr>
                <a:t>当频率  从</a:t>
              </a:r>
              <a:r>
                <a:rPr lang="en-US" altLang="zh-CN" sz="2400" b="1" dirty="0">
                  <a:latin typeface="宋体" panose="02010600030101010101" pitchFamily="2" charset="-122"/>
                </a:rPr>
                <a:t>0</a:t>
              </a:r>
              <a:r>
                <a:rPr lang="zh-CN" altLang="en-US" sz="2400" b="1" dirty="0">
                  <a:latin typeface="宋体" panose="02010600030101010101" pitchFamily="2" charset="-122"/>
                </a:rPr>
                <a:t>变化到   时。微分环节的幅频特性由</a:t>
              </a:r>
              <a:r>
                <a:rPr lang="en-US" altLang="zh-CN" sz="2400" b="1" dirty="0">
                  <a:latin typeface="宋体" panose="02010600030101010101" pitchFamily="2" charset="-122"/>
                </a:rPr>
                <a:t>0</a:t>
              </a:r>
              <a:r>
                <a:rPr lang="zh-CN" altLang="en-US" sz="2400" b="1" dirty="0">
                  <a:latin typeface="宋体" panose="02010600030101010101" pitchFamily="2" charset="-122"/>
                </a:rPr>
                <a:t>变化到</a:t>
              </a:r>
              <a:r>
                <a:rPr lang="en-US" altLang="zh-CN" sz="2400" b="1" dirty="0">
                  <a:latin typeface="宋体" panose="02010600030101010101" pitchFamily="2" charset="-122"/>
                </a:rPr>
                <a:t>   </a:t>
              </a:r>
              <a:r>
                <a:rPr lang="zh-CN" altLang="en-US" sz="2400" b="1" dirty="0">
                  <a:latin typeface="宋体" panose="02010600030101010101" pitchFamily="2" charset="-122"/>
                </a:rPr>
                <a:t>，相频特性始终等于</a:t>
              </a:r>
              <a:r>
                <a:rPr lang="en-US" altLang="zh-CN" sz="2400" b="1" dirty="0">
                  <a:latin typeface="宋体" panose="02010600030101010101" pitchFamily="2" charset="-122"/>
                </a:rPr>
                <a:t>90</a:t>
              </a:r>
              <a:r>
                <a:rPr lang="zh-CN" altLang="en-US" sz="2400" b="1" baseline="58000" dirty="0">
                  <a:latin typeface="宋体" panose="02010600030101010101" pitchFamily="2" charset="-122"/>
                </a:rPr>
                <a:t>。</a:t>
              </a:r>
              <a:r>
                <a:rPr lang="zh-CN" altLang="en-US"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29704" name="Object 26"/>
            <p:cNvGraphicFramePr>
              <a:graphicFrameLocks noChangeAspect="1"/>
            </p:cNvGraphicFramePr>
            <p:nvPr/>
          </p:nvGraphicFramePr>
          <p:xfrm>
            <a:off x="3070873" y="4526428"/>
            <a:ext cx="429907" cy="339307"/>
          </p:xfrm>
          <a:graphic>
            <a:graphicData uri="http://schemas.openxmlformats.org/presentationml/2006/ole">
              <mc:AlternateContent xmlns:mc="http://schemas.openxmlformats.org/markup-compatibility/2006">
                <mc:Choice xmlns:v="urn:schemas-microsoft-com:vml" Requires="v">
                  <p:oleObj spid="_x0000_s3515" name="" r:id="rId19" imgW="81280" imgH="50800" progId="Equation.3">
                    <p:embed/>
                  </p:oleObj>
                </mc:Choice>
                <mc:Fallback>
                  <p:oleObj name="" r:id="rId19" imgW="81280" imgH="50800" progId="Equation.3">
                    <p:embed/>
                    <p:pic>
                      <p:nvPicPr>
                        <p:cNvPr id="0" name="图片 3514"/>
                        <p:cNvPicPr/>
                        <p:nvPr/>
                      </p:nvPicPr>
                      <p:blipFill>
                        <a:blip r:embed="rId20"/>
                        <a:stretch>
                          <a:fillRect/>
                        </a:stretch>
                      </p:blipFill>
                      <p:spPr>
                        <a:xfrm>
                          <a:off x="3070873" y="4526428"/>
                          <a:ext cx="429907" cy="339307"/>
                        </a:xfrm>
                        <a:prstGeom prst="rect">
                          <a:avLst/>
                        </a:prstGeom>
                        <a:noFill/>
                        <a:ln w="38100">
                          <a:noFill/>
                          <a:miter/>
                        </a:ln>
                      </p:spPr>
                    </p:pic>
                  </p:oleObj>
                </mc:Fallback>
              </mc:AlternateContent>
            </a:graphicData>
          </a:graphic>
        </p:graphicFrame>
        <p:graphicFrame>
          <p:nvGraphicFramePr>
            <p:cNvPr id="29705" name="Object 27"/>
            <p:cNvGraphicFramePr>
              <a:graphicFrameLocks noChangeAspect="1"/>
            </p:cNvGraphicFramePr>
            <p:nvPr/>
          </p:nvGraphicFramePr>
          <p:xfrm>
            <a:off x="2483768" y="4904570"/>
            <a:ext cx="424435" cy="335087"/>
          </p:xfrm>
          <a:graphic>
            <a:graphicData uri="http://schemas.openxmlformats.org/presentationml/2006/ole">
              <mc:AlternateContent xmlns:mc="http://schemas.openxmlformats.org/markup-compatibility/2006">
                <mc:Choice xmlns:v="urn:schemas-microsoft-com:vml" Requires="v">
                  <p:oleObj spid="_x0000_s3514" name="" r:id="rId21" imgW="81280" imgH="50800" progId="Equation.3">
                    <p:embed/>
                  </p:oleObj>
                </mc:Choice>
                <mc:Fallback>
                  <p:oleObj name="" r:id="rId21" imgW="81280" imgH="50800" progId="Equation.3">
                    <p:embed/>
                    <p:pic>
                      <p:nvPicPr>
                        <p:cNvPr id="0" name="图片 3513"/>
                        <p:cNvPicPr/>
                        <p:nvPr/>
                      </p:nvPicPr>
                      <p:blipFill>
                        <a:blip r:embed="rId22"/>
                        <a:stretch>
                          <a:fillRect/>
                        </a:stretch>
                      </p:blipFill>
                      <p:spPr>
                        <a:xfrm>
                          <a:off x="2483768" y="4904570"/>
                          <a:ext cx="424435" cy="335087"/>
                        </a:xfrm>
                        <a:prstGeom prst="rect">
                          <a:avLst/>
                        </a:prstGeom>
                        <a:noFill/>
                        <a:ln w="38100">
                          <a:noFill/>
                          <a:miter/>
                        </a:ln>
                      </p:spPr>
                    </p:pic>
                  </p:oleObj>
                </mc:Fallback>
              </mc:AlternateContent>
            </a:graphicData>
          </a:graphic>
        </p:graphicFrame>
        <p:graphicFrame>
          <p:nvGraphicFramePr>
            <p:cNvPr id="29706" name="Object 28"/>
            <p:cNvGraphicFramePr>
              <a:graphicFrameLocks noChangeAspect="1"/>
            </p:cNvGraphicFramePr>
            <p:nvPr/>
          </p:nvGraphicFramePr>
          <p:xfrm>
            <a:off x="1331006" y="4509120"/>
            <a:ext cx="411936" cy="355190"/>
          </p:xfrm>
          <a:graphic>
            <a:graphicData uri="http://schemas.openxmlformats.org/presentationml/2006/ole">
              <mc:AlternateContent xmlns:mc="http://schemas.openxmlformats.org/markup-compatibility/2006">
                <mc:Choice xmlns:v="urn:schemas-microsoft-com:vml" Requires="v">
                  <p:oleObj spid="_x0000_s3523" name="" r:id="rId23" imgW="81280" imgH="71120" progId="Equation.3">
                    <p:embed/>
                  </p:oleObj>
                </mc:Choice>
                <mc:Fallback>
                  <p:oleObj name="" r:id="rId23" imgW="81280" imgH="71120" progId="Equation.3">
                    <p:embed/>
                    <p:pic>
                      <p:nvPicPr>
                        <p:cNvPr id="0" name="图片 3522"/>
                        <p:cNvPicPr/>
                        <p:nvPr/>
                      </p:nvPicPr>
                      <p:blipFill>
                        <a:blip r:embed="rId24"/>
                        <a:stretch>
                          <a:fillRect/>
                        </a:stretch>
                      </p:blipFill>
                      <p:spPr>
                        <a:xfrm>
                          <a:off x="1331006" y="4509120"/>
                          <a:ext cx="411936" cy="355190"/>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0723" name="Rectangle 4"/>
          <p:cNvSpPr/>
          <p:nvPr/>
        </p:nvSpPr>
        <p:spPr>
          <a:xfrm>
            <a:off x="762000" y="0"/>
            <a:ext cx="5970588"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600" b="1" dirty="0">
                <a:latin typeface="宋体" panose="02010600030101010101" pitchFamily="2" charset="-122"/>
              </a:rPr>
              <a:t>d.</a:t>
            </a:r>
            <a:r>
              <a:rPr lang="zh-CN" altLang="en-US" sz="2600" b="1" dirty="0">
                <a:latin typeface="宋体" panose="02010600030101010101" pitchFamily="2" charset="-122"/>
              </a:rPr>
              <a:t>惯性环节</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rPr>
              <a:t>I</a:t>
            </a:r>
            <a:r>
              <a:rPr lang="en-US" altLang="zh-CN" sz="2600" dirty="0">
                <a:latin typeface="Times New Roman" panose="02020603050405020304" pitchFamily="18" charset="0"/>
                <a:cs typeface="Times New Roman" panose="02020603050405020304" pitchFamily="18" charset="0"/>
              </a:rPr>
              <a:t>nertial</a:t>
            </a:r>
            <a:r>
              <a:rPr lang="zh-CN" altLang="en-US" sz="2600" dirty="0">
                <a:latin typeface="Times New Roman" panose="02020603050405020304" pitchFamily="18" charset="0"/>
              </a:rPr>
              <a:t> factor</a:t>
            </a:r>
            <a:r>
              <a:rPr lang="en-US" altLang="zh-CN"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895350" y="404813"/>
            <a:ext cx="6029325" cy="1657350"/>
            <a:chOff x="356" y="98"/>
            <a:chExt cx="3798" cy="1044"/>
          </a:xfrm>
        </p:grpSpPr>
        <p:graphicFrame>
          <p:nvGraphicFramePr>
            <p:cNvPr id="30772" name="Object 5"/>
            <p:cNvGraphicFramePr>
              <a:graphicFrameLocks noChangeAspect="1"/>
            </p:cNvGraphicFramePr>
            <p:nvPr/>
          </p:nvGraphicFramePr>
          <p:xfrm>
            <a:off x="2715" y="98"/>
            <a:ext cx="1219" cy="523"/>
          </p:xfrm>
          <a:graphic>
            <a:graphicData uri="http://schemas.openxmlformats.org/presentationml/2006/ole">
              <mc:AlternateContent xmlns:mc="http://schemas.openxmlformats.org/markup-compatibility/2006">
                <mc:Choice xmlns:v="urn:schemas-microsoft-com:vml" Requires="v">
                  <p:oleObj spid="_x0000_s3517" name="" r:id="rId1" imgW="772160" imgH="325120" progId="Equation.3">
                    <p:embed/>
                  </p:oleObj>
                </mc:Choice>
                <mc:Fallback>
                  <p:oleObj name="" r:id="rId1" imgW="772160" imgH="325120" progId="Equation.3">
                    <p:embed/>
                    <p:pic>
                      <p:nvPicPr>
                        <p:cNvPr id="0" name="图片 3516"/>
                        <p:cNvPicPr/>
                        <p:nvPr/>
                      </p:nvPicPr>
                      <p:blipFill>
                        <a:blip r:embed="rId2"/>
                        <a:stretch>
                          <a:fillRect/>
                        </a:stretch>
                      </p:blipFill>
                      <p:spPr>
                        <a:xfrm>
                          <a:off x="2715" y="98"/>
                          <a:ext cx="1219" cy="523"/>
                        </a:xfrm>
                        <a:prstGeom prst="rect">
                          <a:avLst/>
                        </a:prstGeom>
                        <a:noFill/>
                        <a:ln w="38100">
                          <a:noFill/>
                          <a:miter/>
                        </a:ln>
                      </p:spPr>
                    </p:pic>
                  </p:oleObj>
                </mc:Fallback>
              </mc:AlternateContent>
            </a:graphicData>
          </a:graphic>
        </p:graphicFrame>
        <p:sp>
          <p:nvSpPr>
            <p:cNvPr id="30773" name="Rectangle 3"/>
            <p:cNvSpPr/>
            <p:nvPr/>
          </p:nvSpPr>
          <p:spPr>
            <a:xfrm>
              <a:off x="356" y="212"/>
              <a:ext cx="2260"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buClr>
                  <a:schemeClr val="accent2"/>
                </a:buClr>
                <a:buSzPct val="110000"/>
                <a:buFont typeface="Arial" panose="020B0604020202020204" pitchFamily="34" charset="0"/>
                <a:buNone/>
              </a:pPr>
              <a:r>
                <a:rPr lang="zh-CN" altLang="en-US" sz="2400" b="1" dirty="0">
                  <a:latin typeface="宋体" panose="02010600030101010101" pitchFamily="2" charset="-122"/>
                </a:rPr>
                <a:t>惯性环节的传递函数为：</a:t>
              </a:r>
              <a:endParaRPr lang="zh-CN" altLang="en-US" sz="2400" b="1" dirty="0">
                <a:latin typeface="宋体" panose="02010600030101010101" pitchFamily="2" charset="-122"/>
              </a:endParaRPr>
            </a:p>
          </p:txBody>
        </p:sp>
        <p:graphicFrame>
          <p:nvGraphicFramePr>
            <p:cNvPr id="30774" name="Object 7"/>
            <p:cNvGraphicFramePr>
              <a:graphicFrameLocks noChangeAspect="1"/>
            </p:cNvGraphicFramePr>
            <p:nvPr/>
          </p:nvGraphicFramePr>
          <p:xfrm>
            <a:off x="2536" y="575"/>
            <a:ext cx="1618" cy="567"/>
          </p:xfrm>
          <a:graphic>
            <a:graphicData uri="http://schemas.openxmlformats.org/presentationml/2006/ole">
              <mc:AlternateContent xmlns:mc="http://schemas.openxmlformats.org/markup-compatibility/2006">
                <mc:Choice xmlns:v="urn:schemas-microsoft-com:vml" Requires="v">
                  <p:oleObj spid="_x0000_s3545" name="" r:id="rId3" imgW="1056640" imgH="355600" progId="Equation.DSMT4">
                    <p:embed/>
                  </p:oleObj>
                </mc:Choice>
                <mc:Fallback>
                  <p:oleObj name="" r:id="rId3" imgW="1056640" imgH="355600" progId="Equation.DSMT4">
                    <p:embed/>
                    <p:pic>
                      <p:nvPicPr>
                        <p:cNvPr id="0" name="图片 3544"/>
                        <p:cNvPicPr/>
                        <p:nvPr/>
                      </p:nvPicPr>
                      <p:blipFill>
                        <a:blip r:embed="rId4"/>
                        <a:stretch>
                          <a:fillRect/>
                        </a:stretch>
                      </p:blipFill>
                      <p:spPr>
                        <a:xfrm>
                          <a:off x="2536" y="575"/>
                          <a:ext cx="1618" cy="567"/>
                        </a:xfrm>
                        <a:prstGeom prst="rect">
                          <a:avLst/>
                        </a:prstGeom>
                        <a:noFill/>
                        <a:ln w="38100">
                          <a:noFill/>
                          <a:miter/>
                        </a:ln>
                      </p:spPr>
                    </p:pic>
                  </p:oleObj>
                </mc:Fallback>
              </mc:AlternateContent>
            </a:graphicData>
          </a:graphic>
        </p:graphicFrame>
        <p:sp>
          <p:nvSpPr>
            <p:cNvPr id="30775" name="Rectangle 6"/>
            <p:cNvSpPr/>
            <p:nvPr/>
          </p:nvSpPr>
          <p:spPr>
            <a:xfrm>
              <a:off x="359" y="666"/>
              <a:ext cx="2065" cy="2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buClr>
                  <a:schemeClr val="accent2"/>
                </a:buClr>
                <a:buSzPct val="110000"/>
                <a:buFont typeface="Arial" panose="020B0604020202020204" pitchFamily="34" charset="0"/>
                <a:buNone/>
              </a:pPr>
              <a:r>
                <a:rPr lang="zh-CN" altLang="en-US" sz="2400" b="1" dirty="0">
                  <a:latin typeface="宋体" panose="02010600030101010101" pitchFamily="2" charset="-122"/>
                </a:rPr>
                <a:t>其对应的频率特性是：</a:t>
              </a:r>
              <a:endParaRPr lang="zh-CN" altLang="en-US" sz="2400" b="1" dirty="0">
                <a:latin typeface="宋体" panose="02010600030101010101" pitchFamily="2" charset="-122"/>
              </a:endParaRPr>
            </a:p>
          </p:txBody>
        </p:sp>
      </p:grpSp>
      <p:grpSp>
        <p:nvGrpSpPr>
          <p:cNvPr id="3" name="Group 9"/>
          <p:cNvGrpSpPr/>
          <p:nvPr/>
        </p:nvGrpSpPr>
        <p:grpSpPr>
          <a:xfrm>
            <a:off x="1768475" y="460375"/>
            <a:ext cx="5251450" cy="1384300"/>
            <a:chOff x="0" y="91"/>
            <a:chExt cx="3308" cy="872"/>
          </a:xfrm>
        </p:grpSpPr>
        <p:graphicFrame>
          <p:nvGraphicFramePr>
            <p:cNvPr id="30768" name="Object 10"/>
            <p:cNvGraphicFramePr>
              <a:graphicFrameLocks noChangeAspect="1"/>
            </p:cNvGraphicFramePr>
            <p:nvPr/>
          </p:nvGraphicFramePr>
          <p:xfrm>
            <a:off x="1324" y="693"/>
            <a:ext cx="1984" cy="270"/>
          </p:xfrm>
          <a:graphic>
            <a:graphicData uri="http://schemas.openxmlformats.org/presentationml/2006/ole">
              <mc:AlternateContent xmlns:mc="http://schemas.openxmlformats.org/markup-compatibility/2006">
                <mc:Choice xmlns:v="urn:schemas-microsoft-com:vml" Requires="v">
                  <p:oleObj spid="_x0000_s3528" name="" r:id="rId5" imgW="1361440" imgH="132080" progId="Equation.3">
                    <p:embed/>
                  </p:oleObj>
                </mc:Choice>
                <mc:Fallback>
                  <p:oleObj name="" r:id="rId5" imgW="1361440" imgH="132080" progId="Equation.3">
                    <p:embed/>
                    <p:pic>
                      <p:nvPicPr>
                        <p:cNvPr id="0" name="图片 3527"/>
                        <p:cNvPicPr/>
                        <p:nvPr/>
                      </p:nvPicPr>
                      <p:blipFill>
                        <a:blip r:embed="rId6"/>
                        <a:stretch>
                          <a:fillRect/>
                        </a:stretch>
                      </p:blipFill>
                      <p:spPr>
                        <a:xfrm>
                          <a:off x="1324" y="693"/>
                          <a:ext cx="1984" cy="270"/>
                        </a:xfrm>
                        <a:prstGeom prst="rect">
                          <a:avLst/>
                        </a:prstGeom>
                        <a:noFill/>
                        <a:ln w="38100">
                          <a:noFill/>
                          <a:miter/>
                        </a:ln>
                      </p:spPr>
                    </p:pic>
                  </p:oleObj>
                </mc:Fallback>
              </mc:AlternateContent>
            </a:graphicData>
          </a:graphic>
        </p:graphicFrame>
        <p:sp>
          <p:nvSpPr>
            <p:cNvPr id="30769" name="Rectangle 10"/>
            <p:cNvSpPr/>
            <p:nvPr/>
          </p:nvSpPr>
          <p:spPr>
            <a:xfrm>
              <a:off x="0" y="608"/>
              <a:ext cx="99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相频特性</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aphicFrame>
          <p:nvGraphicFramePr>
            <p:cNvPr id="30770" name="Object 12"/>
            <p:cNvGraphicFramePr>
              <a:graphicFrameLocks noChangeAspect="1"/>
            </p:cNvGraphicFramePr>
            <p:nvPr/>
          </p:nvGraphicFramePr>
          <p:xfrm>
            <a:off x="1469" y="91"/>
            <a:ext cx="1695" cy="550"/>
          </p:xfrm>
          <a:graphic>
            <a:graphicData uri="http://schemas.openxmlformats.org/presentationml/2006/ole">
              <mc:AlternateContent xmlns:mc="http://schemas.openxmlformats.org/markup-compatibility/2006">
                <mc:Choice xmlns:v="urn:schemas-microsoft-com:vml" Requires="v">
                  <p:oleObj spid="_x0000_s3530" name="" r:id="rId7" imgW="1249680" imgH="386080" progId="Equation.3">
                    <p:embed/>
                  </p:oleObj>
                </mc:Choice>
                <mc:Fallback>
                  <p:oleObj name="" r:id="rId7" imgW="1249680" imgH="386080" progId="Equation.3">
                    <p:embed/>
                    <p:pic>
                      <p:nvPicPr>
                        <p:cNvPr id="0" name="图片 3529"/>
                        <p:cNvPicPr/>
                        <p:nvPr/>
                      </p:nvPicPr>
                      <p:blipFill>
                        <a:blip r:embed="rId8"/>
                        <a:stretch>
                          <a:fillRect/>
                        </a:stretch>
                      </p:blipFill>
                      <p:spPr>
                        <a:xfrm>
                          <a:off x="1469" y="91"/>
                          <a:ext cx="1695" cy="550"/>
                        </a:xfrm>
                        <a:prstGeom prst="rect">
                          <a:avLst/>
                        </a:prstGeom>
                        <a:noFill/>
                        <a:ln w="38100">
                          <a:noFill/>
                          <a:miter/>
                        </a:ln>
                      </p:spPr>
                    </p:pic>
                  </p:oleObj>
                </mc:Fallback>
              </mc:AlternateContent>
            </a:graphicData>
          </a:graphic>
        </p:graphicFrame>
        <p:sp>
          <p:nvSpPr>
            <p:cNvPr id="30771" name="Rectangle 12"/>
            <p:cNvSpPr/>
            <p:nvPr/>
          </p:nvSpPr>
          <p:spPr>
            <a:xfrm>
              <a:off x="0" y="144"/>
              <a:ext cx="994"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幅频特性</a:t>
              </a:r>
              <a:r>
                <a:rPr lang="en-US" altLang="zh-CN" sz="2400" b="1" dirty="0">
                  <a:latin typeface="宋体" panose="02010600030101010101" pitchFamily="2" charset="-122"/>
                </a:rPr>
                <a:t>:</a:t>
              </a:r>
              <a:endParaRPr lang="zh-CN" altLang="en-US" sz="2400" b="1" dirty="0">
                <a:latin typeface="宋体" panose="02010600030101010101" pitchFamily="2" charset="-122"/>
              </a:endParaRPr>
            </a:p>
          </p:txBody>
        </p:sp>
      </p:grpSp>
      <p:grpSp>
        <p:nvGrpSpPr>
          <p:cNvPr id="4" name="Group 14"/>
          <p:cNvGrpSpPr/>
          <p:nvPr/>
        </p:nvGrpSpPr>
        <p:grpSpPr>
          <a:xfrm>
            <a:off x="731838" y="1885950"/>
            <a:ext cx="7620000" cy="1974850"/>
            <a:chOff x="29" y="16"/>
            <a:chExt cx="4800" cy="1244"/>
          </a:xfrm>
        </p:grpSpPr>
        <p:graphicFrame>
          <p:nvGraphicFramePr>
            <p:cNvPr id="30756" name="Object 15"/>
            <p:cNvGraphicFramePr>
              <a:graphicFrameLocks noChangeAspect="1"/>
            </p:cNvGraphicFramePr>
            <p:nvPr/>
          </p:nvGraphicFramePr>
          <p:xfrm>
            <a:off x="29" y="49"/>
            <a:ext cx="575" cy="259"/>
          </p:xfrm>
          <a:graphic>
            <a:graphicData uri="http://schemas.openxmlformats.org/presentationml/2006/ole">
              <mc:AlternateContent xmlns:mc="http://schemas.openxmlformats.org/markup-compatibility/2006">
                <mc:Choice xmlns:v="urn:schemas-microsoft-com:vml" Requires="v">
                  <p:oleObj spid="_x0000_s3527" name="" r:id="rId9" imgW="325120" imgH="111760" progId="Equation.3">
                    <p:embed/>
                  </p:oleObj>
                </mc:Choice>
                <mc:Fallback>
                  <p:oleObj name="" r:id="rId9" imgW="325120" imgH="111760" progId="Equation.3">
                    <p:embed/>
                    <p:pic>
                      <p:nvPicPr>
                        <p:cNvPr id="0" name="图片 3526"/>
                        <p:cNvPicPr/>
                        <p:nvPr/>
                      </p:nvPicPr>
                      <p:blipFill>
                        <a:blip r:embed="rId10"/>
                        <a:stretch>
                          <a:fillRect/>
                        </a:stretch>
                      </p:blipFill>
                      <p:spPr>
                        <a:xfrm>
                          <a:off x="29" y="49"/>
                          <a:ext cx="575" cy="259"/>
                        </a:xfrm>
                        <a:prstGeom prst="rect">
                          <a:avLst/>
                        </a:prstGeom>
                        <a:noFill/>
                        <a:ln w="38100">
                          <a:noFill/>
                          <a:miter/>
                        </a:ln>
                      </p:spPr>
                    </p:pic>
                  </p:oleObj>
                </mc:Fallback>
              </mc:AlternateContent>
            </a:graphicData>
          </a:graphic>
        </p:graphicFrame>
        <p:graphicFrame>
          <p:nvGraphicFramePr>
            <p:cNvPr id="30757" name="Object 16"/>
            <p:cNvGraphicFramePr>
              <a:graphicFrameLocks noChangeAspect="1"/>
            </p:cNvGraphicFramePr>
            <p:nvPr/>
          </p:nvGraphicFramePr>
          <p:xfrm>
            <a:off x="1088" y="53"/>
            <a:ext cx="906" cy="320"/>
          </p:xfrm>
          <a:graphic>
            <a:graphicData uri="http://schemas.openxmlformats.org/presentationml/2006/ole">
              <mc:AlternateContent xmlns:mc="http://schemas.openxmlformats.org/markup-compatibility/2006">
                <mc:Choice xmlns:v="urn:schemas-microsoft-com:vml" Requires="v">
                  <p:oleObj spid="_x0000_s3529" name="" r:id="rId11" imgW="589280" imgH="193040" progId="Equation.3">
                    <p:embed/>
                  </p:oleObj>
                </mc:Choice>
                <mc:Fallback>
                  <p:oleObj name="" r:id="rId11" imgW="589280" imgH="193040" progId="Equation.3">
                    <p:embed/>
                    <p:pic>
                      <p:nvPicPr>
                        <p:cNvPr id="0" name="图片 3528"/>
                        <p:cNvPicPr/>
                        <p:nvPr/>
                      </p:nvPicPr>
                      <p:blipFill>
                        <a:blip r:embed="rId12"/>
                        <a:stretch>
                          <a:fillRect/>
                        </a:stretch>
                      </p:blipFill>
                      <p:spPr>
                        <a:xfrm>
                          <a:off x="1088" y="53"/>
                          <a:ext cx="906" cy="320"/>
                        </a:xfrm>
                        <a:prstGeom prst="rect">
                          <a:avLst/>
                        </a:prstGeom>
                        <a:noFill/>
                        <a:ln w="38100">
                          <a:noFill/>
                          <a:miter/>
                        </a:ln>
                      </p:spPr>
                    </p:pic>
                  </p:oleObj>
                </mc:Fallback>
              </mc:AlternateContent>
            </a:graphicData>
          </a:graphic>
        </p:graphicFrame>
        <p:graphicFrame>
          <p:nvGraphicFramePr>
            <p:cNvPr id="30758" name="Object 17"/>
            <p:cNvGraphicFramePr>
              <a:graphicFrameLocks noChangeAspect="1"/>
            </p:cNvGraphicFramePr>
            <p:nvPr/>
          </p:nvGraphicFramePr>
          <p:xfrm>
            <a:off x="3490" y="16"/>
            <a:ext cx="1045" cy="323"/>
          </p:xfrm>
          <a:graphic>
            <a:graphicData uri="http://schemas.openxmlformats.org/presentationml/2006/ole">
              <mc:AlternateContent xmlns:mc="http://schemas.openxmlformats.org/markup-compatibility/2006">
                <mc:Choice xmlns:v="urn:schemas-microsoft-com:vml" Requires="v">
                  <p:oleObj spid="_x0000_s3536" name="" r:id="rId13" imgW="741680" imgH="162560" progId="Equation.3">
                    <p:embed/>
                  </p:oleObj>
                </mc:Choice>
                <mc:Fallback>
                  <p:oleObj name="" r:id="rId13" imgW="741680" imgH="162560" progId="Equation.3">
                    <p:embed/>
                    <p:pic>
                      <p:nvPicPr>
                        <p:cNvPr id="0" name="图片 3535"/>
                        <p:cNvPicPr/>
                        <p:nvPr/>
                      </p:nvPicPr>
                      <p:blipFill>
                        <a:blip r:embed="rId14"/>
                        <a:stretch>
                          <a:fillRect/>
                        </a:stretch>
                      </p:blipFill>
                      <p:spPr>
                        <a:xfrm>
                          <a:off x="3490" y="16"/>
                          <a:ext cx="1045" cy="323"/>
                        </a:xfrm>
                        <a:prstGeom prst="rect">
                          <a:avLst/>
                        </a:prstGeom>
                        <a:noFill/>
                        <a:ln w="38100">
                          <a:noFill/>
                          <a:miter/>
                        </a:ln>
                      </p:spPr>
                    </p:pic>
                  </p:oleObj>
                </mc:Fallback>
              </mc:AlternateContent>
            </a:graphicData>
          </a:graphic>
        </p:graphicFrame>
        <p:graphicFrame>
          <p:nvGraphicFramePr>
            <p:cNvPr id="30759" name="Object 18"/>
            <p:cNvGraphicFramePr>
              <a:graphicFrameLocks noChangeAspect="1"/>
            </p:cNvGraphicFramePr>
            <p:nvPr/>
          </p:nvGraphicFramePr>
          <p:xfrm>
            <a:off x="44" y="391"/>
            <a:ext cx="615" cy="561"/>
          </p:xfrm>
          <a:graphic>
            <a:graphicData uri="http://schemas.openxmlformats.org/presentationml/2006/ole">
              <mc:AlternateContent xmlns:mc="http://schemas.openxmlformats.org/markup-compatibility/2006">
                <mc:Choice xmlns:v="urn:schemas-microsoft-com:vml" Requires="v">
                  <p:oleObj spid="_x0000_s3534" name="" r:id="rId15" imgW="365760" imgH="325120" progId="Equation.3">
                    <p:embed/>
                  </p:oleObj>
                </mc:Choice>
                <mc:Fallback>
                  <p:oleObj name="" r:id="rId15" imgW="365760" imgH="325120" progId="Equation.3">
                    <p:embed/>
                    <p:pic>
                      <p:nvPicPr>
                        <p:cNvPr id="0" name="图片 3533"/>
                        <p:cNvPicPr/>
                        <p:nvPr/>
                      </p:nvPicPr>
                      <p:blipFill>
                        <a:blip r:embed="rId16"/>
                        <a:stretch>
                          <a:fillRect/>
                        </a:stretch>
                      </p:blipFill>
                      <p:spPr>
                        <a:xfrm>
                          <a:off x="44" y="391"/>
                          <a:ext cx="615" cy="561"/>
                        </a:xfrm>
                        <a:prstGeom prst="rect">
                          <a:avLst/>
                        </a:prstGeom>
                        <a:noFill/>
                        <a:ln w="38100">
                          <a:noFill/>
                          <a:miter/>
                        </a:ln>
                      </p:spPr>
                    </p:pic>
                  </p:oleObj>
                </mc:Fallback>
              </mc:AlternateContent>
            </a:graphicData>
          </a:graphic>
        </p:graphicFrame>
        <p:graphicFrame>
          <p:nvGraphicFramePr>
            <p:cNvPr id="30760" name="Object 19"/>
            <p:cNvGraphicFramePr>
              <a:graphicFrameLocks noChangeAspect="1"/>
            </p:cNvGraphicFramePr>
            <p:nvPr/>
          </p:nvGraphicFramePr>
          <p:xfrm>
            <a:off x="1087" y="412"/>
            <a:ext cx="1937" cy="522"/>
          </p:xfrm>
          <a:graphic>
            <a:graphicData uri="http://schemas.openxmlformats.org/presentationml/2006/ole">
              <mc:AlternateContent xmlns:mc="http://schemas.openxmlformats.org/markup-compatibility/2006">
                <mc:Choice xmlns:v="urn:schemas-microsoft-com:vml" Requires="v">
                  <p:oleObj spid="_x0000_s3540" name="" r:id="rId17" imgW="1341120" imgH="365760" progId="Equation.3">
                    <p:embed/>
                  </p:oleObj>
                </mc:Choice>
                <mc:Fallback>
                  <p:oleObj name="" r:id="rId17" imgW="1341120" imgH="365760" progId="Equation.3">
                    <p:embed/>
                    <p:pic>
                      <p:nvPicPr>
                        <p:cNvPr id="0" name="图片 3539"/>
                        <p:cNvPicPr/>
                        <p:nvPr/>
                      </p:nvPicPr>
                      <p:blipFill>
                        <a:blip r:embed="rId18"/>
                        <a:stretch>
                          <a:fillRect/>
                        </a:stretch>
                      </p:blipFill>
                      <p:spPr>
                        <a:xfrm>
                          <a:off x="1087" y="412"/>
                          <a:ext cx="1937" cy="522"/>
                        </a:xfrm>
                        <a:prstGeom prst="rect">
                          <a:avLst/>
                        </a:prstGeom>
                        <a:noFill/>
                        <a:ln w="38100">
                          <a:noFill/>
                          <a:miter/>
                        </a:ln>
                      </p:spPr>
                    </p:pic>
                  </p:oleObj>
                </mc:Fallback>
              </mc:AlternateContent>
            </a:graphicData>
          </a:graphic>
        </p:graphicFrame>
        <p:graphicFrame>
          <p:nvGraphicFramePr>
            <p:cNvPr id="30761" name="Object 20"/>
            <p:cNvGraphicFramePr>
              <a:graphicFrameLocks noChangeAspect="1"/>
            </p:cNvGraphicFramePr>
            <p:nvPr/>
          </p:nvGraphicFramePr>
          <p:xfrm>
            <a:off x="3503" y="399"/>
            <a:ext cx="1326" cy="506"/>
          </p:xfrm>
          <a:graphic>
            <a:graphicData uri="http://schemas.openxmlformats.org/presentationml/2006/ole">
              <mc:AlternateContent xmlns:mc="http://schemas.openxmlformats.org/markup-compatibility/2006">
                <mc:Choice xmlns:v="urn:schemas-microsoft-com:vml" Requires="v">
                  <p:oleObj spid="_x0000_s3533" name="" r:id="rId19" imgW="975360" imgH="325120" progId="Equation.3">
                    <p:embed/>
                  </p:oleObj>
                </mc:Choice>
                <mc:Fallback>
                  <p:oleObj name="" r:id="rId19" imgW="975360" imgH="325120" progId="Equation.3">
                    <p:embed/>
                    <p:pic>
                      <p:nvPicPr>
                        <p:cNvPr id="0" name="图片 3532"/>
                        <p:cNvPicPr/>
                        <p:nvPr/>
                      </p:nvPicPr>
                      <p:blipFill>
                        <a:blip r:embed="rId20"/>
                        <a:stretch>
                          <a:fillRect/>
                        </a:stretch>
                      </p:blipFill>
                      <p:spPr>
                        <a:xfrm>
                          <a:off x="3503" y="399"/>
                          <a:ext cx="1326" cy="506"/>
                        </a:xfrm>
                        <a:prstGeom prst="rect">
                          <a:avLst/>
                        </a:prstGeom>
                        <a:noFill/>
                        <a:ln w="38100">
                          <a:noFill/>
                          <a:miter/>
                        </a:ln>
                      </p:spPr>
                    </p:pic>
                  </p:oleObj>
                </mc:Fallback>
              </mc:AlternateContent>
            </a:graphicData>
          </a:graphic>
        </p:graphicFrame>
        <p:graphicFrame>
          <p:nvGraphicFramePr>
            <p:cNvPr id="30762" name="Object 21"/>
            <p:cNvGraphicFramePr>
              <a:graphicFrameLocks noChangeAspect="1"/>
            </p:cNvGraphicFramePr>
            <p:nvPr/>
          </p:nvGraphicFramePr>
          <p:xfrm>
            <a:off x="44" y="1039"/>
            <a:ext cx="551" cy="210"/>
          </p:xfrm>
          <a:graphic>
            <a:graphicData uri="http://schemas.openxmlformats.org/presentationml/2006/ole">
              <mc:AlternateContent xmlns:mc="http://schemas.openxmlformats.org/markup-compatibility/2006">
                <mc:Choice xmlns:v="urn:schemas-microsoft-com:vml" Requires="v">
                  <p:oleObj spid="_x0000_s3531" name="" r:id="rId21" imgW="355600" imgH="71120" progId="Equation.3">
                    <p:embed/>
                  </p:oleObj>
                </mc:Choice>
                <mc:Fallback>
                  <p:oleObj name="" r:id="rId21" imgW="355600" imgH="71120" progId="Equation.3">
                    <p:embed/>
                    <p:pic>
                      <p:nvPicPr>
                        <p:cNvPr id="0" name="图片 3530"/>
                        <p:cNvPicPr/>
                        <p:nvPr/>
                      </p:nvPicPr>
                      <p:blipFill>
                        <a:blip r:embed="rId22"/>
                        <a:stretch>
                          <a:fillRect/>
                        </a:stretch>
                      </p:blipFill>
                      <p:spPr>
                        <a:xfrm>
                          <a:off x="44" y="1039"/>
                          <a:ext cx="551" cy="210"/>
                        </a:xfrm>
                        <a:prstGeom prst="rect">
                          <a:avLst/>
                        </a:prstGeom>
                        <a:noFill/>
                        <a:ln w="38100">
                          <a:noFill/>
                          <a:miter/>
                        </a:ln>
                      </p:spPr>
                    </p:pic>
                  </p:oleObj>
                </mc:Fallback>
              </mc:AlternateContent>
            </a:graphicData>
          </a:graphic>
        </p:graphicFrame>
        <p:graphicFrame>
          <p:nvGraphicFramePr>
            <p:cNvPr id="30763" name="Object 22"/>
            <p:cNvGraphicFramePr>
              <a:graphicFrameLocks noChangeAspect="1"/>
            </p:cNvGraphicFramePr>
            <p:nvPr/>
          </p:nvGraphicFramePr>
          <p:xfrm>
            <a:off x="1094" y="969"/>
            <a:ext cx="977" cy="291"/>
          </p:xfrm>
          <a:graphic>
            <a:graphicData uri="http://schemas.openxmlformats.org/presentationml/2006/ole">
              <mc:AlternateContent xmlns:mc="http://schemas.openxmlformats.org/markup-compatibility/2006">
                <mc:Choice xmlns:v="urn:schemas-microsoft-com:vml" Requires="v">
                  <p:oleObj spid="_x0000_s3537" name="" r:id="rId23" imgW="660400" imgH="193040" progId="Equation.3">
                    <p:embed/>
                  </p:oleObj>
                </mc:Choice>
                <mc:Fallback>
                  <p:oleObj name="" r:id="rId23" imgW="660400" imgH="193040" progId="Equation.3">
                    <p:embed/>
                    <p:pic>
                      <p:nvPicPr>
                        <p:cNvPr id="0" name="图片 3536"/>
                        <p:cNvPicPr/>
                        <p:nvPr/>
                      </p:nvPicPr>
                      <p:blipFill>
                        <a:blip r:embed="rId24"/>
                        <a:stretch>
                          <a:fillRect/>
                        </a:stretch>
                      </p:blipFill>
                      <p:spPr>
                        <a:xfrm>
                          <a:off x="1094" y="969"/>
                          <a:ext cx="977" cy="291"/>
                        </a:xfrm>
                        <a:prstGeom prst="rect">
                          <a:avLst/>
                        </a:prstGeom>
                        <a:noFill/>
                        <a:ln w="38100">
                          <a:noFill/>
                          <a:miter/>
                        </a:ln>
                      </p:spPr>
                    </p:pic>
                  </p:oleObj>
                </mc:Fallback>
              </mc:AlternateContent>
            </a:graphicData>
          </a:graphic>
        </p:graphicFrame>
        <p:graphicFrame>
          <p:nvGraphicFramePr>
            <p:cNvPr id="30764" name="Object 23"/>
            <p:cNvGraphicFramePr>
              <a:graphicFrameLocks noChangeAspect="1"/>
            </p:cNvGraphicFramePr>
            <p:nvPr/>
          </p:nvGraphicFramePr>
          <p:xfrm>
            <a:off x="3494" y="936"/>
            <a:ext cx="1313" cy="306"/>
          </p:xfrm>
          <a:graphic>
            <a:graphicData uri="http://schemas.openxmlformats.org/presentationml/2006/ole">
              <mc:AlternateContent xmlns:mc="http://schemas.openxmlformats.org/markup-compatibility/2006">
                <mc:Choice xmlns:v="urn:schemas-microsoft-com:vml" Requires="v">
                  <p:oleObj spid="_x0000_s3532" name="" r:id="rId25" imgW="934720" imgH="162560" progId="Equation.3">
                    <p:embed/>
                  </p:oleObj>
                </mc:Choice>
                <mc:Fallback>
                  <p:oleObj name="" r:id="rId25" imgW="934720" imgH="162560" progId="Equation.3">
                    <p:embed/>
                    <p:pic>
                      <p:nvPicPr>
                        <p:cNvPr id="0" name="图片 3531"/>
                        <p:cNvPicPr/>
                        <p:nvPr/>
                      </p:nvPicPr>
                      <p:blipFill>
                        <a:blip r:embed="rId26"/>
                        <a:stretch>
                          <a:fillRect/>
                        </a:stretch>
                      </p:blipFill>
                      <p:spPr>
                        <a:xfrm>
                          <a:off x="3494" y="936"/>
                          <a:ext cx="1313" cy="306"/>
                        </a:xfrm>
                        <a:prstGeom prst="rect">
                          <a:avLst/>
                        </a:prstGeom>
                        <a:noFill/>
                        <a:ln w="38100">
                          <a:noFill/>
                          <a:miter/>
                        </a:ln>
                      </p:spPr>
                    </p:pic>
                  </p:oleObj>
                </mc:Fallback>
              </mc:AlternateContent>
            </a:graphicData>
          </a:graphic>
        </p:graphicFrame>
        <p:sp>
          <p:nvSpPr>
            <p:cNvPr id="30765" name="AutoShape 24"/>
            <p:cNvSpPr/>
            <p:nvPr/>
          </p:nvSpPr>
          <p:spPr>
            <a:xfrm>
              <a:off x="672" y="120"/>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sp>
          <p:nvSpPr>
            <p:cNvPr id="30766" name="AutoShape 25"/>
            <p:cNvSpPr/>
            <p:nvPr/>
          </p:nvSpPr>
          <p:spPr>
            <a:xfrm>
              <a:off x="672" y="624"/>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sp>
          <p:nvSpPr>
            <p:cNvPr id="30767" name="AutoShape 26"/>
            <p:cNvSpPr/>
            <p:nvPr/>
          </p:nvSpPr>
          <p:spPr>
            <a:xfrm>
              <a:off x="672" y="1064"/>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grpSp>
      <p:grpSp>
        <p:nvGrpSpPr>
          <p:cNvPr id="5" name="Group 27"/>
          <p:cNvGrpSpPr/>
          <p:nvPr/>
        </p:nvGrpSpPr>
        <p:grpSpPr>
          <a:xfrm>
            <a:off x="381000" y="3886200"/>
            <a:ext cx="8610600" cy="2465388"/>
            <a:chOff x="142" y="0"/>
            <a:chExt cx="5424" cy="1553"/>
          </a:xfrm>
        </p:grpSpPr>
        <p:sp>
          <p:nvSpPr>
            <p:cNvPr id="30753" name="Rectangle 31"/>
            <p:cNvSpPr/>
            <p:nvPr/>
          </p:nvSpPr>
          <p:spPr>
            <a:xfrm>
              <a:off x="142" y="0"/>
              <a:ext cx="5424" cy="2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频率特性是正实轴下方的半个圆周，证明如下：</a:t>
              </a:r>
              <a:endParaRPr lang="zh-CN" altLang="en-US" sz="2400" b="1" dirty="0">
                <a:latin typeface="宋体" panose="02010600030101010101" pitchFamily="2" charset="-122"/>
              </a:endParaRPr>
            </a:p>
          </p:txBody>
        </p:sp>
        <p:graphicFrame>
          <p:nvGraphicFramePr>
            <p:cNvPr id="30754" name="Object 29"/>
            <p:cNvGraphicFramePr>
              <a:graphicFrameLocks noChangeAspect="1"/>
            </p:cNvGraphicFramePr>
            <p:nvPr/>
          </p:nvGraphicFramePr>
          <p:xfrm>
            <a:off x="529" y="359"/>
            <a:ext cx="4385" cy="580"/>
          </p:xfrm>
          <a:graphic>
            <a:graphicData uri="http://schemas.openxmlformats.org/presentationml/2006/ole">
              <mc:AlternateContent xmlns:mc="http://schemas.openxmlformats.org/markup-compatibility/2006">
                <mc:Choice xmlns:v="urn:schemas-microsoft-com:vml" Requires="v">
                  <p:oleObj spid="_x0000_s3538" name="" r:id="rId27" imgW="3535680" imgH="365760" progId="Equation.3">
                    <p:embed/>
                  </p:oleObj>
                </mc:Choice>
                <mc:Fallback>
                  <p:oleObj name="" r:id="rId27" imgW="3535680" imgH="365760" progId="Equation.3">
                    <p:embed/>
                    <p:pic>
                      <p:nvPicPr>
                        <p:cNvPr id="0" name="图片 3537"/>
                        <p:cNvPicPr/>
                        <p:nvPr/>
                      </p:nvPicPr>
                      <p:blipFill>
                        <a:blip r:embed="rId28"/>
                        <a:stretch>
                          <a:fillRect/>
                        </a:stretch>
                      </p:blipFill>
                      <p:spPr>
                        <a:xfrm>
                          <a:off x="529" y="359"/>
                          <a:ext cx="4385" cy="580"/>
                        </a:xfrm>
                        <a:prstGeom prst="rect">
                          <a:avLst/>
                        </a:prstGeom>
                        <a:noFill/>
                        <a:ln w="38100">
                          <a:noFill/>
                          <a:miter/>
                        </a:ln>
                      </p:spPr>
                    </p:pic>
                  </p:oleObj>
                </mc:Fallback>
              </mc:AlternateContent>
            </a:graphicData>
          </a:graphic>
        </p:graphicFrame>
        <p:graphicFrame>
          <p:nvGraphicFramePr>
            <p:cNvPr id="30755" name="Object 30"/>
            <p:cNvGraphicFramePr>
              <a:graphicFrameLocks noChangeAspect="1"/>
            </p:cNvGraphicFramePr>
            <p:nvPr/>
          </p:nvGraphicFramePr>
          <p:xfrm>
            <a:off x="495" y="976"/>
            <a:ext cx="4600" cy="577"/>
          </p:xfrm>
          <a:graphic>
            <a:graphicData uri="http://schemas.openxmlformats.org/presentationml/2006/ole">
              <mc:AlternateContent xmlns:mc="http://schemas.openxmlformats.org/markup-compatibility/2006">
                <mc:Choice xmlns:v="urn:schemas-microsoft-com:vml" Requires="v">
                  <p:oleObj spid="_x0000_s3535" name="" r:id="rId29" imgW="3952240" imgH="467360" progId="Equation.3">
                    <p:embed/>
                  </p:oleObj>
                </mc:Choice>
                <mc:Fallback>
                  <p:oleObj name="" r:id="rId29" imgW="3952240" imgH="467360" progId="Equation.3">
                    <p:embed/>
                    <p:pic>
                      <p:nvPicPr>
                        <p:cNvPr id="0" name="图片 3534"/>
                        <p:cNvPicPr/>
                        <p:nvPr/>
                      </p:nvPicPr>
                      <p:blipFill>
                        <a:blip r:embed="rId30"/>
                        <a:stretch>
                          <a:fillRect/>
                        </a:stretch>
                      </p:blipFill>
                      <p:spPr>
                        <a:xfrm>
                          <a:off x="495" y="976"/>
                          <a:ext cx="4600" cy="577"/>
                        </a:xfrm>
                        <a:prstGeom prst="rect">
                          <a:avLst/>
                        </a:prstGeom>
                        <a:noFill/>
                        <a:ln w="38100">
                          <a:noFill/>
                          <a:miter/>
                        </a:ln>
                      </p:spPr>
                    </p:pic>
                  </p:oleObj>
                </mc:Fallback>
              </mc:AlternateContent>
            </a:graphicData>
          </a:graphic>
        </p:graphicFrame>
      </p:grpSp>
      <p:grpSp>
        <p:nvGrpSpPr>
          <p:cNvPr id="6" name="组合 3"/>
          <p:cNvGrpSpPr/>
          <p:nvPr/>
        </p:nvGrpSpPr>
        <p:grpSpPr>
          <a:xfrm>
            <a:off x="120650" y="3933825"/>
            <a:ext cx="8915400" cy="2422525"/>
            <a:chOff x="201613" y="3958802"/>
            <a:chExt cx="8915400" cy="2422526"/>
          </a:xfrm>
        </p:grpSpPr>
        <p:sp>
          <p:nvSpPr>
            <p:cNvPr id="30747" name="AutoShape 55"/>
            <p:cNvSpPr/>
            <p:nvPr/>
          </p:nvSpPr>
          <p:spPr>
            <a:xfrm>
              <a:off x="201613" y="3958802"/>
              <a:ext cx="8915400" cy="242252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grpSp>
          <p:nvGrpSpPr>
            <p:cNvPr id="30748" name="组合 2"/>
            <p:cNvGrpSpPr/>
            <p:nvPr/>
          </p:nvGrpSpPr>
          <p:grpSpPr>
            <a:xfrm>
              <a:off x="251520" y="4568030"/>
              <a:ext cx="8839200" cy="1165226"/>
              <a:chOff x="304800" y="4033639"/>
              <a:chExt cx="8839200" cy="1165226"/>
            </a:xfrm>
          </p:grpSpPr>
          <p:sp>
            <p:nvSpPr>
              <p:cNvPr id="30749" name="Rectangle 56"/>
              <p:cNvSpPr/>
              <p:nvPr/>
            </p:nvSpPr>
            <p:spPr>
              <a:xfrm>
                <a:off x="304800" y="4093964"/>
                <a:ext cx="8839200" cy="1052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30000"/>
                  </a:lnSpc>
                  <a:spcBef>
                    <a:spcPct val="50000"/>
                  </a:spcBef>
                  <a:buClr>
                    <a:schemeClr val="accent2"/>
                  </a:buClr>
                  <a:buSzPct val="110000"/>
                  <a:buFont typeface="Arial" panose="020B0604020202020204" pitchFamily="34" charset="0"/>
                  <a:buNone/>
                </a:pPr>
                <a:r>
                  <a:rPr lang="zh-CN" altLang="en-US" sz="2400" b="1" dirty="0">
                    <a:latin typeface="宋体" panose="02010600030101010101" pitchFamily="2" charset="-122"/>
                  </a:rPr>
                  <a:t>推广：当惯性环节传递函数的分子是常数</a:t>
                </a:r>
                <a:r>
                  <a:rPr lang="en-US" altLang="zh-CN" sz="2400" b="1" dirty="0">
                    <a:latin typeface="宋体" panose="02010600030101010101" pitchFamily="2" charset="-122"/>
                  </a:rPr>
                  <a:t>K</a:t>
                </a:r>
                <a:r>
                  <a:rPr lang="zh-CN" altLang="en-US" sz="2400" b="1" dirty="0">
                    <a:latin typeface="宋体" panose="02010600030101010101" pitchFamily="2" charset="-122"/>
                  </a:rPr>
                  <a:t>时，即           时，其频率特性是圆心为     ，半径为  的实轴下方半个圆周</a:t>
                </a:r>
                <a:endParaRPr lang="zh-CN" altLang="en-US" sz="2400" b="1" dirty="0">
                  <a:latin typeface="宋体" panose="02010600030101010101" pitchFamily="2" charset="-122"/>
                </a:endParaRPr>
              </a:p>
            </p:txBody>
          </p:sp>
          <p:graphicFrame>
            <p:nvGraphicFramePr>
              <p:cNvPr id="30750" name="Object 34"/>
              <p:cNvGraphicFramePr>
                <a:graphicFrameLocks noChangeAspect="1"/>
              </p:cNvGraphicFramePr>
              <p:nvPr/>
            </p:nvGraphicFramePr>
            <p:xfrm>
              <a:off x="6953250" y="4033639"/>
              <a:ext cx="1717675" cy="701675"/>
            </p:xfrm>
            <a:graphic>
              <a:graphicData uri="http://schemas.openxmlformats.org/presentationml/2006/ole">
                <mc:AlternateContent xmlns:mc="http://schemas.openxmlformats.org/markup-compatibility/2006">
                  <mc:Choice xmlns:v="urn:schemas-microsoft-com:vml" Requires="v">
                    <p:oleObj spid="_x0000_s3539" name="" r:id="rId31" imgW="1036320" imgH="355600" progId="Equation.3">
                      <p:embed/>
                    </p:oleObj>
                  </mc:Choice>
                  <mc:Fallback>
                    <p:oleObj name="" r:id="rId31" imgW="1036320" imgH="355600" progId="Equation.3">
                      <p:embed/>
                      <p:pic>
                        <p:nvPicPr>
                          <p:cNvPr id="0" name="图片 3538"/>
                          <p:cNvPicPr/>
                          <p:nvPr/>
                        </p:nvPicPr>
                        <p:blipFill>
                          <a:blip r:embed="rId32"/>
                          <a:stretch>
                            <a:fillRect/>
                          </a:stretch>
                        </p:blipFill>
                        <p:spPr>
                          <a:xfrm>
                            <a:off x="6953250" y="4033639"/>
                            <a:ext cx="1717675" cy="701675"/>
                          </a:xfrm>
                          <a:prstGeom prst="rect">
                            <a:avLst/>
                          </a:prstGeom>
                          <a:noFill/>
                          <a:ln w="38100">
                            <a:noFill/>
                            <a:miter/>
                          </a:ln>
                        </p:spPr>
                      </p:pic>
                    </p:oleObj>
                  </mc:Fallback>
                </mc:AlternateContent>
              </a:graphicData>
            </a:graphic>
          </p:graphicFrame>
          <p:graphicFrame>
            <p:nvGraphicFramePr>
              <p:cNvPr id="30751" name="Object 35"/>
              <p:cNvGraphicFramePr>
                <a:graphicFrameLocks noChangeAspect="1"/>
              </p:cNvGraphicFramePr>
              <p:nvPr/>
            </p:nvGraphicFramePr>
            <p:xfrm>
              <a:off x="3141663" y="4587677"/>
              <a:ext cx="858837" cy="611188"/>
            </p:xfrm>
            <a:graphic>
              <a:graphicData uri="http://schemas.openxmlformats.org/presentationml/2006/ole">
                <mc:AlternateContent xmlns:mc="http://schemas.openxmlformats.org/markup-compatibility/2006">
                  <mc:Choice xmlns:v="urn:schemas-microsoft-com:vml" Requires="v">
                    <p:oleObj spid="_x0000_s3543" name="" r:id="rId33" imgW="396240" imgH="365760" progId="Equation.3">
                      <p:embed/>
                    </p:oleObj>
                  </mc:Choice>
                  <mc:Fallback>
                    <p:oleObj name="" r:id="rId33" imgW="396240" imgH="365760" progId="Equation.3">
                      <p:embed/>
                      <p:pic>
                        <p:nvPicPr>
                          <p:cNvPr id="0" name="图片 3542"/>
                          <p:cNvPicPr/>
                          <p:nvPr/>
                        </p:nvPicPr>
                        <p:blipFill>
                          <a:blip r:embed="rId34"/>
                          <a:stretch>
                            <a:fillRect/>
                          </a:stretch>
                        </p:blipFill>
                        <p:spPr>
                          <a:xfrm>
                            <a:off x="3141663" y="4587677"/>
                            <a:ext cx="858837" cy="611188"/>
                          </a:xfrm>
                          <a:prstGeom prst="rect">
                            <a:avLst/>
                          </a:prstGeom>
                          <a:noFill/>
                          <a:ln w="38100">
                            <a:noFill/>
                            <a:miter/>
                          </a:ln>
                        </p:spPr>
                      </p:pic>
                    </p:oleObj>
                  </mc:Fallback>
                </mc:AlternateContent>
              </a:graphicData>
            </a:graphic>
          </p:graphicFrame>
          <p:graphicFrame>
            <p:nvGraphicFramePr>
              <p:cNvPr id="30752" name="Object 36"/>
              <p:cNvGraphicFramePr>
                <a:graphicFrameLocks noChangeAspect="1"/>
              </p:cNvGraphicFramePr>
              <p:nvPr/>
            </p:nvGraphicFramePr>
            <p:xfrm>
              <a:off x="5176838" y="4560689"/>
              <a:ext cx="303212" cy="625475"/>
            </p:xfrm>
            <a:graphic>
              <a:graphicData uri="http://schemas.openxmlformats.org/presentationml/2006/ole">
                <mc:AlternateContent xmlns:mc="http://schemas.openxmlformats.org/markup-compatibility/2006">
                  <mc:Choice xmlns:v="urn:schemas-microsoft-com:vml" Requires="v">
                    <p:oleObj spid="_x0000_s3542" name="" r:id="rId35" imgW="121920" imgH="325120" progId="Equation.3">
                      <p:embed/>
                    </p:oleObj>
                  </mc:Choice>
                  <mc:Fallback>
                    <p:oleObj name="" r:id="rId35" imgW="121920" imgH="325120" progId="Equation.3">
                      <p:embed/>
                      <p:pic>
                        <p:nvPicPr>
                          <p:cNvPr id="0" name="图片 3541"/>
                          <p:cNvPicPr/>
                          <p:nvPr/>
                        </p:nvPicPr>
                        <p:blipFill>
                          <a:blip r:embed="rId36"/>
                          <a:stretch>
                            <a:fillRect/>
                          </a:stretch>
                        </p:blipFill>
                        <p:spPr>
                          <a:xfrm>
                            <a:off x="5176838" y="4560689"/>
                            <a:ext cx="303212" cy="625475"/>
                          </a:xfrm>
                          <a:prstGeom prst="rect">
                            <a:avLst/>
                          </a:prstGeom>
                          <a:noFill/>
                          <a:ln w="38100">
                            <a:noFill/>
                            <a:miter/>
                          </a:ln>
                        </p:spPr>
                      </p:pic>
                    </p:oleObj>
                  </mc:Fallback>
                </mc:AlternateContent>
              </a:graphicData>
            </a:graphic>
          </p:graphicFrame>
        </p:grpSp>
      </p:grpSp>
      <p:grpSp>
        <p:nvGrpSpPr>
          <p:cNvPr id="8" name="Group 37"/>
          <p:cNvGrpSpPr/>
          <p:nvPr/>
        </p:nvGrpSpPr>
        <p:grpSpPr>
          <a:xfrm>
            <a:off x="2308225" y="528638"/>
            <a:ext cx="4419600" cy="3276600"/>
            <a:chOff x="0" y="0"/>
            <a:chExt cx="2784" cy="2064"/>
          </a:xfrm>
        </p:grpSpPr>
        <p:sp>
          <p:nvSpPr>
            <p:cNvPr id="30730" name="AutoShape 37"/>
            <p:cNvSpPr/>
            <p:nvPr/>
          </p:nvSpPr>
          <p:spPr>
            <a:xfrm>
              <a:off x="0" y="0"/>
              <a:ext cx="2784" cy="2064"/>
            </a:xfrm>
            <a:prstGeom prst="flowChartAlternateProcess">
              <a:avLst/>
            </a:prstGeom>
            <a:solidFill>
              <a:srgbClr val="CCFFFF"/>
            </a:solidFill>
            <a:ln w="222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graphicFrame>
          <p:nvGraphicFramePr>
            <p:cNvPr id="30731" name="Object 39"/>
            <p:cNvGraphicFramePr>
              <a:graphicFrameLocks noChangeAspect="1"/>
            </p:cNvGraphicFramePr>
            <p:nvPr/>
          </p:nvGraphicFramePr>
          <p:xfrm>
            <a:off x="1098" y="983"/>
            <a:ext cx="528" cy="327"/>
          </p:xfrm>
          <a:graphic>
            <a:graphicData uri="http://schemas.openxmlformats.org/presentationml/2006/ole">
              <mc:AlternateContent xmlns:mc="http://schemas.openxmlformats.org/markup-compatibility/2006">
                <mc:Choice xmlns:v="urn:schemas-microsoft-com:vml" Requires="v">
                  <p:oleObj spid="_x0000_s3541" name="" r:id="rId37" imgW="304800" imgH="172720" progId="Equation.3">
                    <p:embed/>
                  </p:oleObj>
                </mc:Choice>
                <mc:Fallback>
                  <p:oleObj name="" r:id="rId37" imgW="304800" imgH="172720" progId="Equation.3">
                    <p:embed/>
                    <p:pic>
                      <p:nvPicPr>
                        <p:cNvPr id="0" name="图片 3540"/>
                        <p:cNvPicPr/>
                        <p:nvPr/>
                      </p:nvPicPr>
                      <p:blipFill>
                        <a:blip r:embed="rId38"/>
                        <a:stretch>
                          <a:fillRect/>
                        </a:stretch>
                      </p:blipFill>
                      <p:spPr>
                        <a:xfrm>
                          <a:off x="1098" y="983"/>
                          <a:ext cx="528" cy="327"/>
                        </a:xfrm>
                        <a:prstGeom prst="rect">
                          <a:avLst/>
                        </a:prstGeom>
                        <a:noFill/>
                        <a:ln w="38100">
                          <a:noFill/>
                          <a:miter/>
                        </a:ln>
                      </p:spPr>
                    </p:pic>
                  </p:oleObj>
                </mc:Fallback>
              </mc:AlternateContent>
            </a:graphicData>
          </a:graphic>
        </p:graphicFrame>
        <p:sp>
          <p:nvSpPr>
            <p:cNvPr id="30732" name="Text Box 39"/>
            <p:cNvSpPr txBox="1"/>
            <p:nvPr/>
          </p:nvSpPr>
          <p:spPr>
            <a:xfrm>
              <a:off x="408" y="951"/>
              <a:ext cx="27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b="1" dirty="0">
                  <a:latin typeface="华文新魏" panose="02010800040101010101" pitchFamily="2" charset="-122"/>
                  <a:ea typeface="华文新魏" panose="02010800040101010101" pitchFamily="2" charset="-122"/>
                </a:rPr>
                <a:t>0</a:t>
              </a:r>
              <a:endParaRPr lang="en-US" altLang="zh-CN" sz="2400" b="1" dirty="0">
                <a:latin typeface="华文新魏" panose="02010800040101010101" pitchFamily="2" charset="-122"/>
                <a:ea typeface="华文新魏" panose="02010800040101010101" pitchFamily="2" charset="-122"/>
              </a:endParaRPr>
            </a:p>
          </p:txBody>
        </p:sp>
        <p:sp>
          <p:nvSpPr>
            <p:cNvPr id="30733" name="Text Box 40"/>
            <p:cNvSpPr txBox="1"/>
            <p:nvPr/>
          </p:nvSpPr>
          <p:spPr>
            <a:xfrm>
              <a:off x="1953" y="1015"/>
              <a:ext cx="158" cy="2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b="1" dirty="0">
                  <a:latin typeface="宋体" panose="02010600030101010101" pitchFamily="2" charset="-122"/>
                </a:rPr>
                <a:t>1</a:t>
              </a:r>
              <a:endParaRPr lang="en-US" altLang="zh-CN" sz="2400" b="1" dirty="0">
                <a:latin typeface="宋体" panose="02010600030101010101" pitchFamily="2" charset="-122"/>
              </a:endParaRPr>
            </a:p>
          </p:txBody>
        </p:sp>
        <p:graphicFrame>
          <p:nvGraphicFramePr>
            <p:cNvPr id="30734" name="Object 42"/>
            <p:cNvGraphicFramePr>
              <a:graphicFrameLocks noChangeAspect="1"/>
            </p:cNvGraphicFramePr>
            <p:nvPr/>
          </p:nvGraphicFramePr>
          <p:xfrm>
            <a:off x="724" y="1619"/>
            <a:ext cx="865" cy="244"/>
          </p:xfrm>
          <a:graphic>
            <a:graphicData uri="http://schemas.openxmlformats.org/presentationml/2006/ole">
              <mc:AlternateContent xmlns:mc="http://schemas.openxmlformats.org/markup-compatibility/2006">
                <mc:Choice xmlns:v="urn:schemas-microsoft-com:vml" Requires="v">
                  <p:oleObj spid="_x0000_s3544" name="" r:id="rId39" imgW="477520" imgH="111760" progId="Equation.3">
                    <p:embed/>
                  </p:oleObj>
                </mc:Choice>
                <mc:Fallback>
                  <p:oleObj name="" r:id="rId39" imgW="477520" imgH="111760" progId="Equation.3">
                    <p:embed/>
                    <p:pic>
                      <p:nvPicPr>
                        <p:cNvPr id="0" name="图片 3543"/>
                        <p:cNvPicPr/>
                        <p:nvPr/>
                      </p:nvPicPr>
                      <p:blipFill>
                        <a:blip r:embed="rId40"/>
                        <a:stretch>
                          <a:fillRect/>
                        </a:stretch>
                      </p:blipFill>
                      <p:spPr>
                        <a:xfrm>
                          <a:off x="724" y="1619"/>
                          <a:ext cx="865" cy="244"/>
                        </a:xfrm>
                        <a:prstGeom prst="rect">
                          <a:avLst/>
                        </a:prstGeom>
                        <a:noFill/>
                        <a:ln w="38100">
                          <a:noFill/>
                          <a:miter/>
                        </a:ln>
                      </p:spPr>
                    </p:pic>
                  </p:oleObj>
                </mc:Fallback>
              </mc:AlternateContent>
            </a:graphicData>
          </a:graphic>
        </p:graphicFrame>
        <p:sp>
          <p:nvSpPr>
            <p:cNvPr id="30735" name="Rectangle 42"/>
            <p:cNvSpPr/>
            <p:nvPr/>
          </p:nvSpPr>
          <p:spPr>
            <a:xfrm>
              <a:off x="96" y="234"/>
              <a:ext cx="2217" cy="775"/>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sp>
          <p:nvSpPr>
            <p:cNvPr id="30736" name="Line 45"/>
            <p:cNvSpPr/>
            <p:nvPr/>
          </p:nvSpPr>
          <p:spPr>
            <a:xfrm>
              <a:off x="589" y="1009"/>
              <a:ext cx="657" cy="621"/>
            </a:xfrm>
            <a:prstGeom prst="line">
              <a:avLst/>
            </a:prstGeom>
            <a:ln w="9525" cap="flat" cmpd="sng">
              <a:solidFill>
                <a:schemeClr val="tx2"/>
              </a:solidFill>
              <a:prstDash val="solid"/>
              <a:headEnd type="none" w="med" len="med"/>
              <a:tailEnd type="triangle" w="sm" len="lg"/>
            </a:ln>
          </p:spPr>
        </p:sp>
        <p:sp>
          <p:nvSpPr>
            <p:cNvPr id="30737" name="Arc 46"/>
            <p:cNvSpPr/>
            <p:nvPr/>
          </p:nvSpPr>
          <p:spPr>
            <a:xfrm rot="-1460101" flipV="1">
              <a:off x="876" y="1048"/>
              <a:ext cx="288" cy="233"/>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2">
                  <a:alpha val="100000"/>
                </a:schemeClr>
              </a:solidFill>
              <a:prstDash val="solid"/>
              <a:round/>
              <a:headEnd type="none" w="med" len="med"/>
              <a:tailEnd type="none" w="med" len="med"/>
            </a:ln>
          </p:spPr>
          <p:txBody>
            <a:bodyPr/>
            <a:p>
              <a:endParaRPr lang="zh-CN" altLang="en-US"/>
            </a:p>
          </p:txBody>
        </p:sp>
        <p:sp>
          <p:nvSpPr>
            <p:cNvPr id="30738" name="Line 47"/>
            <p:cNvSpPr/>
            <p:nvPr/>
          </p:nvSpPr>
          <p:spPr>
            <a:xfrm rot="8180140">
              <a:off x="932" y="1321"/>
              <a:ext cx="41" cy="0"/>
            </a:xfrm>
            <a:prstGeom prst="line">
              <a:avLst/>
            </a:prstGeom>
            <a:ln w="9525" cap="flat" cmpd="sng">
              <a:solidFill>
                <a:schemeClr val="tx1"/>
              </a:solidFill>
              <a:prstDash val="solid"/>
              <a:headEnd type="none" w="med" len="med"/>
              <a:tailEnd type="triangle" w="sm" len="lg"/>
            </a:ln>
          </p:spPr>
        </p:sp>
        <p:graphicFrame>
          <p:nvGraphicFramePr>
            <p:cNvPr id="30739" name="Object 47"/>
            <p:cNvGraphicFramePr>
              <a:graphicFrameLocks noChangeAspect="1"/>
            </p:cNvGraphicFramePr>
            <p:nvPr/>
          </p:nvGraphicFramePr>
          <p:xfrm>
            <a:off x="617" y="155"/>
            <a:ext cx="309" cy="238"/>
          </p:xfrm>
          <a:graphic>
            <a:graphicData uri="http://schemas.openxmlformats.org/presentationml/2006/ole">
              <mc:AlternateContent xmlns:mc="http://schemas.openxmlformats.org/markup-compatibility/2006">
                <mc:Choice xmlns:v="urn:schemas-microsoft-com:vml" Requires="v">
                  <p:oleObj spid="_x0000_s3546" name="" r:id="rId41" imgW="215900" imgH="177800" progId="Equation.DSMT4">
                    <p:embed/>
                  </p:oleObj>
                </mc:Choice>
                <mc:Fallback>
                  <p:oleObj name="" r:id="rId41" imgW="215900" imgH="177800" progId="Equation.DSMT4">
                    <p:embed/>
                    <p:pic>
                      <p:nvPicPr>
                        <p:cNvPr id="0" name="图片 3545"/>
                        <p:cNvPicPr/>
                        <p:nvPr/>
                      </p:nvPicPr>
                      <p:blipFill>
                        <a:blip r:embed="rId42"/>
                        <a:stretch>
                          <a:fillRect/>
                        </a:stretch>
                      </p:blipFill>
                      <p:spPr>
                        <a:xfrm>
                          <a:off x="617" y="155"/>
                          <a:ext cx="309" cy="238"/>
                        </a:xfrm>
                        <a:prstGeom prst="rect">
                          <a:avLst/>
                        </a:prstGeom>
                        <a:noFill/>
                        <a:ln w="38100">
                          <a:noFill/>
                          <a:miter/>
                        </a:ln>
                      </p:spPr>
                    </p:pic>
                  </p:oleObj>
                </mc:Fallback>
              </mc:AlternateContent>
            </a:graphicData>
          </a:graphic>
        </p:graphicFrame>
        <p:graphicFrame>
          <p:nvGraphicFramePr>
            <p:cNvPr id="30740" name="Object 48"/>
            <p:cNvGraphicFramePr>
              <a:graphicFrameLocks noChangeAspect="1"/>
            </p:cNvGraphicFramePr>
            <p:nvPr/>
          </p:nvGraphicFramePr>
          <p:xfrm>
            <a:off x="1662" y="732"/>
            <a:ext cx="610" cy="266"/>
          </p:xfrm>
          <a:graphic>
            <a:graphicData uri="http://schemas.openxmlformats.org/presentationml/2006/ole">
              <mc:AlternateContent xmlns:mc="http://schemas.openxmlformats.org/markup-compatibility/2006">
                <mc:Choice xmlns:v="urn:schemas-microsoft-com:vml" Requires="v">
                  <p:oleObj spid="_x0000_s3547" name="" r:id="rId43" imgW="314960" imgH="111760" progId="Equation.3">
                    <p:embed/>
                  </p:oleObj>
                </mc:Choice>
                <mc:Fallback>
                  <p:oleObj name="" r:id="rId43" imgW="314960" imgH="111760" progId="Equation.3">
                    <p:embed/>
                    <p:pic>
                      <p:nvPicPr>
                        <p:cNvPr id="0" name="图片 3546"/>
                        <p:cNvPicPr/>
                        <p:nvPr/>
                      </p:nvPicPr>
                      <p:blipFill>
                        <a:blip r:embed="rId44"/>
                        <a:stretch>
                          <a:fillRect/>
                        </a:stretch>
                      </p:blipFill>
                      <p:spPr>
                        <a:xfrm>
                          <a:off x="1662" y="732"/>
                          <a:ext cx="610" cy="266"/>
                        </a:xfrm>
                        <a:prstGeom prst="rect">
                          <a:avLst/>
                        </a:prstGeom>
                        <a:noFill/>
                        <a:ln w="38100">
                          <a:noFill/>
                          <a:miter/>
                        </a:ln>
                      </p:spPr>
                    </p:pic>
                  </p:oleObj>
                </mc:Fallback>
              </mc:AlternateContent>
            </a:graphicData>
          </a:graphic>
        </p:graphicFrame>
        <p:graphicFrame>
          <p:nvGraphicFramePr>
            <p:cNvPr id="30741" name="Object 49"/>
            <p:cNvGraphicFramePr>
              <a:graphicFrameLocks noChangeAspect="1"/>
            </p:cNvGraphicFramePr>
            <p:nvPr/>
          </p:nvGraphicFramePr>
          <p:xfrm>
            <a:off x="2469" y="785"/>
            <a:ext cx="272" cy="212"/>
          </p:xfrm>
          <a:graphic>
            <a:graphicData uri="http://schemas.openxmlformats.org/presentationml/2006/ole">
              <mc:AlternateContent xmlns:mc="http://schemas.openxmlformats.org/markup-compatibility/2006">
                <mc:Choice xmlns:v="urn:schemas-microsoft-com:vml" Requires="v">
                  <p:oleObj spid="_x0000_s3548" name="" r:id="rId45" imgW="215900" imgH="177800" progId="Equation.DSMT4">
                    <p:embed/>
                  </p:oleObj>
                </mc:Choice>
                <mc:Fallback>
                  <p:oleObj name="" r:id="rId45" imgW="215900" imgH="177800" progId="Equation.DSMT4">
                    <p:embed/>
                    <p:pic>
                      <p:nvPicPr>
                        <p:cNvPr id="0" name="图片 3547"/>
                        <p:cNvPicPr/>
                        <p:nvPr/>
                      </p:nvPicPr>
                      <p:blipFill>
                        <a:blip r:embed="rId46"/>
                        <a:stretch>
                          <a:fillRect/>
                        </a:stretch>
                      </p:blipFill>
                      <p:spPr>
                        <a:xfrm>
                          <a:off x="2469" y="785"/>
                          <a:ext cx="272" cy="212"/>
                        </a:xfrm>
                        <a:prstGeom prst="rect">
                          <a:avLst/>
                        </a:prstGeom>
                        <a:noFill/>
                        <a:ln w="38100">
                          <a:noFill/>
                          <a:miter/>
                        </a:ln>
                      </p:spPr>
                    </p:pic>
                  </p:oleObj>
                </mc:Fallback>
              </mc:AlternateContent>
            </a:graphicData>
          </a:graphic>
        </p:graphicFrame>
        <p:graphicFrame>
          <p:nvGraphicFramePr>
            <p:cNvPr id="30742" name="Object 50"/>
            <p:cNvGraphicFramePr>
              <a:graphicFrameLocks noChangeAspect="1"/>
            </p:cNvGraphicFramePr>
            <p:nvPr/>
          </p:nvGraphicFramePr>
          <p:xfrm>
            <a:off x="678" y="750"/>
            <a:ext cx="588" cy="248"/>
          </p:xfrm>
          <a:graphic>
            <a:graphicData uri="http://schemas.openxmlformats.org/presentationml/2006/ole">
              <mc:AlternateContent xmlns:mc="http://schemas.openxmlformats.org/markup-compatibility/2006">
                <mc:Choice xmlns:v="urn:schemas-microsoft-com:vml" Requires="v">
                  <p:oleObj spid="_x0000_s3549" name="" r:id="rId47" imgW="355600" imgH="71120" progId="Equation.3">
                    <p:embed/>
                  </p:oleObj>
                </mc:Choice>
                <mc:Fallback>
                  <p:oleObj name="" r:id="rId47" imgW="355600" imgH="71120" progId="Equation.3">
                    <p:embed/>
                    <p:pic>
                      <p:nvPicPr>
                        <p:cNvPr id="0" name="图片 3548"/>
                        <p:cNvPicPr/>
                        <p:nvPr/>
                      </p:nvPicPr>
                      <p:blipFill>
                        <a:blip r:embed="rId48"/>
                        <a:stretch>
                          <a:fillRect/>
                        </a:stretch>
                      </p:blipFill>
                      <p:spPr>
                        <a:xfrm>
                          <a:off x="678" y="750"/>
                          <a:ext cx="588" cy="248"/>
                        </a:xfrm>
                        <a:prstGeom prst="rect">
                          <a:avLst/>
                        </a:prstGeom>
                        <a:noFill/>
                        <a:ln w="38100">
                          <a:noFill/>
                          <a:miter/>
                        </a:ln>
                      </p:spPr>
                    </p:pic>
                  </p:oleObj>
                </mc:Fallback>
              </mc:AlternateContent>
            </a:graphicData>
          </a:graphic>
        </p:graphicFrame>
        <p:sp>
          <p:nvSpPr>
            <p:cNvPr id="30743" name="AutoShape 53"/>
            <p:cNvSpPr/>
            <p:nvPr/>
          </p:nvSpPr>
          <p:spPr>
            <a:xfrm rot="-5400000">
              <a:off x="942" y="670"/>
              <a:ext cx="622" cy="1304"/>
            </a:xfrm>
            <a:prstGeom prst="moon">
              <a:avLst>
                <a:gd name="adj" fmla="val 296"/>
              </a:avLst>
            </a:prstGeom>
            <a:solidFill>
              <a:srgbClr val="FF0000"/>
            </a:solidFill>
            <a:ln w="254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endParaRPr>
            </a:p>
          </p:txBody>
        </p:sp>
        <p:sp>
          <p:nvSpPr>
            <p:cNvPr id="30744" name="Line 52"/>
            <p:cNvSpPr/>
            <p:nvPr/>
          </p:nvSpPr>
          <p:spPr>
            <a:xfrm flipH="1">
              <a:off x="1744" y="1376"/>
              <a:ext cx="40" cy="38"/>
            </a:xfrm>
            <a:prstGeom prst="line">
              <a:avLst/>
            </a:prstGeom>
            <a:ln w="9525" cap="flat" cmpd="sng">
              <a:solidFill>
                <a:srgbClr val="FF0000"/>
              </a:solidFill>
              <a:prstDash val="solid"/>
              <a:headEnd type="none" w="med" len="med"/>
              <a:tailEnd type="triangle" w="lg" len="lg"/>
            </a:ln>
          </p:spPr>
        </p:sp>
        <p:sp>
          <p:nvSpPr>
            <p:cNvPr id="30745" name="Line 43"/>
            <p:cNvSpPr/>
            <p:nvPr/>
          </p:nvSpPr>
          <p:spPr>
            <a:xfrm>
              <a:off x="96" y="1006"/>
              <a:ext cx="2546" cy="0"/>
            </a:xfrm>
            <a:prstGeom prst="line">
              <a:avLst/>
            </a:prstGeom>
            <a:ln w="25400" cap="flat" cmpd="sng">
              <a:solidFill>
                <a:schemeClr val="tx2"/>
              </a:solidFill>
              <a:prstDash val="solid"/>
              <a:headEnd type="none" w="med" len="med"/>
              <a:tailEnd type="triangle" w="sm" len="lg"/>
            </a:ln>
          </p:spPr>
        </p:sp>
        <p:sp>
          <p:nvSpPr>
            <p:cNvPr id="30746" name="Line 44"/>
            <p:cNvSpPr/>
            <p:nvPr/>
          </p:nvSpPr>
          <p:spPr>
            <a:xfrm flipV="1">
              <a:off x="598" y="182"/>
              <a:ext cx="0" cy="1590"/>
            </a:xfrm>
            <a:prstGeom prst="line">
              <a:avLst/>
            </a:prstGeom>
            <a:ln w="28575" cap="flat" cmpd="sng">
              <a:solidFill>
                <a:schemeClr val="tx2"/>
              </a:solidFill>
              <a:prstDash val="solid"/>
              <a:headEnd type="none" w="med" len="med"/>
              <a:tailEnd type="triangle" w="sm" len="lg"/>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1747" name="Rectangle 2"/>
          <p:cNvSpPr/>
          <p:nvPr/>
        </p:nvSpPr>
        <p:spPr>
          <a:xfrm>
            <a:off x="827088" y="166688"/>
            <a:ext cx="5751512" cy="5254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55000"/>
              </a:spcBef>
              <a:buClr>
                <a:schemeClr val="accent2"/>
              </a:buClr>
              <a:buSzPct val="110000"/>
              <a:buFont typeface="Arial" panose="020B0604020202020204" pitchFamily="34" charset="0"/>
              <a:buNone/>
            </a:pPr>
            <a:r>
              <a:rPr lang="en-US" altLang="zh-CN" sz="2600" dirty="0">
                <a:latin typeface="Times New Roman" panose="02020603050405020304" pitchFamily="18" charset="0"/>
                <a:cs typeface="Times New Roman" panose="02020603050405020304" pitchFamily="18" charset="0"/>
              </a:rPr>
              <a:t>e.</a:t>
            </a:r>
            <a:r>
              <a:rPr lang="zh-CN" altLang="en-US" sz="2600" b="1" dirty="0">
                <a:latin typeface="Times New Roman" panose="02020603050405020304" pitchFamily="18" charset="0"/>
                <a:cs typeface="Times New Roman" panose="02020603050405020304" pitchFamily="18" charset="0"/>
              </a:rPr>
              <a:t>振荡环节</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rPr>
              <a:t>O</a:t>
            </a:r>
            <a:r>
              <a:rPr lang="en-US" altLang="zh-CN" sz="2600" dirty="0">
                <a:latin typeface="Times New Roman" panose="02020603050405020304" pitchFamily="18" charset="0"/>
                <a:cs typeface="Times New Roman" panose="02020603050405020304" pitchFamily="18" charset="0"/>
              </a:rPr>
              <a:t>scillation</a:t>
            </a:r>
            <a:r>
              <a:rPr lang="zh-CN" altLang="en-US" sz="2600" dirty="0">
                <a:latin typeface="Times New Roman" panose="02020603050405020304" pitchFamily="18" charset="0"/>
              </a:rPr>
              <a:t> 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1187450" y="620713"/>
            <a:ext cx="6915150" cy="1957387"/>
            <a:chOff x="453" y="-136"/>
            <a:chExt cx="4356" cy="1233"/>
          </a:xfrm>
        </p:grpSpPr>
        <p:graphicFrame>
          <p:nvGraphicFramePr>
            <p:cNvPr id="31802" name="Object 5"/>
            <p:cNvGraphicFramePr>
              <a:graphicFrameLocks noChangeAspect="1"/>
            </p:cNvGraphicFramePr>
            <p:nvPr/>
          </p:nvGraphicFramePr>
          <p:xfrm>
            <a:off x="2704" y="-136"/>
            <a:ext cx="1610" cy="551"/>
          </p:xfrm>
          <a:graphic>
            <a:graphicData uri="http://schemas.openxmlformats.org/presentationml/2006/ole">
              <mc:AlternateContent xmlns:mc="http://schemas.openxmlformats.org/markup-compatibility/2006">
                <mc:Choice xmlns:v="urn:schemas-microsoft-com:vml" Requires="v">
                  <p:oleObj spid="_x0000_s3555" name="" r:id="rId1" imgW="1447800" imgH="457200" progId="Equation.DSMT4">
                    <p:embed/>
                  </p:oleObj>
                </mc:Choice>
                <mc:Fallback>
                  <p:oleObj name="" r:id="rId1" imgW="1447800" imgH="457200" progId="Equation.DSMT4">
                    <p:embed/>
                    <p:pic>
                      <p:nvPicPr>
                        <p:cNvPr id="0" name="图片 3554"/>
                        <p:cNvPicPr/>
                        <p:nvPr/>
                      </p:nvPicPr>
                      <p:blipFill>
                        <a:blip r:embed="rId2"/>
                        <a:stretch>
                          <a:fillRect/>
                        </a:stretch>
                      </p:blipFill>
                      <p:spPr>
                        <a:xfrm>
                          <a:off x="2704" y="-136"/>
                          <a:ext cx="1610" cy="551"/>
                        </a:xfrm>
                        <a:prstGeom prst="rect">
                          <a:avLst/>
                        </a:prstGeom>
                        <a:noFill/>
                        <a:ln w="38100">
                          <a:noFill/>
                          <a:miter/>
                        </a:ln>
                      </p:spPr>
                    </p:pic>
                  </p:oleObj>
                </mc:Fallback>
              </mc:AlternateContent>
            </a:graphicData>
          </a:graphic>
        </p:graphicFrame>
        <p:sp>
          <p:nvSpPr>
            <p:cNvPr id="31803" name="Rectangle 4"/>
            <p:cNvSpPr/>
            <p:nvPr/>
          </p:nvSpPr>
          <p:spPr>
            <a:xfrm>
              <a:off x="475" y="17"/>
              <a:ext cx="2260" cy="3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55000"/>
                </a:spcBef>
                <a:buClr>
                  <a:schemeClr val="accent2"/>
                </a:buClr>
                <a:buSzPct val="110000"/>
                <a:buFont typeface="Arial" panose="020B0604020202020204" pitchFamily="34" charset="0"/>
                <a:buNone/>
              </a:pPr>
              <a:r>
                <a:rPr lang="zh-CN" altLang="en-US" sz="2400" b="1" dirty="0">
                  <a:latin typeface="宋体" panose="02010600030101010101" pitchFamily="2" charset="-122"/>
                </a:rPr>
                <a:t>振荡环节的传递函数是：</a:t>
              </a:r>
              <a:endParaRPr lang="zh-CN" altLang="en-US" sz="2400" b="1" dirty="0">
                <a:latin typeface="宋体" panose="02010600030101010101" pitchFamily="2" charset="-122"/>
              </a:endParaRPr>
            </a:p>
          </p:txBody>
        </p:sp>
        <p:graphicFrame>
          <p:nvGraphicFramePr>
            <p:cNvPr id="31804" name="Object 7"/>
            <p:cNvGraphicFramePr>
              <a:graphicFrameLocks noChangeAspect="1"/>
            </p:cNvGraphicFramePr>
            <p:nvPr/>
          </p:nvGraphicFramePr>
          <p:xfrm>
            <a:off x="1824" y="354"/>
            <a:ext cx="2985" cy="743"/>
          </p:xfrm>
          <a:graphic>
            <a:graphicData uri="http://schemas.openxmlformats.org/presentationml/2006/ole">
              <mc:AlternateContent xmlns:mc="http://schemas.openxmlformats.org/markup-compatibility/2006">
                <mc:Choice xmlns:v="urn:schemas-microsoft-com:vml" Requires="v">
                  <p:oleObj spid="_x0000_s3556" name="" r:id="rId3" imgW="2946400" imgH="635000" progId="Equation.DSMT4">
                    <p:embed/>
                  </p:oleObj>
                </mc:Choice>
                <mc:Fallback>
                  <p:oleObj name="" r:id="rId3" imgW="2946400" imgH="635000" progId="Equation.DSMT4">
                    <p:embed/>
                    <p:pic>
                      <p:nvPicPr>
                        <p:cNvPr id="0" name="图片 3555"/>
                        <p:cNvPicPr/>
                        <p:nvPr/>
                      </p:nvPicPr>
                      <p:blipFill>
                        <a:blip r:embed="rId4"/>
                        <a:stretch>
                          <a:fillRect/>
                        </a:stretch>
                      </p:blipFill>
                      <p:spPr>
                        <a:xfrm>
                          <a:off x="1824" y="354"/>
                          <a:ext cx="2985" cy="743"/>
                        </a:xfrm>
                        <a:prstGeom prst="rect">
                          <a:avLst/>
                        </a:prstGeom>
                        <a:noFill/>
                        <a:ln w="38100">
                          <a:noFill/>
                          <a:miter/>
                        </a:ln>
                      </p:spPr>
                    </p:pic>
                  </p:oleObj>
                </mc:Fallback>
              </mc:AlternateContent>
            </a:graphicData>
          </a:graphic>
        </p:graphicFrame>
        <p:sp>
          <p:nvSpPr>
            <p:cNvPr id="31805" name="Rectangle 6"/>
            <p:cNvSpPr/>
            <p:nvPr/>
          </p:nvSpPr>
          <p:spPr>
            <a:xfrm>
              <a:off x="453" y="435"/>
              <a:ext cx="148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其频率特性是：</a:t>
              </a:r>
              <a:endParaRPr lang="zh-CN" altLang="en-US" sz="2400" b="1" dirty="0">
                <a:solidFill>
                  <a:schemeClr val="tx1"/>
                </a:solidFill>
                <a:latin typeface="宋体" panose="02010600030101010101" pitchFamily="2" charset="-122"/>
              </a:endParaRPr>
            </a:p>
          </p:txBody>
        </p:sp>
      </p:grpSp>
      <p:grpSp>
        <p:nvGrpSpPr>
          <p:cNvPr id="3" name="Group 9"/>
          <p:cNvGrpSpPr/>
          <p:nvPr/>
        </p:nvGrpSpPr>
        <p:grpSpPr>
          <a:xfrm>
            <a:off x="1411288" y="4772025"/>
            <a:ext cx="6483350" cy="1681163"/>
            <a:chOff x="22" y="52"/>
            <a:chExt cx="4084" cy="1059"/>
          </a:xfrm>
        </p:grpSpPr>
        <p:graphicFrame>
          <p:nvGraphicFramePr>
            <p:cNvPr id="31790" name="Object 10"/>
            <p:cNvGraphicFramePr>
              <a:graphicFrameLocks noChangeAspect="1"/>
            </p:cNvGraphicFramePr>
            <p:nvPr/>
          </p:nvGraphicFramePr>
          <p:xfrm>
            <a:off x="1227" y="71"/>
            <a:ext cx="860" cy="285"/>
          </p:xfrm>
          <a:graphic>
            <a:graphicData uri="http://schemas.openxmlformats.org/presentationml/2006/ole">
              <mc:AlternateContent xmlns:mc="http://schemas.openxmlformats.org/markup-compatibility/2006">
                <mc:Choice xmlns:v="urn:schemas-microsoft-com:vml" Requires="v">
                  <p:oleObj spid="_x0000_s3552" name="" r:id="rId5" imgW="629920" imgH="193040" progId="Equation.3">
                    <p:embed/>
                  </p:oleObj>
                </mc:Choice>
                <mc:Fallback>
                  <p:oleObj name="" r:id="rId5" imgW="629920" imgH="193040" progId="Equation.3">
                    <p:embed/>
                    <p:pic>
                      <p:nvPicPr>
                        <p:cNvPr id="0" name="图片 3551"/>
                        <p:cNvPicPr/>
                        <p:nvPr/>
                      </p:nvPicPr>
                      <p:blipFill>
                        <a:blip r:embed="rId6"/>
                        <a:stretch>
                          <a:fillRect/>
                        </a:stretch>
                      </p:blipFill>
                      <p:spPr>
                        <a:xfrm>
                          <a:off x="1227" y="71"/>
                          <a:ext cx="860" cy="285"/>
                        </a:xfrm>
                        <a:prstGeom prst="rect">
                          <a:avLst/>
                        </a:prstGeom>
                        <a:noFill/>
                        <a:ln w="38100">
                          <a:noFill/>
                          <a:miter/>
                        </a:ln>
                      </p:spPr>
                    </p:pic>
                  </p:oleObj>
                </mc:Fallback>
              </mc:AlternateContent>
            </a:graphicData>
          </a:graphic>
        </p:graphicFrame>
        <p:graphicFrame>
          <p:nvGraphicFramePr>
            <p:cNvPr id="31791" name="Object 11"/>
            <p:cNvGraphicFramePr>
              <a:graphicFrameLocks noChangeAspect="1"/>
            </p:cNvGraphicFramePr>
            <p:nvPr/>
          </p:nvGraphicFramePr>
          <p:xfrm>
            <a:off x="65" y="68"/>
            <a:ext cx="507" cy="243"/>
          </p:xfrm>
          <a:graphic>
            <a:graphicData uri="http://schemas.openxmlformats.org/presentationml/2006/ole">
              <mc:AlternateContent xmlns:mc="http://schemas.openxmlformats.org/markup-compatibility/2006">
                <mc:Choice xmlns:v="urn:schemas-microsoft-com:vml" Requires="v">
                  <p:oleObj spid="_x0000_s3551" name="" r:id="rId7" imgW="325120" imgH="111760" progId="Equation.DSMT4">
                    <p:embed/>
                  </p:oleObj>
                </mc:Choice>
                <mc:Fallback>
                  <p:oleObj name="" r:id="rId7" imgW="325120" imgH="111760" progId="Equation.DSMT4">
                    <p:embed/>
                    <p:pic>
                      <p:nvPicPr>
                        <p:cNvPr id="0" name="图片 3550"/>
                        <p:cNvPicPr/>
                        <p:nvPr/>
                      </p:nvPicPr>
                      <p:blipFill>
                        <a:blip r:embed="rId8"/>
                        <a:stretch>
                          <a:fillRect/>
                        </a:stretch>
                      </p:blipFill>
                      <p:spPr>
                        <a:xfrm>
                          <a:off x="65" y="68"/>
                          <a:ext cx="507" cy="243"/>
                        </a:xfrm>
                        <a:prstGeom prst="rect">
                          <a:avLst/>
                        </a:prstGeom>
                        <a:noFill/>
                        <a:ln w="38100">
                          <a:noFill/>
                          <a:miter/>
                        </a:ln>
                      </p:spPr>
                    </p:pic>
                  </p:oleObj>
                </mc:Fallback>
              </mc:AlternateContent>
            </a:graphicData>
          </a:graphic>
        </p:graphicFrame>
        <p:graphicFrame>
          <p:nvGraphicFramePr>
            <p:cNvPr id="31792" name="Object 12"/>
            <p:cNvGraphicFramePr>
              <a:graphicFrameLocks noChangeAspect="1"/>
            </p:cNvGraphicFramePr>
            <p:nvPr/>
          </p:nvGraphicFramePr>
          <p:xfrm>
            <a:off x="2780" y="52"/>
            <a:ext cx="970" cy="314"/>
          </p:xfrm>
          <a:graphic>
            <a:graphicData uri="http://schemas.openxmlformats.org/presentationml/2006/ole">
              <mc:AlternateContent xmlns:mc="http://schemas.openxmlformats.org/markup-compatibility/2006">
                <mc:Choice xmlns:v="urn:schemas-microsoft-com:vml" Requires="v">
                  <p:oleObj spid="_x0000_s3554" name="" r:id="rId9" imgW="802640" imgH="203200" progId="Equation.3">
                    <p:embed/>
                  </p:oleObj>
                </mc:Choice>
                <mc:Fallback>
                  <p:oleObj name="" r:id="rId9" imgW="802640" imgH="203200" progId="Equation.3">
                    <p:embed/>
                    <p:pic>
                      <p:nvPicPr>
                        <p:cNvPr id="0" name="图片 3553"/>
                        <p:cNvPicPr/>
                        <p:nvPr/>
                      </p:nvPicPr>
                      <p:blipFill>
                        <a:blip r:embed="rId10"/>
                        <a:stretch>
                          <a:fillRect/>
                        </a:stretch>
                      </p:blipFill>
                      <p:spPr>
                        <a:xfrm>
                          <a:off x="2780" y="52"/>
                          <a:ext cx="970" cy="314"/>
                        </a:xfrm>
                        <a:prstGeom prst="rect">
                          <a:avLst/>
                        </a:prstGeom>
                        <a:noFill/>
                        <a:ln w="38100">
                          <a:noFill/>
                          <a:miter/>
                        </a:ln>
                      </p:spPr>
                    </p:pic>
                  </p:oleObj>
                </mc:Fallback>
              </mc:AlternateContent>
            </a:graphicData>
          </a:graphic>
        </p:graphicFrame>
        <p:graphicFrame>
          <p:nvGraphicFramePr>
            <p:cNvPr id="31793" name="Object 13"/>
            <p:cNvGraphicFramePr>
              <a:graphicFrameLocks noChangeAspect="1"/>
            </p:cNvGraphicFramePr>
            <p:nvPr/>
          </p:nvGraphicFramePr>
          <p:xfrm>
            <a:off x="1227" y="365"/>
            <a:ext cx="1113" cy="468"/>
          </p:xfrm>
          <a:graphic>
            <a:graphicData uri="http://schemas.openxmlformats.org/presentationml/2006/ole">
              <mc:AlternateContent xmlns:mc="http://schemas.openxmlformats.org/markup-compatibility/2006">
                <mc:Choice xmlns:v="urn:schemas-microsoft-com:vml" Requires="v">
                  <p:oleObj spid="_x0000_s3557" name="" r:id="rId11" imgW="772160" imgH="355600" progId="Equation.3">
                    <p:embed/>
                  </p:oleObj>
                </mc:Choice>
                <mc:Fallback>
                  <p:oleObj name="" r:id="rId11" imgW="772160" imgH="355600" progId="Equation.3">
                    <p:embed/>
                    <p:pic>
                      <p:nvPicPr>
                        <p:cNvPr id="0" name="图片 3556"/>
                        <p:cNvPicPr/>
                        <p:nvPr/>
                      </p:nvPicPr>
                      <p:blipFill>
                        <a:blip r:embed="rId12"/>
                        <a:stretch>
                          <a:fillRect/>
                        </a:stretch>
                      </p:blipFill>
                      <p:spPr>
                        <a:xfrm>
                          <a:off x="1227" y="365"/>
                          <a:ext cx="1113" cy="468"/>
                        </a:xfrm>
                        <a:prstGeom prst="rect">
                          <a:avLst/>
                        </a:prstGeom>
                        <a:noFill/>
                        <a:ln w="38100">
                          <a:noFill/>
                          <a:miter/>
                        </a:ln>
                      </p:spPr>
                    </p:pic>
                  </p:oleObj>
                </mc:Fallback>
              </mc:AlternateContent>
            </a:graphicData>
          </a:graphic>
        </p:graphicFrame>
        <p:graphicFrame>
          <p:nvGraphicFramePr>
            <p:cNvPr id="31794" name="Object 14"/>
            <p:cNvGraphicFramePr>
              <a:graphicFrameLocks noChangeAspect="1"/>
            </p:cNvGraphicFramePr>
            <p:nvPr/>
          </p:nvGraphicFramePr>
          <p:xfrm>
            <a:off x="22" y="428"/>
            <a:ext cx="688" cy="306"/>
          </p:xfrm>
          <a:graphic>
            <a:graphicData uri="http://schemas.openxmlformats.org/presentationml/2006/ole">
              <mc:AlternateContent xmlns:mc="http://schemas.openxmlformats.org/markup-compatibility/2006">
                <mc:Choice xmlns:v="urn:schemas-microsoft-com:vml" Requires="v">
                  <p:oleObj spid="_x0000_s3559" name="" r:id="rId13" imgW="405765" imgH="203200" progId="Equation.DSMT4">
                    <p:embed/>
                  </p:oleObj>
                </mc:Choice>
                <mc:Fallback>
                  <p:oleObj name="" r:id="rId13" imgW="405765" imgH="203200" progId="Equation.DSMT4">
                    <p:embed/>
                    <p:pic>
                      <p:nvPicPr>
                        <p:cNvPr id="0" name="图片 3558"/>
                        <p:cNvPicPr/>
                        <p:nvPr/>
                      </p:nvPicPr>
                      <p:blipFill>
                        <a:blip r:embed="rId14"/>
                        <a:stretch>
                          <a:fillRect/>
                        </a:stretch>
                      </p:blipFill>
                      <p:spPr>
                        <a:xfrm>
                          <a:off x="22" y="428"/>
                          <a:ext cx="688" cy="306"/>
                        </a:xfrm>
                        <a:prstGeom prst="rect">
                          <a:avLst/>
                        </a:prstGeom>
                        <a:noFill/>
                        <a:ln w="38100">
                          <a:noFill/>
                          <a:miter/>
                        </a:ln>
                      </p:spPr>
                    </p:pic>
                  </p:oleObj>
                </mc:Fallback>
              </mc:AlternateContent>
            </a:graphicData>
          </a:graphic>
        </p:graphicFrame>
        <p:graphicFrame>
          <p:nvGraphicFramePr>
            <p:cNvPr id="31795" name="Object 15"/>
            <p:cNvGraphicFramePr>
              <a:graphicFrameLocks noChangeAspect="1"/>
            </p:cNvGraphicFramePr>
            <p:nvPr/>
          </p:nvGraphicFramePr>
          <p:xfrm>
            <a:off x="2815" y="420"/>
            <a:ext cx="1169" cy="316"/>
          </p:xfrm>
          <a:graphic>
            <a:graphicData uri="http://schemas.openxmlformats.org/presentationml/2006/ole">
              <mc:AlternateContent xmlns:mc="http://schemas.openxmlformats.org/markup-compatibility/2006">
                <mc:Choice xmlns:v="urn:schemas-microsoft-com:vml" Requires="v">
                  <p:oleObj spid="_x0000_s3560" name="" r:id="rId15" imgW="955040" imgH="203200" progId="Equation.3">
                    <p:embed/>
                  </p:oleObj>
                </mc:Choice>
                <mc:Fallback>
                  <p:oleObj name="" r:id="rId15" imgW="955040" imgH="203200" progId="Equation.3">
                    <p:embed/>
                    <p:pic>
                      <p:nvPicPr>
                        <p:cNvPr id="0" name="图片 3559"/>
                        <p:cNvPicPr/>
                        <p:nvPr/>
                      </p:nvPicPr>
                      <p:blipFill>
                        <a:blip r:embed="rId16"/>
                        <a:stretch>
                          <a:fillRect/>
                        </a:stretch>
                      </p:blipFill>
                      <p:spPr>
                        <a:xfrm>
                          <a:off x="2815" y="420"/>
                          <a:ext cx="1169" cy="316"/>
                        </a:xfrm>
                        <a:prstGeom prst="rect">
                          <a:avLst/>
                        </a:prstGeom>
                        <a:noFill/>
                        <a:ln w="38100">
                          <a:noFill/>
                          <a:miter/>
                        </a:ln>
                      </p:spPr>
                    </p:pic>
                  </p:oleObj>
                </mc:Fallback>
              </mc:AlternateContent>
            </a:graphicData>
          </a:graphic>
        </p:graphicFrame>
        <p:graphicFrame>
          <p:nvGraphicFramePr>
            <p:cNvPr id="31796" name="Object 16"/>
            <p:cNvGraphicFramePr>
              <a:graphicFrameLocks noChangeAspect="1"/>
            </p:cNvGraphicFramePr>
            <p:nvPr/>
          </p:nvGraphicFramePr>
          <p:xfrm>
            <a:off x="69" y="884"/>
            <a:ext cx="548" cy="184"/>
          </p:xfrm>
          <a:graphic>
            <a:graphicData uri="http://schemas.openxmlformats.org/presentationml/2006/ole">
              <mc:AlternateContent xmlns:mc="http://schemas.openxmlformats.org/markup-compatibility/2006">
                <mc:Choice xmlns:v="urn:schemas-microsoft-com:vml" Requires="v">
                  <p:oleObj spid="_x0000_s3553" name="" r:id="rId17" imgW="355600" imgH="71120" progId="Equation.3">
                    <p:embed/>
                  </p:oleObj>
                </mc:Choice>
                <mc:Fallback>
                  <p:oleObj name="" r:id="rId17" imgW="355600" imgH="71120" progId="Equation.3">
                    <p:embed/>
                    <p:pic>
                      <p:nvPicPr>
                        <p:cNvPr id="0" name="图片 3552"/>
                        <p:cNvPicPr/>
                        <p:nvPr/>
                      </p:nvPicPr>
                      <p:blipFill>
                        <a:blip r:embed="rId18"/>
                        <a:stretch>
                          <a:fillRect/>
                        </a:stretch>
                      </p:blipFill>
                      <p:spPr>
                        <a:xfrm>
                          <a:off x="69" y="884"/>
                          <a:ext cx="548" cy="184"/>
                        </a:xfrm>
                        <a:prstGeom prst="rect">
                          <a:avLst/>
                        </a:prstGeom>
                        <a:noFill/>
                        <a:ln w="38100">
                          <a:noFill/>
                          <a:miter/>
                        </a:ln>
                      </p:spPr>
                    </p:pic>
                  </p:oleObj>
                </mc:Fallback>
              </mc:AlternateContent>
            </a:graphicData>
          </a:graphic>
        </p:graphicFrame>
        <p:graphicFrame>
          <p:nvGraphicFramePr>
            <p:cNvPr id="31797" name="Object 17"/>
            <p:cNvGraphicFramePr>
              <a:graphicFrameLocks noChangeAspect="1"/>
            </p:cNvGraphicFramePr>
            <p:nvPr/>
          </p:nvGraphicFramePr>
          <p:xfrm>
            <a:off x="1227" y="816"/>
            <a:ext cx="979" cy="295"/>
          </p:xfrm>
          <a:graphic>
            <a:graphicData uri="http://schemas.openxmlformats.org/presentationml/2006/ole">
              <mc:AlternateContent xmlns:mc="http://schemas.openxmlformats.org/markup-compatibility/2006">
                <mc:Choice xmlns:v="urn:schemas-microsoft-com:vml" Requires="v">
                  <p:oleObj spid="_x0000_s3558" name="" r:id="rId19" imgW="660400" imgH="193040" progId="Equation.3">
                    <p:embed/>
                  </p:oleObj>
                </mc:Choice>
                <mc:Fallback>
                  <p:oleObj name="" r:id="rId19" imgW="660400" imgH="193040" progId="Equation.3">
                    <p:embed/>
                    <p:pic>
                      <p:nvPicPr>
                        <p:cNvPr id="0" name="图片 3557"/>
                        <p:cNvPicPr/>
                        <p:nvPr/>
                      </p:nvPicPr>
                      <p:blipFill>
                        <a:blip r:embed="rId20"/>
                        <a:stretch>
                          <a:fillRect/>
                        </a:stretch>
                      </p:blipFill>
                      <p:spPr>
                        <a:xfrm>
                          <a:off x="1227" y="816"/>
                          <a:ext cx="979" cy="295"/>
                        </a:xfrm>
                        <a:prstGeom prst="rect">
                          <a:avLst/>
                        </a:prstGeom>
                        <a:noFill/>
                        <a:ln w="38100">
                          <a:noFill/>
                          <a:miter/>
                        </a:ln>
                      </p:spPr>
                    </p:pic>
                  </p:oleObj>
                </mc:Fallback>
              </mc:AlternateContent>
            </a:graphicData>
          </a:graphic>
        </p:graphicFrame>
        <p:graphicFrame>
          <p:nvGraphicFramePr>
            <p:cNvPr id="31798" name="Object 18"/>
            <p:cNvGraphicFramePr>
              <a:graphicFrameLocks noChangeAspect="1"/>
            </p:cNvGraphicFramePr>
            <p:nvPr/>
          </p:nvGraphicFramePr>
          <p:xfrm>
            <a:off x="2815" y="790"/>
            <a:ext cx="1291" cy="305"/>
          </p:xfrm>
          <a:graphic>
            <a:graphicData uri="http://schemas.openxmlformats.org/presentationml/2006/ole">
              <mc:AlternateContent xmlns:mc="http://schemas.openxmlformats.org/markup-compatibility/2006">
                <mc:Choice xmlns:v="urn:schemas-microsoft-com:vml" Requires="v">
                  <p:oleObj spid="_x0000_s3561" name="" r:id="rId21" imgW="1036320" imgH="203200" progId="Equation.3">
                    <p:embed/>
                  </p:oleObj>
                </mc:Choice>
                <mc:Fallback>
                  <p:oleObj name="" r:id="rId21" imgW="1036320" imgH="203200" progId="Equation.3">
                    <p:embed/>
                    <p:pic>
                      <p:nvPicPr>
                        <p:cNvPr id="0" name="图片 3560"/>
                        <p:cNvPicPr/>
                        <p:nvPr/>
                      </p:nvPicPr>
                      <p:blipFill>
                        <a:blip r:embed="rId22"/>
                        <a:stretch>
                          <a:fillRect/>
                        </a:stretch>
                      </p:blipFill>
                      <p:spPr>
                        <a:xfrm>
                          <a:off x="2815" y="790"/>
                          <a:ext cx="1291" cy="305"/>
                        </a:xfrm>
                        <a:prstGeom prst="rect">
                          <a:avLst/>
                        </a:prstGeom>
                        <a:noFill/>
                        <a:ln w="38100">
                          <a:noFill/>
                          <a:miter/>
                        </a:ln>
                      </p:spPr>
                    </p:pic>
                  </p:oleObj>
                </mc:Fallback>
              </mc:AlternateContent>
            </a:graphicData>
          </a:graphic>
        </p:graphicFrame>
        <p:sp>
          <p:nvSpPr>
            <p:cNvPr id="31799" name="AutoShape 23"/>
            <p:cNvSpPr/>
            <p:nvPr/>
          </p:nvSpPr>
          <p:spPr>
            <a:xfrm>
              <a:off x="684" y="141"/>
              <a:ext cx="384" cy="119"/>
            </a:xfrm>
            <a:prstGeom prst="rightArrow">
              <a:avLst>
                <a:gd name="adj1" fmla="val 50000"/>
                <a:gd name="adj2" fmla="val 6667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1800" name="AutoShape 24"/>
            <p:cNvSpPr/>
            <p:nvPr/>
          </p:nvSpPr>
          <p:spPr>
            <a:xfrm>
              <a:off x="684" y="549"/>
              <a:ext cx="384" cy="119"/>
            </a:xfrm>
            <a:prstGeom prst="rightArrow">
              <a:avLst>
                <a:gd name="adj1" fmla="val 50000"/>
                <a:gd name="adj2" fmla="val 6667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1801" name="AutoShape 25"/>
            <p:cNvSpPr/>
            <p:nvPr/>
          </p:nvSpPr>
          <p:spPr>
            <a:xfrm>
              <a:off x="684" y="909"/>
              <a:ext cx="384" cy="119"/>
            </a:xfrm>
            <a:prstGeom prst="rightArrow">
              <a:avLst>
                <a:gd name="adj1" fmla="val 50000"/>
                <a:gd name="adj2" fmla="val 6667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4" name="Group 22"/>
          <p:cNvGrpSpPr/>
          <p:nvPr/>
        </p:nvGrpSpPr>
        <p:grpSpPr>
          <a:xfrm>
            <a:off x="2108200" y="2449513"/>
            <a:ext cx="5543550" cy="2492375"/>
            <a:chOff x="1205" y="107"/>
            <a:chExt cx="2821" cy="1570"/>
          </a:xfrm>
        </p:grpSpPr>
        <p:graphicFrame>
          <p:nvGraphicFramePr>
            <p:cNvPr id="31786" name="Object 23"/>
            <p:cNvGraphicFramePr>
              <a:graphicFrameLocks noChangeAspect="1"/>
            </p:cNvGraphicFramePr>
            <p:nvPr/>
          </p:nvGraphicFramePr>
          <p:xfrm>
            <a:off x="2276" y="107"/>
            <a:ext cx="1750" cy="755"/>
          </p:xfrm>
          <a:graphic>
            <a:graphicData uri="http://schemas.openxmlformats.org/presentationml/2006/ole">
              <mc:AlternateContent xmlns:mc="http://schemas.openxmlformats.org/markup-compatibility/2006">
                <mc:Choice xmlns:v="urn:schemas-microsoft-com:vml" Requires="v">
                  <p:oleObj spid="_x0000_s3564" name="" r:id="rId23" imgW="1905000" imgH="685800" progId="Equation.DSMT4">
                    <p:embed/>
                  </p:oleObj>
                </mc:Choice>
                <mc:Fallback>
                  <p:oleObj name="" r:id="rId23" imgW="1905000" imgH="685800" progId="Equation.DSMT4">
                    <p:embed/>
                    <p:pic>
                      <p:nvPicPr>
                        <p:cNvPr id="0" name="图片 3563"/>
                        <p:cNvPicPr/>
                        <p:nvPr/>
                      </p:nvPicPr>
                      <p:blipFill>
                        <a:blip r:embed="rId24"/>
                        <a:stretch>
                          <a:fillRect/>
                        </a:stretch>
                      </p:blipFill>
                      <p:spPr>
                        <a:xfrm>
                          <a:off x="2276" y="107"/>
                          <a:ext cx="1750" cy="755"/>
                        </a:xfrm>
                        <a:prstGeom prst="rect">
                          <a:avLst/>
                        </a:prstGeom>
                        <a:noFill/>
                        <a:ln w="38100">
                          <a:noFill/>
                          <a:miter/>
                        </a:ln>
                      </p:spPr>
                    </p:pic>
                  </p:oleObj>
                </mc:Fallback>
              </mc:AlternateContent>
            </a:graphicData>
          </a:graphic>
        </p:graphicFrame>
        <p:sp>
          <p:nvSpPr>
            <p:cNvPr id="31787" name="Rectangle 10"/>
            <p:cNvSpPr/>
            <p:nvPr/>
          </p:nvSpPr>
          <p:spPr>
            <a:xfrm>
              <a:off x="1205" y="189"/>
              <a:ext cx="109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
                  <a:schemeClr val="accent2"/>
                </a:buClr>
                <a:buSzPct val="110000"/>
                <a:buFont typeface="Arial" panose="020B0604020202020204" pitchFamily="34" charset="0"/>
                <a:buNone/>
              </a:pPr>
              <a:r>
                <a:rPr lang="zh-CN" altLang="en-US" sz="2400" b="1" dirty="0">
                  <a:latin typeface="宋体" panose="02010600030101010101" pitchFamily="2" charset="-122"/>
                </a:rPr>
                <a:t>幅频特性：</a:t>
              </a:r>
              <a:endParaRPr lang="en-US" altLang="zh-CN" sz="2400" b="1" dirty="0">
                <a:latin typeface="宋体" panose="02010600030101010101" pitchFamily="2" charset="-122"/>
              </a:endParaRPr>
            </a:p>
          </p:txBody>
        </p:sp>
        <p:graphicFrame>
          <p:nvGraphicFramePr>
            <p:cNvPr id="31788" name="Object 25"/>
            <p:cNvGraphicFramePr>
              <a:graphicFrameLocks noChangeAspect="1"/>
            </p:cNvGraphicFramePr>
            <p:nvPr/>
          </p:nvGraphicFramePr>
          <p:xfrm>
            <a:off x="2239" y="755"/>
            <a:ext cx="1393" cy="922"/>
          </p:xfrm>
          <a:graphic>
            <a:graphicData uri="http://schemas.openxmlformats.org/presentationml/2006/ole">
              <mc:AlternateContent xmlns:mc="http://schemas.openxmlformats.org/markup-compatibility/2006">
                <mc:Choice xmlns:v="urn:schemas-microsoft-com:vml" Requires="v">
                  <p:oleObj spid="_x0000_s3563" name="" r:id="rId25" imgW="1612900" imgH="850900" progId="Equation.DSMT4">
                    <p:embed/>
                  </p:oleObj>
                </mc:Choice>
                <mc:Fallback>
                  <p:oleObj name="" r:id="rId25" imgW="1612900" imgH="850900" progId="Equation.DSMT4">
                    <p:embed/>
                    <p:pic>
                      <p:nvPicPr>
                        <p:cNvPr id="0" name="图片 3562"/>
                        <p:cNvPicPr/>
                        <p:nvPr/>
                      </p:nvPicPr>
                      <p:blipFill>
                        <a:blip r:embed="rId26"/>
                        <a:stretch>
                          <a:fillRect/>
                        </a:stretch>
                      </p:blipFill>
                      <p:spPr>
                        <a:xfrm>
                          <a:off x="2239" y="755"/>
                          <a:ext cx="1393" cy="922"/>
                        </a:xfrm>
                        <a:prstGeom prst="rect">
                          <a:avLst/>
                        </a:prstGeom>
                        <a:noFill/>
                        <a:ln w="38100">
                          <a:noFill/>
                          <a:miter/>
                        </a:ln>
                      </p:spPr>
                    </p:pic>
                  </p:oleObj>
                </mc:Fallback>
              </mc:AlternateContent>
            </a:graphicData>
          </a:graphic>
        </p:graphicFrame>
        <p:sp>
          <p:nvSpPr>
            <p:cNvPr id="31789" name="Rectangle 30"/>
            <p:cNvSpPr/>
            <p:nvPr/>
          </p:nvSpPr>
          <p:spPr>
            <a:xfrm>
              <a:off x="1286" y="940"/>
              <a:ext cx="109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相频特性：</a:t>
              </a:r>
              <a:endParaRPr lang="en-US" altLang="zh-CN" sz="2400" b="1" dirty="0">
                <a:latin typeface="宋体" panose="02010600030101010101" pitchFamily="2" charset="-122"/>
              </a:endParaRPr>
            </a:p>
          </p:txBody>
        </p:sp>
      </p:grpSp>
      <p:grpSp>
        <p:nvGrpSpPr>
          <p:cNvPr id="5" name="Group 27"/>
          <p:cNvGrpSpPr/>
          <p:nvPr/>
        </p:nvGrpSpPr>
        <p:grpSpPr>
          <a:xfrm>
            <a:off x="1800225" y="203200"/>
            <a:ext cx="6018213" cy="4113213"/>
            <a:chOff x="0" y="0"/>
            <a:chExt cx="3792" cy="2592"/>
          </a:xfrm>
        </p:grpSpPr>
        <p:sp>
          <p:nvSpPr>
            <p:cNvPr id="31762" name="AutoShape 33"/>
            <p:cNvSpPr/>
            <p:nvPr/>
          </p:nvSpPr>
          <p:spPr>
            <a:xfrm>
              <a:off x="0" y="0"/>
              <a:ext cx="3792" cy="2592"/>
            </a:xfrm>
            <a:prstGeom prst="flowChartAlternate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31763" name="Object 29"/>
            <p:cNvGraphicFramePr>
              <a:graphicFrameLocks noChangeAspect="1"/>
            </p:cNvGraphicFramePr>
            <p:nvPr/>
          </p:nvGraphicFramePr>
          <p:xfrm>
            <a:off x="900" y="2060"/>
            <a:ext cx="573" cy="232"/>
          </p:xfrm>
          <a:graphic>
            <a:graphicData uri="http://schemas.openxmlformats.org/presentationml/2006/ole">
              <mc:AlternateContent xmlns:mc="http://schemas.openxmlformats.org/markup-compatibility/2006">
                <mc:Choice xmlns:v="urn:schemas-microsoft-com:vml" Requires="v">
                  <p:oleObj spid="_x0000_s3550" name="" r:id="rId27" imgW="416560" imgH="132080" progId="Equation.3">
                    <p:embed/>
                  </p:oleObj>
                </mc:Choice>
                <mc:Fallback>
                  <p:oleObj name="" r:id="rId27" imgW="416560" imgH="132080" progId="Equation.3">
                    <p:embed/>
                    <p:pic>
                      <p:nvPicPr>
                        <p:cNvPr id="0" name="图片 3549"/>
                        <p:cNvPicPr/>
                        <p:nvPr/>
                      </p:nvPicPr>
                      <p:blipFill>
                        <a:blip r:embed="rId28"/>
                        <a:stretch>
                          <a:fillRect/>
                        </a:stretch>
                      </p:blipFill>
                      <p:spPr>
                        <a:xfrm>
                          <a:off x="900" y="2060"/>
                          <a:ext cx="573" cy="232"/>
                        </a:xfrm>
                        <a:prstGeom prst="rect">
                          <a:avLst/>
                        </a:prstGeom>
                        <a:noFill/>
                        <a:ln w="38100">
                          <a:noFill/>
                          <a:miter/>
                        </a:ln>
                      </p:spPr>
                    </p:pic>
                  </p:oleObj>
                </mc:Fallback>
              </mc:AlternateContent>
            </a:graphicData>
          </a:graphic>
        </p:graphicFrame>
        <p:graphicFrame>
          <p:nvGraphicFramePr>
            <p:cNvPr id="31764" name="Object 30"/>
            <p:cNvGraphicFramePr>
              <a:graphicFrameLocks noChangeAspect="1"/>
            </p:cNvGraphicFramePr>
            <p:nvPr/>
          </p:nvGraphicFramePr>
          <p:xfrm>
            <a:off x="904" y="1286"/>
            <a:ext cx="573" cy="232"/>
          </p:xfrm>
          <a:graphic>
            <a:graphicData uri="http://schemas.openxmlformats.org/presentationml/2006/ole">
              <mc:AlternateContent xmlns:mc="http://schemas.openxmlformats.org/markup-compatibility/2006">
                <mc:Choice xmlns:v="urn:schemas-microsoft-com:vml" Requires="v">
                  <p:oleObj spid="_x0000_s3562" name="" r:id="rId29" imgW="416560" imgH="132080" progId="Equation.3">
                    <p:embed/>
                  </p:oleObj>
                </mc:Choice>
                <mc:Fallback>
                  <p:oleObj name="" r:id="rId29" imgW="416560" imgH="132080" progId="Equation.3">
                    <p:embed/>
                    <p:pic>
                      <p:nvPicPr>
                        <p:cNvPr id="0" name="图片 3561"/>
                        <p:cNvPicPr/>
                        <p:nvPr/>
                      </p:nvPicPr>
                      <p:blipFill>
                        <a:blip r:embed="rId30"/>
                        <a:stretch>
                          <a:fillRect/>
                        </a:stretch>
                      </p:blipFill>
                      <p:spPr>
                        <a:xfrm>
                          <a:off x="904" y="1286"/>
                          <a:ext cx="573" cy="232"/>
                        </a:xfrm>
                        <a:prstGeom prst="rect">
                          <a:avLst/>
                        </a:prstGeom>
                        <a:noFill/>
                        <a:ln w="38100">
                          <a:noFill/>
                          <a:miter/>
                        </a:ln>
                      </p:spPr>
                    </p:pic>
                  </p:oleObj>
                </mc:Fallback>
              </mc:AlternateContent>
            </a:graphicData>
          </a:graphic>
        </p:graphicFrame>
        <p:sp>
          <p:nvSpPr>
            <p:cNvPr id="31765" name="Line 36"/>
            <p:cNvSpPr/>
            <p:nvPr/>
          </p:nvSpPr>
          <p:spPr>
            <a:xfrm>
              <a:off x="48" y="831"/>
              <a:ext cx="3696" cy="0"/>
            </a:xfrm>
            <a:prstGeom prst="line">
              <a:avLst/>
            </a:prstGeom>
            <a:ln w="9525" cap="flat" cmpd="sng">
              <a:solidFill>
                <a:schemeClr val="tx2"/>
              </a:solidFill>
              <a:prstDash val="solid"/>
              <a:headEnd type="none" w="med" len="med"/>
              <a:tailEnd type="triangle" w="sm" len="lg"/>
            </a:ln>
          </p:spPr>
        </p:sp>
        <p:sp>
          <p:nvSpPr>
            <p:cNvPr id="31766" name="Line 37"/>
            <p:cNvSpPr/>
            <p:nvPr/>
          </p:nvSpPr>
          <p:spPr>
            <a:xfrm flipV="1">
              <a:off x="858" y="48"/>
              <a:ext cx="0" cy="2496"/>
            </a:xfrm>
            <a:prstGeom prst="line">
              <a:avLst/>
            </a:prstGeom>
            <a:ln w="9525" cap="flat" cmpd="sng">
              <a:solidFill>
                <a:schemeClr val="tx2"/>
              </a:solidFill>
              <a:prstDash val="solid"/>
              <a:headEnd type="none" w="med" len="med"/>
              <a:tailEnd type="triangle" w="sm" len="lg"/>
            </a:ln>
          </p:spPr>
        </p:sp>
        <p:sp>
          <p:nvSpPr>
            <p:cNvPr id="31767" name="Arc 38"/>
            <p:cNvSpPr/>
            <p:nvPr/>
          </p:nvSpPr>
          <p:spPr>
            <a:xfrm rot="4842751">
              <a:off x="1388" y="-179"/>
              <a:ext cx="855" cy="2583"/>
            </a:xfrm>
            <a:custGeom>
              <a:avLst/>
              <a:gdLst>
                <a:gd name="txL" fmla="*/ 0 w 36851"/>
                <a:gd name="txT" fmla="*/ 0 h 43197"/>
                <a:gd name="txR" fmla="*/ 36851 w 36851"/>
                <a:gd name="txB" fmla="*/ 43197 h 43197"/>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6851" h="43197" fill="none">
                  <a:moveTo>
                    <a:pt x="15597" y="-1"/>
                  </a:moveTo>
                  <a:cubicBezTo>
                    <a:pt x="27389" y="188"/>
                    <a:pt x="36851" y="9802"/>
                    <a:pt x="36851" y="21597"/>
                  </a:cubicBezTo>
                  <a:cubicBezTo>
                    <a:pt x="36851" y="33526"/>
                    <a:pt x="27180" y="43197"/>
                    <a:pt x="15251" y="43197"/>
                  </a:cubicBezTo>
                  <a:cubicBezTo>
                    <a:pt x="9533" y="43197"/>
                    <a:pt x="4048" y="40930"/>
                    <a:pt x="0" y="36892"/>
                  </a:cubicBezTo>
                </a:path>
                <a:path w="36851" h="43197" stroke="0">
                  <a:moveTo>
                    <a:pt x="15597" y="-1"/>
                  </a:moveTo>
                  <a:cubicBezTo>
                    <a:pt x="27389" y="188"/>
                    <a:pt x="36851" y="9802"/>
                    <a:pt x="36851" y="21597"/>
                  </a:cubicBezTo>
                  <a:cubicBezTo>
                    <a:pt x="36851" y="33526"/>
                    <a:pt x="27180" y="43197"/>
                    <a:pt x="15251" y="43197"/>
                  </a:cubicBezTo>
                  <a:cubicBezTo>
                    <a:pt x="9533" y="43197"/>
                    <a:pt x="4048" y="40930"/>
                    <a:pt x="0" y="36892"/>
                  </a:cubicBezTo>
                  <a:lnTo>
                    <a:pt x="15251" y="21597"/>
                  </a:lnTo>
                  <a:lnTo>
                    <a:pt x="15597" y="-1"/>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1768" name="Arc 39"/>
            <p:cNvSpPr/>
            <p:nvPr/>
          </p:nvSpPr>
          <p:spPr>
            <a:xfrm rot="9760300">
              <a:off x="260" y="600"/>
              <a:ext cx="2886" cy="1335"/>
            </a:xfrm>
            <a:custGeom>
              <a:avLst/>
              <a:gdLst>
                <a:gd name="txL" fmla="*/ 0 w 43185"/>
                <a:gd name="txT" fmla="*/ 0 h 40650"/>
                <a:gd name="txR" fmla="*/ 43185 w 43185"/>
                <a:gd name="txB" fmla="*/ 40650 h 4065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3185" h="40650" fill="none">
                  <a:moveTo>
                    <a:pt x="-1" y="20801"/>
                  </a:moveTo>
                  <a:cubicBezTo>
                    <a:pt x="429" y="9191"/>
                    <a:pt x="9966" y="-1"/>
                    <a:pt x="21585" y="0"/>
                  </a:cubicBezTo>
                  <a:cubicBezTo>
                    <a:pt x="33514" y="0"/>
                    <a:pt x="43185" y="9670"/>
                    <a:pt x="43185" y="21600"/>
                  </a:cubicBezTo>
                  <a:cubicBezTo>
                    <a:pt x="43185" y="29570"/>
                    <a:pt x="38795" y="36893"/>
                    <a:pt x="31766" y="40650"/>
                  </a:cubicBezTo>
                </a:path>
                <a:path w="43185" h="40650" stroke="0">
                  <a:moveTo>
                    <a:pt x="-1" y="20801"/>
                  </a:moveTo>
                  <a:cubicBezTo>
                    <a:pt x="429" y="9191"/>
                    <a:pt x="9966" y="-1"/>
                    <a:pt x="21585" y="0"/>
                  </a:cubicBezTo>
                  <a:cubicBezTo>
                    <a:pt x="33514" y="0"/>
                    <a:pt x="43185" y="9670"/>
                    <a:pt x="43185" y="21600"/>
                  </a:cubicBezTo>
                  <a:cubicBezTo>
                    <a:pt x="43185" y="29570"/>
                    <a:pt x="38795" y="36893"/>
                    <a:pt x="31766" y="40650"/>
                  </a:cubicBezTo>
                  <a:lnTo>
                    <a:pt x="21585" y="21600"/>
                  </a:lnTo>
                  <a:lnTo>
                    <a:pt x="-1" y="20801"/>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1769" name="Line 40"/>
            <p:cNvSpPr/>
            <p:nvPr/>
          </p:nvSpPr>
          <p:spPr>
            <a:xfrm>
              <a:off x="858" y="831"/>
              <a:ext cx="1974" cy="1126"/>
            </a:xfrm>
            <a:prstGeom prst="line">
              <a:avLst/>
            </a:prstGeom>
            <a:ln w="9525" cap="flat" cmpd="sng">
              <a:solidFill>
                <a:schemeClr val="tx2"/>
              </a:solidFill>
              <a:prstDash val="solid"/>
              <a:headEnd type="none" w="med" len="med"/>
              <a:tailEnd type="triangle" w="sm" len="lg"/>
            </a:ln>
          </p:spPr>
        </p:sp>
        <p:graphicFrame>
          <p:nvGraphicFramePr>
            <p:cNvPr id="31770" name="Object 36"/>
            <p:cNvGraphicFramePr>
              <a:graphicFrameLocks noChangeAspect="1"/>
            </p:cNvGraphicFramePr>
            <p:nvPr/>
          </p:nvGraphicFramePr>
          <p:xfrm>
            <a:off x="2561" y="1565"/>
            <a:ext cx="317" cy="274"/>
          </p:xfrm>
          <a:graphic>
            <a:graphicData uri="http://schemas.openxmlformats.org/presentationml/2006/ole">
              <mc:AlternateContent xmlns:mc="http://schemas.openxmlformats.org/markup-compatibility/2006">
                <mc:Choice xmlns:v="urn:schemas-microsoft-com:vml" Requires="v">
                  <p:oleObj spid="_x0000_s3576" name="" r:id="rId31" imgW="172720" imgH="152400" progId="Equation.3">
                    <p:embed/>
                  </p:oleObj>
                </mc:Choice>
                <mc:Fallback>
                  <p:oleObj name="" r:id="rId31" imgW="172720" imgH="152400" progId="Equation.3">
                    <p:embed/>
                    <p:pic>
                      <p:nvPicPr>
                        <p:cNvPr id="0" name="图片 3575"/>
                        <p:cNvPicPr/>
                        <p:nvPr/>
                      </p:nvPicPr>
                      <p:blipFill>
                        <a:blip r:embed="rId32"/>
                        <a:stretch>
                          <a:fillRect/>
                        </a:stretch>
                      </p:blipFill>
                      <p:spPr>
                        <a:xfrm>
                          <a:off x="2561" y="1565"/>
                          <a:ext cx="317" cy="274"/>
                        </a:xfrm>
                        <a:prstGeom prst="rect">
                          <a:avLst/>
                        </a:prstGeom>
                        <a:noFill/>
                        <a:ln w="38100">
                          <a:noFill/>
                          <a:miter/>
                        </a:ln>
                      </p:spPr>
                    </p:pic>
                  </p:oleObj>
                </mc:Fallback>
              </mc:AlternateContent>
            </a:graphicData>
          </a:graphic>
        </p:graphicFrame>
        <p:graphicFrame>
          <p:nvGraphicFramePr>
            <p:cNvPr id="31771" name="Object 37"/>
            <p:cNvGraphicFramePr>
              <a:graphicFrameLocks noChangeAspect="1"/>
            </p:cNvGraphicFramePr>
            <p:nvPr/>
          </p:nvGraphicFramePr>
          <p:xfrm>
            <a:off x="710" y="891"/>
            <a:ext cx="162" cy="218"/>
          </p:xfrm>
          <a:graphic>
            <a:graphicData uri="http://schemas.openxmlformats.org/presentationml/2006/ole">
              <mc:AlternateContent xmlns:mc="http://schemas.openxmlformats.org/markup-compatibility/2006">
                <mc:Choice xmlns:v="urn:schemas-microsoft-com:vml" Requires="v">
                  <p:oleObj spid="_x0000_s3577" name="" r:id="rId33" imgW="50800" imgH="111760" progId="Equation.3">
                    <p:embed/>
                  </p:oleObj>
                </mc:Choice>
                <mc:Fallback>
                  <p:oleObj name="" r:id="rId33" imgW="50800" imgH="111760" progId="Equation.3">
                    <p:embed/>
                    <p:pic>
                      <p:nvPicPr>
                        <p:cNvPr id="0" name="图片 3576"/>
                        <p:cNvPicPr/>
                        <p:nvPr/>
                      </p:nvPicPr>
                      <p:blipFill>
                        <a:blip r:embed="rId34"/>
                        <a:stretch>
                          <a:fillRect/>
                        </a:stretch>
                      </p:blipFill>
                      <p:spPr>
                        <a:xfrm>
                          <a:off x="710" y="891"/>
                          <a:ext cx="162" cy="218"/>
                        </a:xfrm>
                        <a:prstGeom prst="rect">
                          <a:avLst/>
                        </a:prstGeom>
                        <a:noFill/>
                        <a:ln w="38100">
                          <a:noFill/>
                          <a:miter/>
                        </a:ln>
                      </p:spPr>
                    </p:pic>
                  </p:oleObj>
                </mc:Fallback>
              </mc:AlternateContent>
            </a:graphicData>
          </a:graphic>
        </p:graphicFrame>
        <p:graphicFrame>
          <p:nvGraphicFramePr>
            <p:cNvPr id="31772" name="Object 38"/>
            <p:cNvGraphicFramePr>
              <a:graphicFrameLocks noChangeAspect="1"/>
            </p:cNvGraphicFramePr>
            <p:nvPr/>
          </p:nvGraphicFramePr>
          <p:xfrm>
            <a:off x="904" y="1744"/>
            <a:ext cx="573" cy="233"/>
          </p:xfrm>
          <a:graphic>
            <a:graphicData uri="http://schemas.openxmlformats.org/presentationml/2006/ole">
              <mc:AlternateContent xmlns:mc="http://schemas.openxmlformats.org/markup-compatibility/2006">
                <mc:Choice xmlns:v="urn:schemas-microsoft-com:vml" Requires="v">
                  <p:oleObj spid="_x0000_s3578" name="" r:id="rId35" imgW="416560" imgH="132080" progId="Equation.3">
                    <p:embed/>
                  </p:oleObj>
                </mc:Choice>
                <mc:Fallback>
                  <p:oleObj name="" r:id="rId35" imgW="416560" imgH="132080" progId="Equation.3">
                    <p:embed/>
                    <p:pic>
                      <p:nvPicPr>
                        <p:cNvPr id="0" name="图片 3577"/>
                        <p:cNvPicPr/>
                        <p:nvPr/>
                      </p:nvPicPr>
                      <p:blipFill>
                        <a:blip r:embed="rId36"/>
                        <a:stretch>
                          <a:fillRect/>
                        </a:stretch>
                      </p:blipFill>
                      <p:spPr>
                        <a:xfrm>
                          <a:off x="904" y="1744"/>
                          <a:ext cx="573" cy="233"/>
                        </a:xfrm>
                        <a:prstGeom prst="rect">
                          <a:avLst/>
                        </a:prstGeom>
                        <a:noFill/>
                        <a:ln w="38100">
                          <a:noFill/>
                          <a:miter/>
                        </a:ln>
                      </p:spPr>
                    </p:pic>
                  </p:oleObj>
                </mc:Fallback>
              </mc:AlternateContent>
            </a:graphicData>
          </a:graphic>
        </p:graphicFrame>
        <p:sp>
          <p:nvSpPr>
            <p:cNvPr id="31773" name="Arc 44"/>
            <p:cNvSpPr/>
            <p:nvPr/>
          </p:nvSpPr>
          <p:spPr>
            <a:xfrm rot="4986704">
              <a:off x="1275" y="880"/>
              <a:ext cx="232" cy="178"/>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2">
                  <a:alpha val="100000"/>
                </a:schemeClr>
              </a:solidFill>
              <a:prstDash val="solid"/>
              <a:round/>
              <a:headEnd type="none" w="med" len="med"/>
              <a:tailEnd type="triangle" w="sm" len="lg"/>
            </a:ln>
          </p:spPr>
          <p:txBody>
            <a:bodyPr/>
            <a:p>
              <a:endParaRPr lang="zh-CN" altLang="en-US"/>
            </a:p>
          </p:txBody>
        </p:sp>
        <p:graphicFrame>
          <p:nvGraphicFramePr>
            <p:cNvPr id="31774" name="Object 40"/>
            <p:cNvGraphicFramePr>
              <a:graphicFrameLocks noChangeAspect="1"/>
            </p:cNvGraphicFramePr>
            <p:nvPr/>
          </p:nvGraphicFramePr>
          <p:xfrm>
            <a:off x="1492" y="869"/>
            <a:ext cx="249" cy="315"/>
          </p:xfrm>
          <a:graphic>
            <a:graphicData uri="http://schemas.openxmlformats.org/presentationml/2006/ole">
              <mc:AlternateContent xmlns:mc="http://schemas.openxmlformats.org/markup-compatibility/2006">
                <mc:Choice xmlns:v="urn:schemas-microsoft-com:vml" Requires="v">
                  <p:oleObj spid="_x0000_s3573" name="" r:id="rId37" imgW="91440" imgH="152400" progId="Equation.3">
                    <p:embed/>
                  </p:oleObj>
                </mc:Choice>
                <mc:Fallback>
                  <p:oleObj name="" r:id="rId37" imgW="91440" imgH="152400" progId="Equation.3">
                    <p:embed/>
                    <p:pic>
                      <p:nvPicPr>
                        <p:cNvPr id="0" name="图片 3572"/>
                        <p:cNvPicPr/>
                        <p:nvPr/>
                      </p:nvPicPr>
                      <p:blipFill>
                        <a:blip r:embed="rId38"/>
                        <a:stretch>
                          <a:fillRect/>
                        </a:stretch>
                      </p:blipFill>
                      <p:spPr>
                        <a:xfrm>
                          <a:off x="1492" y="869"/>
                          <a:ext cx="249" cy="315"/>
                        </a:xfrm>
                        <a:prstGeom prst="rect">
                          <a:avLst/>
                        </a:prstGeom>
                        <a:noFill/>
                        <a:ln w="38100">
                          <a:noFill/>
                          <a:miter/>
                        </a:ln>
                      </p:spPr>
                    </p:pic>
                  </p:oleObj>
                </mc:Fallback>
              </mc:AlternateContent>
            </a:graphicData>
          </a:graphic>
        </p:graphicFrame>
        <p:graphicFrame>
          <p:nvGraphicFramePr>
            <p:cNvPr id="31775" name="Object 41"/>
            <p:cNvGraphicFramePr>
              <a:graphicFrameLocks noChangeAspect="1"/>
            </p:cNvGraphicFramePr>
            <p:nvPr/>
          </p:nvGraphicFramePr>
          <p:xfrm>
            <a:off x="2449" y="797"/>
            <a:ext cx="590" cy="267"/>
          </p:xfrm>
          <a:graphic>
            <a:graphicData uri="http://schemas.openxmlformats.org/presentationml/2006/ole">
              <mc:AlternateContent xmlns:mc="http://schemas.openxmlformats.org/markup-compatibility/2006">
                <mc:Choice xmlns:v="urn:schemas-microsoft-com:vml" Requires="v">
                  <p:oleObj spid="_x0000_s3575" name="" r:id="rId39" imgW="314960" imgH="111760" progId="Equation.3">
                    <p:embed/>
                  </p:oleObj>
                </mc:Choice>
                <mc:Fallback>
                  <p:oleObj name="" r:id="rId39" imgW="314960" imgH="111760" progId="Equation.3">
                    <p:embed/>
                    <p:pic>
                      <p:nvPicPr>
                        <p:cNvPr id="0" name="图片 3574"/>
                        <p:cNvPicPr/>
                        <p:nvPr/>
                      </p:nvPicPr>
                      <p:blipFill>
                        <a:blip r:embed="rId40"/>
                        <a:stretch>
                          <a:fillRect/>
                        </a:stretch>
                      </p:blipFill>
                      <p:spPr>
                        <a:xfrm>
                          <a:off x="2449" y="797"/>
                          <a:ext cx="590" cy="267"/>
                        </a:xfrm>
                        <a:prstGeom prst="rect">
                          <a:avLst/>
                        </a:prstGeom>
                        <a:noFill/>
                        <a:ln w="38100">
                          <a:noFill/>
                          <a:miter/>
                        </a:ln>
                      </p:spPr>
                    </p:pic>
                  </p:oleObj>
                </mc:Fallback>
              </mc:AlternateContent>
            </a:graphicData>
          </a:graphic>
        </p:graphicFrame>
        <p:graphicFrame>
          <p:nvGraphicFramePr>
            <p:cNvPr id="31776" name="Object 42"/>
            <p:cNvGraphicFramePr>
              <a:graphicFrameLocks noChangeAspect="1"/>
            </p:cNvGraphicFramePr>
            <p:nvPr/>
          </p:nvGraphicFramePr>
          <p:xfrm>
            <a:off x="863" y="48"/>
            <a:ext cx="349" cy="238"/>
          </p:xfrm>
          <a:graphic>
            <a:graphicData uri="http://schemas.openxmlformats.org/presentationml/2006/ole">
              <mc:AlternateContent xmlns:mc="http://schemas.openxmlformats.org/markup-compatibility/2006">
                <mc:Choice xmlns:v="urn:schemas-microsoft-com:vml" Requires="v">
                  <p:oleObj spid="_x0000_s3570" name="" r:id="rId41" imgW="215900" imgH="177800" progId="Equation.DSMT4">
                    <p:embed/>
                  </p:oleObj>
                </mc:Choice>
                <mc:Fallback>
                  <p:oleObj name="" r:id="rId41" imgW="215900" imgH="177800" progId="Equation.DSMT4">
                    <p:embed/>
                    <p:pic>
                      <p:nvPicPr>
                        <p:cNvPr id="0" name="图片 3569"/>
                        <p:cNvPicPr/>
                        <p:nvPr/>
                      </p:nvPicPr>
                      <p:blipFill>
                        <a:blip r:embed="rId42"/>
                        <a:stretch>
                          <a:fillRect/>
                        </a:stretch>
                      </p:blipFill>
                      <p:spPr>
                        <a:xfrm>
                          <a:off x="863" y="48"/>
                          <a:ext cx="349" cy="238"/>
                        </a:xfrm>
                        <a:prstGeom prst="rect">
                          <a:avLst/>
                        </a:prstGeom>
                        <a:noFill/>
                        <a:ln w="38100">
                          <a:noFill/>
                          <a:miter/>
                        </a:ln>
                      </p:spPr>
                    </p:pic>
                  </p:oleObj>
                </mc:Fallback>
              </mc:AlternateContent>
            </a:graphicData>
          </a:graphic>
        </p:graphicFrame>
        <p:graphicFrame>
          <p:nvGraphicFramePr>
            <p:cNvPr id="31777" name="Object 43"/>
            <p:cNvGraphicFramePr>
              <a:graphicFrameLocks noChangeAspect="1"/>
            </p:cNvGraphicFramePr>
            <p:nvPr/>
          </p:nvGraphicFramePr>
          <p:xfrm>
            <a:off x="921" y="630"/>
            <a:ext cx="617" cy="199"/>
          </p:xfrm>
          <a:graphic>
            <a:graphicData uri="http://schemas.openxmlformats.org/presentationml/2006/ole">
              <mc:AlternateContent xmlns:mc="http://schemas.openxmlformats.org/markup-compatibility/2006">
                <mc:Choice xmlns:v="urn:schemas-microsoft-com:vml" Requires="v">
                  <p:oleObj spid="_x0000_s3571" name="" r:id="rId43" imgW="355600" imgH="71120" progId="Equation.3">
                    <p:embed/>
                  </p:oleObj>
                </mc:Choice>
                <mc:Fallback>
                  <p:oleObj name="" r:id="rId43" imgW="355600" imgH="71120" progId="Equation.3">
                    <p:embed/>
                    <p:pic>
                      <p:nvPicPr>
                        <p:cNvPr id="0" name="图片 3570"/>
                        <p:cNvPicPr/>
                        <p:nvPr/>
                      </p:nvPicPr>
                      <p:blipFill>
                        <a:blip r:embed="rId44"/>
                        <a:stretch>
                          <a:fillRect/>
                        </a:stretch>
                      </p:blipFill>
                      <p:spPr>
                        <a:xfrm>
                          <a:off x="921" y="630"/>
                          <a:ext cx="617" cy="199"/>
                        </a:xfrm>
                        <a:prstGeom prst="rect">
                          <a:avLst/>
                        </a:prstGeom>
                        <a:noFill/>
                        <a:ln w="38100">
                          <a:noFill/>
                          <a:miter/>
                        </a:ln>
                      </p:spPr>
                    </p:pic>
                  </p:oleObj>
                </mc:Fallback>
              </mc:AlternateContent>
            </a:graphicData>
          </a:graphic>
        </p:graphicFrame>
        <p:sp>
          <p:nvSpPr>
            <p:cNvPr id="31778" name="Line 49"/>
            <p:cNvSpPr/>
            <p:nvPr/>
          </p:nvSpPr>
          <p:spPr>
            <a:xfrm rot="-503434" flipH="1">
              <a:off x="2496" y="1602"/>
              <a:ext cx="656" cy="634"/>
            </a:xfrm>
            <a:prstGeom prst="line">
              <a:avLst/>
            </a:prstGeom>
            <a:ln w="9525" cap="flat" cmpd="sng">
              <a:solidFill>
                <a:schemeClr val="tx2"/>
              </a:solidFill>
              <a:prstDash val="solid"/>
              <a:headEnd type="none" w="med" len="med"/>
              <a:tailEnd type="triangle" w="sm" len="lg"/>
            </a:ln>
          </p:spPr>
        </p:sp>
        <p:graphicFrame>
          <p:nvGraphicFramePr>
            <p:cNvPr id="31779" name="Object 45"/>
            <p:cNvGraphicFramePr>
              <a:graphicFrameLocks noChangeAspect="1"/>
            </p:cNvGraphicFramePr>
            <p:nvPr/>
          </p:nvGraphicFramePr>
          <p:xfrm>
            <a:off x="2872" y="1798"/>
            <a:ext cx="312" cy="342"/>
          </p:xfrm>
          <a:graphic>
            <a:graphicData uri="http://schemas.openxmlformats.org/presentationml/2006/ole">
              <mc:AlternateContent xmlns:mc="http://schemas.openxmlformats.org/markup-compatibility/2006">
                <mc:Choice xmlns:v="urn:schemas-microsoft-com:vml" Requires="v">
                  <p:oleObj spid="_x0000_s3567" name="" r:id="rId45" imgW="121920" imgH="152400" progId="Equation.3">
                    <p:embed/>
                  </p:oleObj>
                </mc:Choice>
                <mc:Fallback>
                  <p:oleObj name="" r:id="rId45" imgW="121920" imgH="152400" progId="Equation.3">
                    <p:embed/>
                    <p:pic>
                      <p:nvPicPr>
                        <p:cNvPr id="0" name="图片 3566"/>
                        <p:cNvPicPr/>
                        <p:nvPr/>
                      </p:nvPicPr>
                      <p:blipFill>
                        <a:blip r:embed="rId46"/>
                        <a:stretch>
                          <a:fillRect/>
                        </a:stretch>
                      </p:blipFill>
                      <p:spPr>
                        <a:xfrm>
                          <a:off x="2872" y="1798"/>
                          <a:ext cx="312" cy="342"/>
                        </a:xfrm>
                        <a:prstGeom prst="rect">
                          <a:avLst/>
                        </a:prstGeom>
                        <a:noFill/>
                        <a:ln w="38100">
                          <a:noFill/>
                          <a:miter/>
                        </a:ln>
                      </p:spPr>
                    </p:pic>
                  </p:oleObj>
                </mc:Fallback>
              </mc:AlternateContent>
            </a:graphicData>
          </a:graphic>
        </p:graphicFrame>
        <p:graphicFrame>
          <p:nvGraphicFramePr>
            <p:cNvPr id="31780" name="Object 46"/>
            <p:cNvGraphicFramePr>
              <a:graphicFrameLocks noChangeAspect="1"/>
            </p:cNvGraphicFramePr>
            <p:nvPr/>
          </p:nvGraphicFramePr>
          <p:xfrm>
            <a:off x="3029" y="624"/>
            <a:ext cx="99" cy="178"/>
          </p:xfrm>
          <a:graphic>
            <a:graphicData uri="http://schemas.openxmlformats.org/presentationml/2006/ole">
              <mc:AlternateContent xmlns:mc="http://schemas.openxmlformats.org/markup-compatibility/2006">
                <mc:Choice xmlns:v="urn:schemas-microsoft-com:vml" Requires="v">
                  <p:oleObj spid="_x0000_s3565" name="" r:id="rId47" imgW="20320" imgH="91440" progId="Equation.3">
                    <p:embed/>
                  </p:oleObj>
                </mc:Choice>
                <mc:Fallback>
                  <p:oleObj name="" r:id="rId47" imgW="20320" imgH="91440" progId="Equation.3">
                    <p:embed/>
                    <p:pic>
                      <p:nvPicPr>
                        <p:cNvPr id="0" name="图片 3564"/>
                        <p:cNvPicPr/>
                        <p:nvPr/>
                      </p:nvPicPr>
                      <p:blipFill>
                        <a:blip r:embed="rId48"/>
                        <a:stretch>
                          <a:fillRect/>
                        </a:stretch>
                      </p:blipFill>
                      <p:spPr>
                        <a:xfrm>
                          <a:off x="3029" y="624"/>
                          <a:ext cx="99" cy="178"/>
                        </a:xfrm>
                        <a:prstGeom prst="rect">
                          <a:avLst/>
                        </a:prstGeom>
                        <a:noFill/>
                        <a:ln w="38100">
                          <a:noFill/>
                          <a:miter/>
                        </a:ln>
                      </p:spPr>
                    </p:pic>
                  </p:oleObj>
                </mc:Fallback>
              </mc:AlternateContent>
            </a:graphicData>
          </a:graphic>
        </p:graphicFrame>
        <p:graphicFrame>
          <p:nvGraphicFramePr>
            <p:cNvPr id="31781" name="Object 47"/>
            <p:cNvGraphicFramePr>
              <a:graphicFrameLocks noChangeAspect="1"/>
            </p:cNvGraphicFramePr>
            <p:nvPr/>
          </p:nvGraphicFramePr>
          <p:xfrm>
            <a:off x="3462" y="579"/>
            <a:ext cx="282" cy="198"/>
          </p:xfrm>
          <a:graphic>
            <a:graphicData uri="http://schemas.openxmlformats.org/presentationml/2006/ole">
              <mc:AlternateContent xmlns:mc="http://schemas.openxmlformats.org/markup-compatibility/2006">
                <mc:Choice xmlns:v="urn:schemas-microsoft-com:vml" Requires="v">
                  <p:oleObj spid="_x0000_s3574" name="" r:id="rId49" imgW="215900" imgH="177800" progId="Equation.DSMT4">
                    <p:embed/>
                  </p:oleObj>
                </mc:Choice>
                <mc:Fallback>
                  <p:oleObj name="" r:id="rId49" imgW="215900" imgH="177800" progId="Equation.DSMT4">
                    <p:embed/>
                    <p:pic>
                      <p:nvPicPr>
                        <p:cNvPr id="0" name="图片 3573"/>
                        <p:cNvPicPr/>
                        <p:nvPr/>
                      </p:nvPicPr>
                      <p:blipFill>
                        <a:blip r:embed="rId50"/>
                        <a:stretch>
                          <a:fillRect/>
                        </a:stretch>
                      </p:blipFill>
                      <p:spPr>
                        <a:xfrm>
                          <a:off x="3462" y="579"/>
                          <a:ext cx="282" cy="198"/>
                        </a:xfrm>
                        <a:prstGeom prst="rect">
                          <a:avLst/>
                        </a:prstGeom>
                        <a:noFill/>
                        <a:ln w="38100">
                          <a:noFill/>
                          <a:miter/>
                        </a:ln>
                      </p:spPr>
                    </p:pic>
                  </p:oleObj>
                </mc:Fallback>
              </mc:AlternateContent>
            </a:graphicData>
          </a:graphic>
        </p:graphicFrame>
        <p:sp>
          <p:nvSpPr>
            <p:cNvPr id="31782" name="Freeform 53"/>
            <p:cNvSpPr/>
            <p:nvPr/>
          </p:nvSpPr>
          <p:spPr>
            <a:xfrm>
              <a:off x="266" y="862"/>
              <a:ext cx="2818" cy="1434"/>
            </a:xfrm>
            <a:custGeom>
              <a:avLst/>
              <a:gdLst>
                <a:gd name="txL" fmla="*/ 0 w 2176"/>
                <a:gd name="txT" fmla="*/ 0 h 1160"/>
                <a:gd name="txR" fmla="*/ 2176 w 2176"/>
                <a:gd name="txB" fmla="*/ 1160 h 1160"/>
              </a:gdLst>
              <a:ahLst/>
              <a:cxnLst>
                <a:cxn ang="0">
                  <a:pos x="2147483646" y="0"/>
                </a:cxn>
                <a:cxn ang="0">
                  <a:pos x="869703192" y="80687658"/>
                </a:cxn>
                <a:cxn ang="0">
                  <a:pos x="86760734" y="193136588"/>
                </a:cxn>
                <a:cxn ang="0">
                  <a:pos x="348677961" y="289580108"/>
                </a:cxn>
                <a:cxn ang="0">
                  <a:pos x="1658804938" y="353953156"/>
                </a:cxn>
                <a:cxn ang="0">
                  <a:pos x="2147483646" y="386162809"/>
                </a:cxn>
                <a:cxn ang="0">
                  <a:pos x="2147483646" y="370089009"/>
                </a:cxn>
                <a:cxn ang="0">
                  <a:pos x="2147483646" y="337934069"/>
                </a:cxn>
                <a:cxn ang="0">
                  <a:pos x="2147483646" y="273731795"/>
                </a:cxn>
                <a:cxn ang="0">
                  <a:pos x="2147483646" y="193136588"/>
                </a:cxn>
                <a:cxn ang="0">
                  <a:pos x="2147483646" y="15855007"/>
                </a:cxn>
              </a:cxnLst>
              <a:rect l="txL" t="txT" r="txR" b="txB"/>
              <a:pathLst>
                <a:path w="2176" h="1160">
                  <a:moveTo>
                    <a:pt x="448" y="0"/>
                  </a:moveTo>
                  <a:cubicBezTo>
                    <a:pt x="340" y="72"/>
                    <a:pt x="232" y="144"/>
                    <a:pt x="160" y="240"/>
                  </a:cubicBezTo>
                  <a:cubicBezTo>
                    <a:pt x="88" y="336"/>
                    <a:pt x="32" y="472"/>
                    <a:pt x="16" y="576"/>
                  </a:cubicBezTo>
                  <a:cubicBezTo>
                    <a:pt x="0" y="680"/>
                    <a:pt x="16" y="784"/>
                    <a:pt x="64" y="864"/>
                  </a:cubicBezTo>
                  <a:cubicBezTo>
                    <a:pt x="112" y="944"/>
                    <a:pt x="176" y="1008"/>
                    <a:pt x="304" y="1056"/>
                  </a:cubicBezTo>
                  <a:cubicBezTo>
                    <a:pt x="432" y="1104"/>
                    <a:pt x="656" y="1144"/>
                    <a:pt x="832" y="1152"/>
                  </a:cubicBezTo>
                  <a:cubicBezTo>
                    <a:pt x="1008" y="1160"/>
                    <a:pt x="1200" y="1128"/>
                    <a:pt x="1360" y="1104"/>
                  </a:cubicBezTo>
                  <a:cubicBezTo>
                    <a:pt x="1520" y="1080"/>
                    <a:pt x="1688" y="1056"/>
                    <a:pt x="1792" y="1008"/>
                  </a:cubicBezTo>
                  <a:cubicBezTo>
                    <a:pt x="1896" y="960"/>
                    <a:pt x="1936" y="888"/>
                    <a:pt x="1984" y="816"/>
                  </a:cubicBezTo>
                  <a:cubicBezTo>
                    <a:pt x="2032" y="744"/>
                    <a:pt x="2048" y="704"/>
                    <a:pt x="2080" y="576"/>
                  </a:cubicBezTo>
                  <a:cubicBezTo>
                    <a:pt x="2112" y="448"/>
                    <a:pt x="2144" y="248"/>
                    <a:pt x="2176" y="48"/>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1783" name="Line 54"/>
            <p:cNvSpPr/>
            <p:nvPr/>
          </p:nvSpPr>
          <p:spPr>
            <a:xfrm flipH="1">
              <a:off x="1425" y="1565"/>
              <a:ext cx="190" cy="0"/>
            </a:xfrm>
            <a:prstGeom prst="line">
              <a:avLst/>
            </a:prstGeom>
            <a:ln w="9525" cap="flat" cmpd="sng">
              <a:solidFill>
                <a:srgbClr val="FF0000"/>
              </a:solidFill>
              <a:prstDash val="solid"/>
              <a:headEnd type="none" w="med" len="med"/>
              <a:tailEnd type="stealth" w="lg" len="lg"/>
            </a:ln>
          </p:spPr>
        </p:sp>
        <p:sp>
          <p:nvSpPr>
            <p:cNvPr id="31784" name="Line 55"/>
            <p:cNvSpPr/>
            <p:nvPr/>
          </p:nvSpPr>
          <p:spPr>
            <a:xfrm flipH="1">
              <a:off x="1401" y="1947"/>
              <a:ext cx="380" cy="60"/>
            </a:xfrm>
            <a:prstGeom prst="line">
              <a:avLst/>
            </a:prstGeom>
            <a:ln w="9525" cap="flat" cmpd="sng">
              <a:solidFill>
                <a:srgbClr val="FF0000"/>
              </a:solidFill>
              <a:prstDash val="solid"/>
              <a:headEnd type="none" w="med" len="med"/>
              <a:tailEnd type="stealth" w="lg" len="lg"/>
            </a:ln>
          </p:spPr>
        </p:sp>
        <p:sp>
          <p:nvSpPr>
            <p:cNvPr id="31785" name="Line 56"/>
            <p:cNvSpPr/>
            <p:nvPr/>
          </p:nvSpPr>
          <p:spPr>
            <a:xfrm flipH="1">
              <a:off x="1401" y="2280"/>
              <a:ext cx="190" cy="0"/>
            </a:xfrm>
            <a:prstGeom prst="line">
              <a:avLst/>
            </a:prstGeom>
            <a:ln w="9525" cap="flat" cmpd="sng">
              <a:solidFill>
                <a:srgbClr val="FF0000"/>
              </a:solidFill>
              <a:prstDash val="solid"/>
              <a:headEnd type="none" w="med" len="med"/>
              <a:tailEnd type="stealth" w="lg" len="lg"/>
            </a:ln>
          </p:spPr>
        </p:sp>
      </p:grpSp>
      <p:grpSp>
        <p:nvGrpSpPr>
          <p:cNvPr id="6" name="Group 52"/>
          <p:cNvGrpSpPr/>
          <p:nvPr/>
        </p:nvGrpSpPr>
        <p:grpSpPr>
          <a:xfrm>
            <a:off x="554038" y="4508500"/>
            <a:ext cx="8348662" cy="2100263"/>
            <a:chOff x="0" y="0"/>
            <a:chExt cx="5259" cy="1323"/>
          </a:xfrm>
        </p:grpSpPr>
        <p:grpSp>
          <p:nvGrpSpPr>
            <p:cNvPr id="31753" name="Group 53"/>
            <p:cNvGrpSpPr/>
            <p:nvPr/>
          </p:nvGrpSpPr>
          <p:grpSpPr>
            <a:xfrm>
              <a:off x="0" y="0"/>
              <a:ext cx="5259" cy="1323"/>
              <a:chOff x="0" y="0"/>
              <a:chExt cx="5259" cy="1323"/>
            </a:xfrm>
          </p:grpSpPr>
          <p:grpSp>
            <p:nvGrpSpPr>
              <p:cNvPr id="31755" name="Group 54"/>
              <p:cNvGrpSpPr/>
              <p:nvPr/>
            </p:nvGrpSpPr>
            <p:grpSpPr>
              <a:xfrm>
                <a:off x="0" y="0"/>
                <a:ext cx="5259" cy="1323"/>
                <a:chOff x="0" y="0"/>
                <a:chExt cx="5259" cy="1323"/>
              </a:xfrm>
            </p:grpSpPr>
            <p:sp>
              <p:nvSpPr>
                <p:cNvPr id="31757" name="AutoShape 58"/>
                <p:cNvSpPr/>
                <p:nvPr/>
              </p:nvSpPr>
              <p:spPr>
                <a:xfrm>
                  <a:off x="43" y="0"/>
                  <a:ext cx="5184" cy="1323"/>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31758" name="Group 56"/>
                <p:cNvGrpSpPr/>
                <p:nvPr/>
              </p:nvGrpSpPr>
              <p:grpSpPr>
                <a:xfrm>
                  <a:off x="0" y="0"/>
                  <a:ext cx="5259" cy="766"/>
                  <a:chOff x="0" y="0"/>
                  <a:chExt cx="5259" cy="766"/>
                </a:xfrm>
              </p:grpSpPr>
              <p:sp>
                <p:nvSpPr>
                  <p:cNvPr id="31759" name="Rectangle 59"/>
                  <p:cNvSpPr/>
                  <p:nvPr/>
                </p:nvSpPr>
                <p:spPr>
                  <a:xfrm>
                    <a:off x="0" y="0"/>
                    <a:ext cx="5259" cy="6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30000"/>
                      </a:lnSpc>
                      <a:spcAft>
                        <a:spcPct val="55000"/>
                      </a:spcAft>
                      <a:buClr>
                        <a:schemeClr val="accent2"/>
                      </a:buClr>
                      <a:buSzPct val="110000"/>
                      <a:buFont typeface="Arial" panose="020B0604020202020204" pitchFamily="34" charset="0"/>
                      <a:buNone/>
                    </a:pPr>
                    <a:r>
                      <a:rPr lang="zh-CN" altLang="en-US" sz="2400" b="1" dirty="0">
                        <a:latin typeface="宋体" panose="02010600030101010101" pitchFamily="2" charset="-122"/>
                      </a:rPr>
                      <a:t>推广：当振荡环节传递函数的分子是常数时，即传递函数为                ，其对应频率特性     的起点为：</a:t>
                    </a:r>
                    <a:endParaRPr lang="zh-CN" altLang="en-US" sz="2400" b="1" dirty="0">
                      <a:latin typeface="宋体" panose="02010600030101010101" pitchFamily="2" charset="-122"/>
                    </a:endParaRPr>
                  </a:p>
                </p:txBody>
              </p:sp>
              <p:graphicFrame>
                <p:nvGraphicFramePr>
                  <p:cNvPr id="31760" name="Object 58"/>
                  <p:cNvGraphicFramePr>
                    <a:graphicFrameLocks noChangeAspect="1"/>
                  </p:cNvGraphicFramePr>
                  <p:nvPr/>
                </p:nvGraphicFramePr>
                <p:xfrm>
                  <a:off x="219" y="247"/>
                  <a:ext cx="1487" cy="519"/>
                </p:xfrm>
                <a:graphic>
                  <a:graphicData uri="http://schemas.openxmlformats.org/presentationml/2006/ole">
                    <mc:AlternateContent xmlns:mc="http://schemas.openxmlformats.org/markup-compatibility/2006">
                      <mc:Choice xmlns:v="urn:schemas-microsoft-com:vml" Requires="v">
                        <p:oleObj spid="_x0000_s3572" name="" r:id="rId51" imgW="1447800" imgH="457200" progId="Equation.DSMT4">
                          <p:embed/>
                        </p:oleObj>
                      </mc:Choice>
                      <mc:Fallback>
                        <p:oleObj name="" r:id="rId51" imgW="1447800" imgH="457200" progId="Equation.DSMT4">
                          <p:embed/>
                          <p:pic>
                            <p:nvPicPr>
                              <p:cNvPr id="0" name="图片 3571"/>
                              <p:cNvPicPr/>
                              <p:nvPr/>
                            </p:nvPicPr>
                            <p:blipFill>
                              <a:blip r:embed="rId52"/>
                              <a:stretch>
                                <a:fillRect/>
                              </a:stretch>
                            </p:blipFill>
                            <p:spPr>
                              <a:xfrm>
                                <a:off x="219" y="247"/>
                                <a:ext cx="1487" cy="519"/>
                              </a:xfrm>
                              <a:prstGeom prst="rect">
                                <a:avLst/>
                              </a:prstGeom>
                              <a:noFill/>
                              <a:ln w="38100">
                                <a:noFill/>
                                <a:miter/>
                              </a:ln>
                            </p:spPr>
                          </p:pic>
                        </p:oleObj>
                      </mc:Fallback>
                    </mc:AlternateContent>
                  </a:graphicData>
                </a:graphic>
              </p:graphicFrame>
              <p:graphicFrame>
                <p:nvGraphicFramePr>
                  <p:cNvPr id="31761" name="Object 59"/>
                  <p:cNvGraphicFramePr>
                    <a:graphicFrameLocks noChangeAspect="1"/>
                  </p:cNvGraphicFramePr>
                  <p:nvPr/>
                </p:nvGraphicFramePr>
                <p:xfrm>
                  <a:off x="3349" y="381"/>
                  <a:ext cx="459" cy="229"/>
                </p:xfrm>
                <a:graphic>
                  <a:graphicData uri="http://schemas.openxmlformats.org/presentationml/2006/ole">
                    <mc:AlternateContent xmlns:mc="http://schemas.openxmlformats.org/markup-compatibility/2006">
                      <mc:Choice xmlns:v="urn:schemas-microsoft-com:vml" Requires="v">
                        <p:oleObj spid="_x0000_s3568" name="" r:id="rId53" imgW="396240" imgH="132080" progId="Equation.3">
                          <p:embed/>
                        </p:oleObj>
                      </mc:Choice>
                      <mc:Fallback>
                        <p:oleObj name="" r:id="rId53" imgW="396240" imgH="132080" progId="Equation.3">
                          <p:embed/>
                          <p:pic>
                            <p:nvPicPr>
                              <p:cNvPr id="0" name="图片 3567"/>
                              <p:cNvPicPr/>
                              <p:nvPr/>
                            </p:nvPicPr>
                            <p:blipFill>
                              <a:blip r:embed="rId54"/>
                              <a:stretch>
                                <a:fillRect/>
                              </a:stretch>
                            </p:blipFill>
                            <p:spPr>
                              <a:xfrm>
                                <a:off x="3349" y="381"/>
                                <a:ext cx="459" cy="229"/>
                              </a:xfrm>
                              <a:prstGeom prst="rect">
                                <a:avLst/>
                              </a:prstGeom>
                              <a:noFill/>
                              <a:ln w="38100">
                                <a:noFill/>
                                <a:miter/>
                              </a:ln>
                            </p:spPr>
                          </p:pic>
                        </p:oleObj>
                      </mc:Fallback>
                    </mc:AlternateContent>
                  </a:graphicData>
                </a:graphic>
              </p:graphicFrame>
            </p:grpSp>
          </p:grpSp>
          <p:graphicFrame>
            <p:nvGraphicFramePr>
              <p:cNvPr id="31756" name="Object 60"/>
              <p:cNvGraphicFramePr>
                <a:graphicFrameLocks noChangeAspect="1"/>
              </p:cNvGraphicFramePr>
              <p:nvPr/>
            </p:nvGraphicFramePr>
            <p:xfrm>
              <a:off x="957" y="787"/>
              <a:ext cx="1996" cy="329"/>
            </p:xfrm>
            <a:graphic>
              <a:graphicData uri="http://schemas.openxmlformats.org/presentationml/2006/ole">
                <mc:AlternateContent xmlns:mc="http://schemas.openxmlformats.org/markup-compatibility/2006">
                  <mc:Choice xmlns:v="urn:schemas-microsoft-com:vml" Requires="v">
                    <p:oleObj spid="_x0000_s3569" name="" r:id="rId55" imgW="1584960" imgH="193040" progId="Equation.3">
                      <p:embed/>
                    </p:oleObj>
                  </mc:Choice>
                  <mc:Fallback>
                    <p:oleObj name="" r:id="rId55" imgW="1584960" imgH="193040" progId="Equation.3">
                      <p:embed/>
                      <p:pic>
                        <p:nvPicPr>
                          <p:cNvPr id="0" name="图片 3568"/>
                          <p:cNvPicPr/>
                          <p:nvPr/>
                        </p:nvPicPr>
                        <p:blipFill>
                          <a:blip r:embed="rId56"/>
                          <a:stretch>
                            <a:fillRect/>
                          </a:stretch>
                        </p:blipFill>
                        <p:spPr>
                          <a:xfrm>
                            <a:off x="957" y="787"/>
                            <a:ext cx="1996" cy="329"/>
                          </a:xfrm>
                          <a:prstGeom prst="rect">
                            <a:avLst/>
                          </a:prstGeom>
                          <a:noFill/>
                          <a:ln w="38100">
                            <a:noFill/>
                            <a:miter/>
                          </a:ln>
                        </p:spPr>
                      </p:pic>
                    </p:oleObj>
                  </mc:Fallback>
                </mc:AlternateContent>
              </a:graphicData>
            </a:graphic>
          </p:graphicFrame>
        </p:grpSp>
        <p:graphicFrame>
          <p:nvGraphicFramePr>
            <p:cNvPr id="31754" name="Object 61"/>
            <p:cNvGraphicFramePr>
              <a:graphicFrameLocks noChangeAspect="1"/>
            </p:cNvGraphicFramePr>
            <p:nvPr/>
          </p:nvGraphicFramePr>
          <p:xfrm>
            <a:off x="3239" y="813"/>
            <a:ext cx="614" cy="263"/>
          </p:xfrm>
          <a:graphic>
            <a:graphicData uri="http://schemas.openxmlformats.org/presentationml/2006/ole">
              <mc:AlternateContent xmlns:mc="http://schemas.openxmlformats.org/markup-compatibility/2006">
                <mc:Choice xmlns:v="urn:schemas-microsoft-com:vml" Requires="v">
                  <p:oleObj spid="_x0000_s3566" name="" r:id="rId57" imgW="396240" imgH="152400" progId="Equation.3">
                    <p:embed/>
                  </p:oleObj>
                </mc:Choice>
                <mc:Fallback>
                  <p:oleObj name="" r:id="rId57" imgW="396240" imgH="152400" progId="Equation.3">
                    <p:embed/>
                    <p:pic>
                      <p:nvPicPr>
                        <p:cNvPr id="0" name="图片 3565"/>
                        <p:cNvPicPr/>
                        <p:nvPr/>
                      </p:nvPicPr>
                      <p:blipFill>
                        <a:blip r:embed="rId58"/>
                        <a:stretch>
                          <a:fillRect/>
                        </a:stretch>
                      </p:blipFill>
                      <p:spPr>
                        <a:xfrm>
                          <a:off x="3239" y="813"/>
                          <a:ext cx="614" cy="263"/>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31747" name="Object 3"/>
          <p:cNvGraphicFramePr>
            <a:graphicFrameLocks noChangeAspect="1"/>
          </p:cNvGraphicFramePr>
          <p:nvPr/>
        </p:nvGraphicFramePr>
        <p:xfrm>
          <a:off x="1835150" y="1628775"/>
          <a:ext cx="5327650" cy="1098550"/>
        </p:xfrm>
        <a:graphic>
          <a:graphicData uri="http://schemas.openxmlformats.org/presentationml/2006/ole">
            <mc:AlternateContent xmlns:mc="http://schemas.openxmlformats.org/markup-compatibility/2006">
              <mc:Choice xmlns:v="urn:schemas-microsoft-com:vml" Requires="v">
                <p:oleObj spid="_x0000_s3590" name="" r:id="rId1" imgW="2603500" imgH="482600" progId="Equation.DSMT4">
                  <p:embed/>
                </p:oleObj>
              </mc:Choice>
              <mc:Fallback>
                <p:oleObj name="" r:id="rId1" imgW="2603500" imgH="482600" progId="Equation.DSMT4">
                  <p:embed/>
                  <p:pic>
                    <p:nvPicPr>
                      <p:cNvPr id="0" name="图片 3589"/>
                      <p:cNvPicPr/>
                      <p:nvPr/>
                    </p:nvPicPr>
                    <p:blipFill>
                      <a:blip r:embed="rId2"/>
                      <a:stretch>
                        <a:fillRect/>
                      </a:stretch>
                    </p:blipFill>
                    <p:spPr>
                      <a:xfrm>
                        <a:off x="1835150" y="1628775"/>
                        <a:ext cx="5327650" cy="1098550"/>
                      </a:xfrm>
                      <a:prstGeom prst="rect">
                        <a:avLst/>
                      </a:prstGeom>
                      <a:noFill/>
                      <a:ln w="38100">
                        <a:noFill/>
                        <a:miter/>
                      </a:ln>
                    </p:spPr>
                  </p:pic>
                </p:oleObj>
              </mc:Fallback>
            </mc:AlternateContent>
          </a:graphicData>
        </a:graphic>
      </p:graphicFrame>
      <p:grpSp>
        <p:nvGrpSpPr>
          <p:cNvPr id="2" name="Group 4"/>
          <p:cNvGrpSpPr/>
          <p:nvPr/>
        </p:nvGrpSpPr>
        <p:grpSpPr>
          <a:xfrm>
            <a:off x="468313" y="4724400"/>
            <a:ext cx="6659562" cy="1598613"/>
            <a:chOff x="-632" y="-7"/>
            <a:chExt cx="4195" cy="1007"/>
          </a:xfrm>
        </p:grpSpPr>
        <p:sp>
          <p:nvSpPr>
            <p:cNvPr id="32806" name="Rectangle 3"/>
            <p:cNvSpPr/>
            <p:nvPr/>
          </p:nvSpPr>
          <p:spPr>
            <a:xfrm>
              <a:off x="-632" y="10"/>
              <a:ext cx="4176"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将   代入      ，得到谐振峰值为   ：</a:t>
              </a:r>
              <a:endParaRPr lang="zh-CN" altLang="en-US" sz="2600" b="1" dirty="0">
                <a:latin typeface="宋体" panose="02010600030101010101" pitchFamily="2" charset="-122"/>
              </a:endParaRPr>
            </a:p>
          </p:txBody>
        </p:sp>
        <p:graphicFrame>
          <p:nvGraphicFramePr>
            <p:cNvPr id="32807" name="Object 6"/>
            <p:cNvGraphicFramePr>
              <a:graphicFrameLocks noChangeAspect="1"/>
            </p:cNvGraphicFramePr>
            <p:nvPr/>
          </p:nvGraphicFramePr>
          <p:xfrm>
            <a:off x="-360" y="-7"/>
            <a:ext cx="292" cy="336"/>
          </p:xfrm>
          <a:graphic>
            <a:graphicData uri="http://schemas.openxmlformats.org/presentationml/2006/ole">
              <mc:AlternateContent xmlns:mc="http://schemas.openxmlformats.org/markup-compatibility/2006">
                <mc:Choice xmlns:v="urn:schemas-microsoft-com:vml" Requires="v">
                  <p:oleObj spid="_x0000_s3579" name="" r:id="rId3" imgW="121920" imgH="152400" progId="Equation.3">
                    <p:embed/>
                  </p:oleObj>
                </mc:Choice>
                <mc:Fallback>
                  <p:oleObj name="" r:id="rId3" imgW="121920" imgH="152400" progId="Equation.3">
                    <p:embed/>
                    <p:pic>
                      <p:nvPicPr>
                        <p:cNvPr id="0" name="图片 3578"/>
                        <p:cNvPicPr/>
                        <p:nvPr/>
                      </p:nvPicPr>
                      <p:blipFill>
                        <a:blip r:embed="rId4"/>
                        <a:stretch>
                          <a:fillRect/>
                        </a:stretch>
                      </p:blipFill>
                      <p:spPr>
                        <a:xfrm>
                          <a:off x="-360" y="-7"/>
                          <a:ext cx="292" cy="336"/>
                        </a:xfrm>
                        <a:prstGeom prst="rect">
                          <a:avLst/>
                        </a:prstGeom>
                        <a:noFill/>
                        <a:ln w="38100">
                          <a:noFill/>
                          <a:miter/>
                        </a:ln>
                      </p:spPr>
                    </p:pic>
                  </p:oleObj>
                </mc:Fallback>
              </mc:AlternateContent>
            </a:graphicData>
          </a:graphic>
        </p:graphicFrame>
        <p:graphicFrame>
          <p:nvGraphicFramePr>
            <p:cNvPr id="32808" name="Object 7"/>
            <p:cNvGraphicFramePr>
              <a:graphicFrameLocks noChangeAspect="1"/>
            </p:cNvGraphicFramePr>
            <p:nvPr/>
          </p:nvGraphicFramePr>
          <p:xfrm>
            <a:off x="366" y="27"/>
            <a:ext cx="595" cy="317"/>
          </p:xfrm>
          <a:graphic>
            <a:graphicData uri="http://schemas.openxmlformats.org/presentationml/2006/ole">
              <mc:AlternateContent xmlns:mc="http://schemas.openxmlformats.org/markup-compatibility/2006">
                <mc:Choice xmlns:v="urn:schemas-microsoft-com:vml" Requires="v">
                  <p:oleObj spid="_x0000_s3584" name="" r:id="rId5" imgW="426720" imgH="193040" progId="Equation.3">
                    <p:embed/>
                  </p:oleObj>
                </mc:Choice>
                <mc:Fallback>
                  <p:oleObj name="" r:id="rId5" imgW="426720" imgH="193040" progId="Equation.3">
                    <p:embed/>
                    <p:pic>
                      <p:nvPicPr>
                        <p:cNvPr id="0" name="图片 3583"/>
                        <p:cNvPicPr/>
                        <p:nvPr/>
                      </p:nvPicPr>
                      <p:blipFill>
                        <a:blip r:embed="rId6"/>
                        <a:stretch>
                          <a:fillRect/>
                        </a:stretch>
                      </p:blipFill>
                      <p:spPr>
                        <a:xfrm>
                          <a:off x="366" y="27"/>
                          <a:ext cx="595" cy="317"/>
                        </a:xfrm>
                        <a:prstGeom prst="rect">
                          <a:avLst/>
                        </a:prstGeom>
                        <a:noFill/>
                        <a:ln w="38100">
                          <a:noFill/>
                          <a:miter/>
                        </a:ln>
                      </p:spPr>
                    </p:pic>
                  </p:oleObj>
                </mc:Fallback>
              </mc:AlternateContent>
            </a:graphicData>
          </a:graphic>
        </p:graphicFrame>
        <p:graphicFrame>
          <p:nvGraphicFramePr>
            <p:cNvPr id="32809" name="Object 8"/>
            <p:cNvGraphicFramePr>
              <a:graphicFrameLocks noChangeAspect="1"/>
            </p:cNvGraphicFramePr>
            <p:nvPr/>
          </p:nvGraphicFramePr>
          <p:xfrm>
            <a:off x="2685" y="27"/>
            <a:ext cx="293" cy="305"/>
          </p:xfrm>
          <a:graphic>
            <a:graphicData uri="http://schemas.openxmlformats.org/presentationml/2006/ole">
              <mc:AlternateContent xmlns:mc="http://schemas.openxmlformats.org/markup-compatibility/2006">
                <mc:Choice xmlns:v="urn:schemas-microsoft-com:vml" Requires="v">
                  <p:oleObj spid="_x0000_s3580" name="" r:id="rId7" imgW="172720" imgH="152400" progId="Equation.3">
                    <p:embed/>
                  </p:oleObj>
                </mc:Choice>
                <mc:Fallback>
                  <p:oleObj name="" r:id="rId7" imgW="172720" imgH="152400" progId="Equation.3">
                    <p:embed/>
                    <p:pic>
                      <p:nvPicPr>
                        <p:cNvPr id="0" name="图片 3579"/>
                        <p:cNvPicPr/>
                        <p:nvPr/>
                      </p:nvPicPr>
                      <p:blipFill>
                        <a:blip r:embed="rId8"/>
                        <a:stretch>
                          <a:fillRect/>
                        </a:stretch>
                      </p:blipFill>
                      <p:spPr>
                        <a:xfrm>
                          <a:off x="2685" y="27"/>
                          <a:ext cx="293" cy="305"/>
                        </a:xfrm>
                        <a:prstGeom prst="rect">
                          <a:avLst/>
                        </a:prstGeom>
                        <a:noFill/>
                        <a:ln w="38100">
                          <a:noFill/>
                          <a:miter/>
                        </a:ln>
                      </p:spPr>
                    </p:pic>
                  </p:oleObj>
                </mc:Fallback>
              </mc:AlternateContent>
            </a:graphicData>
          </a:graphic>
        </p:graphicFrame>
        <p:graphicFrame>
          <p:nvGraphicFramePr>
            <p:cNvPr id="32810" name="Object 9"/>
            <p:cNvGraphicFramePr>
              <a:graphicFrameLocks noChangeAspect="1"/>
            </p:cNvGraphicFramePr>
            <p:nvPr/>
          </p:nvGraphicFramePr>
          <p:xfrm>
            <a:off x="471" y="344"/>
            <a:ext cx="3092" cy="656"/>
          </p:xfrm>
          <a:graphic>
            <a:graphicData uri="http://schemas.openxmlformats.org/presentationml/2006/ole">
              <mc:AlternateContent xmlns:mc="http://schemas.openxmlformats.org/markup-compatibility/2006">
                <mc:Choice xmlns:v="urn:schemas-microsoft-com:vml" Requires="v">
                  <p:oleObj spid="_x0000_s3593" name="" r:id="rId9" imgW="2489200" imgH="469900" progId="Equation.DSMT4">
                    <p:embed/>
                  </p:oleObj>
                </mc:Choice>
                <mc:Fallback>
                  <p:oleObj name="" r:id="rId9" imgW="2489200" imgH="469900" progId="Equation.DSMT4">
                    <p:embed/>
                    <p:pic>
                      <p:nvPicPr>
                        <p:cNvPr id="0" name="图片 3592"/>
                        <p:cNvPicPr/>
                        <p:nvPr/>
                      </p:nvPicPr>
                      <p:blipFill>
                        <a:blip r:embed="rId10"/>
                        <a:stretch>
                          <a:fillRect/>
                        </a:stretch>
                      </p:blipFill>
                      <p:spPr>
                        <a:xfrm>
                          <a:off x="471" y="344"/>
                          <a:ext cx="3092" cy="656"/>
                        </a:xfrm>
                        <a:prstGeom prst="rect">
                          <a:avLst/>
                        </a:prstGeom>
                        <a:noFill/>
                        <a:ln w="38100">
                          <a:noFill/>
                          <a:miter/>
                        </a:ln>
                      </p:spPr>
                    </p:pic>
                  </p:oleObj>
                </mc:Fallback>
              </mc:AlternateContent>
            </a:graphicData>
          </a:graphic>
        </p:graphicFrame>
      </p:grpSp>
      <p:grpSp>
        <p:nvGrpSpPr>
          <p:cNvPr id="3" name="Group 10"/>
          <p:cNvGrpSpPr/>
          <p:nvPr/>
        </p:nvGrpSpPr>
        <p:grpSpPr>
          <a:xfrm>
            <a:off x="2714625" y="2781300"/>
            <a:ext cx="3154363" cy="1417638"/>
            <a:chOff x="562" y="0"/>
            <a:chExt cx="1873" cy="738"/>
          </a:xfrm>
        </p:grpSpPr>
        <p:graphicFrame>
          <p:nvGraphicFramePr>
            <p:cNvPr id="32804" name="Object 11"/>
            <p:cNvGraphicFramePr>
              <a:graphicFrameLocks noChangeAspect="1"/>
            </p:cNvGraphicFramePr>
            <p:nvPr/>
          </p:nvGraphicFramePr>
          <p:xfrm>
            <a:off x="562" y="229"/>
            <a:ext cx="1873" cy="509"/>
          </p:xfrm>
          <a:graphic>
            <a:graphicData uri="http://schemas.openxmlformats.org/presentationml/2006/ole">
              <mc:AlternateContent xmlns:mc="http://schemas.openxmlformats.org/markup-compatibility/2006">
                <mc:Choice xmlns:v="urn:schemas-microsoft-com:vml" Requires="v">
                  <p:oleObj spid="_x0000_s3583" name="" r:id="rId11" imgW="1816100" imgH="419100" progId="Equation.DSMT4">
                    <p:embed/>
                  </p:oleObj>
                </mc:Choice>
                <mc:Fallback>
                  <p:oleObj name="" r:id="rId11" imgW="1816100" imgH="419100" progId="Equation.DSMT4">
                    <p:embed/>
                    <p:pic>
                      <p:nvPicPr>
                        <p:cNvPr id="0" name="图片 3582"/>
                        <p:cNvPicPr/>
                        <p:nvPr/>
                      </p:nvPicPr>
                      <p:blipFill>
                        <a:blip r:embed="rId12"/>
                        <a:stretch>
                          <a:fillRect/>
                        </a:stretch>
                      </p:blipFill>
                      <p:spPr>
                        <a:xfrm>
                          <a:off x="562" y="229"/>
                          <a:ext cx="1873" cy="509"/>
                        </a:xfrm>
                        <a:prstGeom prst="rect">
                          <a:avLst/>
                        </a:prstGeom>
                        <a:noFill/>
                        <a:ln w="38100">
                          <a:noFill/>
                          <a:miter/>
                        </a:ln>
                      </p:spPr>
                    </p:pic>
                  </p:oleObj>
                </mc:Fallback>
              </mc:AlternateContent>
            </a:graphicData>
          </a:graphic>
        </p:graphicFrame>
        <p:sp>
          <p:nvSpPr>
            <p:cNvPr id="32805" name="AutoShape 13"/>
            <p:cNvSpPr/>
            <p:nvPr/>
          </p:nvSpPr>
          <p:spPr>
            <a:xfrm>
              <a:off x="1440" y="0"/>
              <a:ext cx="274" cy="233"/>
            </a:xfrm>
            <a:prstGeom prst="downArrow">
              <a:avLst>
                <a:gd name="adj1" fmla="val 50000"/>
                <a:gd name="adj2" fmla="val 25000"/>
              </a:avLst>
            </a:prstGeom>
            <a:solidFill>
              <a:srgbClr val="CCFFFF"/>
            </a:solidFill>
            <a:ln w="9525" cap="flat" cmpd="sng">
              <a:solidFill>
                <a:srgbClr val="C0C0C0"/>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32774" name="Group 13"/>
          <p:cNvGrpSpPr/>
          <p:nvPr/>
        </p:nvGrpSpPr>
        <p:grpSpPr>
          <a:xfrm>
            <a:off x="295275" y="520700"/>
            <a:ext cx="8759825" cy="892175"/>
            <a:chOff x="-18" y="0"/>
            <a:chExt cx="5518" cy="562"/>
          </a:xfrm>
        </p:grpSpPr>
        <p:sp>
          <p:nvSpPr>
            <p:cNvPr id="32801" name="Rectangle 14"/>
            <p:cNvSpPr/>
            <p:nvPr/>
          </p:nvSpPr>
          <p:spPr>
            <a:xfrm>
              <a:off x="-18" y="0"/>
              <a:ext cx="5280" cy="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同时，当阻尼比较小时，会产生谐振，谐振峰值          和谐振频率   由幅频特性的极值方程解出</a:t>
              </a:r>
              <a:r>
                <a:rPr lang="en-US" altLang="zh-CN" sz="2600" b="1" dirty="0">
                  <a:latin typeface="宋体" panose="02010600030101010101" pitchFamily="2" charset="-122"/>
                </a:rPr>
                <a:t>:</a:t>
              </a:r>
              <a:endParaRPr lang="zh-CN" altLang="en-US" sz="2600" b="1" dirty="0">
                <a:solidFill>
                  <a:schemeClr val="tx1"/>
                </a:solidFill>
                <a:latin typeface="宋体" panose="02010600030101010101" pitchFamily="2" charset="-122"/>
              </a:endParaRPr>
            </a:p>
          </p:txBody>
        </p:sp>
        <p:graphicFrame>
          <p:nvGraphicFramePr>
            <p:cNvPr id="32802" name="Object 15"/>
            <p:cNvGraphicFramePr>
              <a:graphicFrameLocks noChangeAspect="1"/>
            </p:cNvGraphicFramePr>
            <p:nvPr/>
          </p:nvGraphicFramePr>
          <p:xfrm>
            <a:off x="4412" y="54"/>
            <a:ext cx="1088" cy="245"/>
          </p:xfrm>
          <a:graphic>
            <a:graphicData uri="http://schemas.openxmlformats.org/presentationml/2006/ole">
              <mc:AlternateContent xmlns:mc="http://schemas.openxmlformats.org/markup-compatibility/2006">
                <mc:Choice xmlns:v="urn:schemas-microsoft-com:vml" Requires="v">
                  <p:oleObj spid="_x0000_s3581" name="" r:id="rId13" imgW="741680" imgH="152400" progId="Equation.3">
                    <p:embed/>
                  </p:oleObj>
                </mc:Choice>
                <mc:Fallback>
                  <p:oleObj name="" r:id="rId13" imgW="741680" imgH="152400" progId="Equation.3">
                    <p:embed/>
                    <p:pic>
                      <p:nvPicPr>
                        <p:cNvPr id="0" name="图片 3580"/>
                        <p:cNvPicPr/>
                        <p:nvPr/>
                      </p:nvPicPr>
                      <p:blipFill>
                        <a:blip r:embed="rId14"/>
                        <a:stretch>
                          <a:fillRect/>
                        </a:stretch>
                      </p:blipFill>
                      <p:spPr>
                        <a:xfrm>
                          <a:off x="4412" y="54"/>
                          <a:ext cx="1088" cy="245"/>
                        </a:xfrm>
                        <a:prstGeom prst="rect">
                          <a:avLst/>
                        </a:prstGeom>
                        <a:noFill/>
                        <a:ln w="38100">
                          <a:noFill/>
                          <a:miter/>
                        </a:ln>
                      </p:spPr>
                    </p:pic>
                  </p:oleObj>
                </mc:Fallback>
              </mc:AlternateContent>
            </a:graphicData>
          </a:graphic>
        </p:graphicFrame>
        <p:graphicFrame>
          <p:nvGraphicFramePr>
            <p:cNvPr id="32803" name="Object 16"/>
            <p:cNvGraphicFramePr>
              <a:graphicFrameLocks noChangeAspect="1"/>
            </p:cNvGraphicFramePr>
            <p:nvPr/>
          </p:nvGraphicFramePr>
          <p:xfrm>
            <a:off x="1113" y="239"/>
            <a:ext cx="314" cy="317"/>
          </p:xfrm>
          <a:graphic>
            <a:graphicData uri="http://schemas.openxmlformats.org/presentationml/2006/ole">
              <mc:AlternateContent xmlns:mc="http://schemas.openxmlformats.org/markup-compatibility/2006">
                <mc:Choice xmlns:v="urn:schemas-microsoft-com:vml" Requires="v">
                  <p:oleObj spid="_x0000_s3587" name="" r:id="rId15" imgW="152400" imgH="152400" progId="Equation.3">
                    <p:embed/>
                  </p:oleObj>
                </mc:Choice>
                <mc:Fallback>
                  <p:oleObj name="" r:id="rId15" imgW="152400" imgH="152400" progId="Equation.3">
                    <p:embed/>
                    <p:pic>
                      <p:nvPicPr>
                        <p:cNvPr id="0" name="图片 3586"/>
                        <p:cNvPicPr/>
                        <p:nvPr/>
                      </p:nvPicPr>
                      <p:blipFill>
                        <a:blip r:embed="rId16"/>
                        <a:stretch>
                          <a:fillRect/>
                        </a:stretch>
                      </p:blipFill>
                      <p:spPr>
                        <a:xfrm>
                          <a:off x="1113" y="239"/>
                          <a:ext cx="314" cy="317"/>
                        </a:xfrm>
                        <a:prstGeom prst="rect">
                          <a:avLst/>
                        </a:prstGeom>
                        <a:noFill/>
                        <a:ln w="38100">
                          <a:noFill/>
                          <a:miter/>
                        </a:ln>
                      </p:spPr>
                    </p:pic>
                  </p:oleObj>
                </mc:Fallback>
              </mc:AlternateContent>
            </a:graphicData>
          </a:graphic>
        </p:graphicFrame>
      </p:grpSp>
      <p:sp>
        <p:nvSpPr>
          <p:cNvPr id="31761" name="AutoShape 21"/>
          <p:cNvSpPr/>
          <p:nvPr/>
        </p:nvSpPr>
        <p:spPr>
          <a:xfrm>
            <a:off x="4211638" y="4149725"/>
            <a:ext cx="3060700" cy="442913"/>
          </a:xfrm>
          <a:prstGeom prst="wedgeRectCallout">
            <a:avLst>
              <a:gd name="adj1" fmla="val -45282"/>
              <a:gd name="adj2" fmla="val -107440"/>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无阻尼自然振荡频率</a:t>
            </a:r>
            <a:endParaRPr lang="zh-CN" altLang="en-US" sz="2400" b="1" dirty="0">
              <a:latin typeface="宋体" panose="02010600030101010101" pitchFamily="2" charset="-122"/>
            </a:endParaRPr>
          </a:p>
        </p:txBody>
      </p:sp>
      <p:grpSp>
        <p:nvGrpSpPr>
          <p:cNvPr id="5" name="Group 18"/>
          <p:cNvGrpSpPr/>
          <p:nvPr/>
        </p:nvGrpSpPr>
        <p:grpSpPr>
          <a:xfrm>
            <a:off x="2486025" y="993775"/>
            <a:ext cx="4337050" cy="3352800"/>
            <a:chOff x="0" y="0"/>
            <a:chExt cx="2732" cy="2112"/>
          </a:xfrm>
        </p:grpSpPr>
        <p:sp>
          <p:nvSpPr>
            <p:cNvPr id="32782" name="AutoShape 25"/>
            <p:cNvSpPr/>
            <p:nvPr/>
          </p:nvSpPr>
          <p:spPr>
            <a:xfrm>
              <a:off x="92" y="0"/>
              <a:ext cx="2640" cy="2112"/>
            </a:xfrm>
            <a:prstGeom prst="flowChartAlternateProcess">
              <a:avLst/>
            </a:prstGeom>
            <a:solidFill>
              <a:srgbClr val="CCFFFF"/>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2783" name="Freeform 27"/>
            <p:cNvSpPr/>
            <p:nvPr/>
          </p:nvSpPr>
          <p:spPr>
            <a:xfrm>
              <a:off x="1673" y="627"/>
              <a:ext cx="700" cy="750"/>
            </a:xfrm>
            <a:custGeom>
              <a:avLst/>
              <a:gdLst>
                <a:gd name="txL" fmla="*/ 0 w 864"/>
                <a:gd name="txT" fmla="*/ 0 h 928"/>
                <a:gd name="txR" fmla="*/ 864 w 864"/>
                <a:gd name="txB" fmla="*/ 928 h 928"/>
              </a:gdLst>
              <a:ahLst/>
              <a:cxnLst>
                <a:cxn ang="0">
                  <a:pos x="0" y="2"/>
                </a:cxn>
                <a:cxn ang="0">
                  <a:pos x="2" y="2"/>
                </a:cxn>
                <a:cxn ang="0">
                  <a:pos x="2" y="2"/>
                </a:cxn>
                <a:cxn ang="0">
                  <a:pos x="2" y="2"/>
                </a:cxn>
              </a:cxnLst>
              <a:rect l="txL" t="txT" r="txR" b="txB"/>
              <a:pathLst>
                <a:path w="864" h="928">
                  <a:moveTo>
                    <a:pt x="0" y="32"/>
                  </a:moveTo>
                  <a:cubicBezTo>
                    <a:pt x="108" y="16"/>
                    <a:pt x="216" y="0"/>
                    <a:pt x="336" y="128"/>
                  </a:cubicBezTo>
                  <a:cubicBezTo>
                    <a:pt x="456" y="256"/>
                    <a:pt x="632" y="672"/>
                    <a:pt x="720" y="800"/>
                  </a:cubicBezTo>
                  <a:cubicBezTo>
                    <a:pt x="808" y="928"/>
                    <a:pt x="836" y="912"/>
                    <a:pt x="864" y="89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2784" name="Line 28"/>
            <p:cNvSpPr/>
            <p:nvPr/>
          </p:nvSpPr>
          <p:spPr>
            <a:xfrm>
              <a:off x="1679" y="651"/>
              <a:ext cx="708" cy="0"/>
            </a:xfrm>
            <a:prstGeom prst="line">
              <a:avLst/>
            </a:prstGeom>
            <a:ln w="9525" cap="flat" cmpd="sng">
              <a:solidFill>
                <a:schemeClr val="tx2"/>
              </a:solidFill>
              <a:prstDash val="solid"/>
              <a:headEnd type="none" w="med" len="med"/>
              <a:tailEnd type="none" w="med" len="med"/>
            </a:ln>
          </p:spPr>
        </p:sp>
        <p:sp>
          <p:nvSpPr>
            <p:cNvPr id="32785" name="Line 29"/>
            <p:cNvSpPr/>
            <p:nvPr/>
          </p:nvSpPr>
          <p:spPr>
            <a:xfrm>
              <a:off x="138" y="1357"/>
              <a:ext cx="2499" cy="0"/>
            </a:xfrm>
            <a:prstGeom prst="line">
              <a:avLst/>
            </a:prstGeom>
            <a:ln w="9525" cap="flat" cmpd="sng">
              <a:solidFill>
                <a:schemeClr val="tx2"/>
              </a:solidFill>
              <a:prstDash val="solid"/>
              <a:headEnd type="none" w="med" len="med"/>
              <a:tailEnd type="triangle" w="sm" len="lg"/>
            </a:ln>
          </p:spPr>
        </p:sp>
        <p:sp>
          <p:nvSpPr>
            <p:cNvPr id="32786" name="Line 30"/>
            <p:cNvSpPr/>
            <p:nvPr/>
          </p:nvSpPr>
          <p:spPr>
            <a:xfrm flipV="1">
              <a:off x="638" y="70"/>
              <a:ext cx="0" cy="1743"/>
            </a:xfrm>
            <a:prstGeom prst="line">
              <a:avLst/>
            </a:prstGeom>
            <a:ln w="9525" cap="flat" cmpd="sng">
              <a:solidFill>
                <a:schemeClr val="tx2"/>
              </a:solidFill>
              <a:prstDash val="solid"/>
              <a:headEnd type="none" w="med" len="med"/>
              <a:tailEnd type="triangle" w="sm" len="lg"/>
            </a:ln>
          </p:spPr>
        </p:sp>
        <p:sp>
          <p:nvSpPr>
            <p:cNvPr id="32787" name="Line 31"/>
            <p:cNvSpPr/>
            <p:nvPr/>
          </p:nvSpPr>
          <p:spPr>
            <a:xfrm flipV="1">
              <a:off x="1679" y="651"/>
              <a:ext cx="0" cy="706"/>
            </a:xfrm>
            <a:prstGeom prst="line">
              <a:avLst/>
            </a:prstGeom>
            <a:ln w="9525" cap="flat" cmpd="sng">
              <a:solidFill>
                <a:schemeClr val="tx2"/>
              </a:solidFill>
              <a:prstDash val="lgDash"/>
              <a:headEnd type="none" w="med" len="med"/>
              <a:tailEnd type="none" w="med" len="med"/>
            </a:ln>
          </p:spPr>
        </p:sp>
        <p:sp>
          <p:nvSpPr>
            <p:cNvPr id="32788" name="Line 32"/>
            <p:cNvSpPr/>
            <p:nvPr/>
          </p:nvSpPr>
          <p:spPr>
            <a:xfrm>
              <a:off x="638" y="942"/>
              <a:ext cx="1416" cy="0"/>
            </a:xfrm>
            <a:prstGeom prst="line">
              <a:avLst/>
            </a:prstGeom>
            <a:ln w="9525" cap="flat" cmpd="sng">
              <a:solidFill>
                <a:schemeClr val="tx2"/>
              </a:solidFill>
              <a:prstDash val="lgDash"/>
              <a:headEnd type="none" w="med" len="med"/>
              <a:tailEnd type="none" w="med" len="med"/>
            </a:ln>
          </p:spPr>
        </p:sp>
        <p:sp>
          <p:nvSpPr>
            <p:cNvPr id="32789" name="Line 33"/>
            <p:cNvSpPr/>
            <p:nvPr/>
          </p:nvSpPr>
          <p:spPr>
            <a:xfrm>
              <a:off x="2054" y="942"/>
              <a:ext cx="0" cy="415"/>
            </a:xfrm>
            <a:prstGeom prst="line">
              <a:avLst/>
            </a:prstGeom>
            <a:ln w="9525" cap="flat" cmpd="sng">
              <a:solidFill>
                <a:schemeClr val="tx2"/>
              </a:solidFill>
              <a:prstDash val="lgDash"/>
              <a:headEnd type="none" w="med" len="med"/>
              <a:tailEnd type="none" w="med" len="med"/>
            </a:ln>
          </p:spPr>
        </p:sp>
        <p:sp>
          <p:nvSpPr>
            <p:cNvPr id="32790" name="Line 34"/>
            <p:cNvSpPr/>
            <p:nvPr/>
          </p:nvSpPr>
          <p:spPr>
            <a:xfrm flipV="1">
              <a:off x="2137" y="651"/>
              <a:ext cx="0" cy="706"/>
            </a:xfrm>
            <a:prstGeom prst="line">
              <a:avLst/>
            </a:prstGeom>
            <a:ln w="9525" cap="flat" cmpd="sng">
              <a:solidFill>
                <a:schemeClr val="tx2"/>
              </a:solidFill>
              <a:prstDash val="solid"/>
              <a:headEnd type="triangle" w="sm" len="lg"/>
              <a:tailEnd type="triangle" w="sm" len="lg"/>
            </a:ln>
          </p:spPr>
        </p:sp>
        <p:graphicFrame>
          <p:nvGraphicFramePr>
            <p:cNvPr id="32791" name="Object 28"/>
            <p:cNvGraphicFramePr>
              <a:graphicFrameLocks noChangeAspect="1"/>
            </p:cNvGraphicFramePr>
            <p:nvPr/>
          </p:nvGraphicFramePr>
          <p:xfrm>
            <a:off x="694" y="119"/>
            <a:ext cx="574" cy="302"/>
          </p:xfrm>
          <a:graphic>
            <a:graphicData uri="http://schemas.openxmlformats.org/presentationml/2006/ole">
              <mc:AlternateContent xmlns:mc="http://schemas.openxmlformats.org/markup-compatibility/2006">
                <mc:Choice xmlns:v="urn:schemas-microsoft-com:vml" Requires="v">
                  <p:oleObj spid="_x0000_s3591" name="" r:id="rId17" imgW="426720" imgH="193040" progId="Equation.3">
                    <p:embed/>
                  </p:oleObj>
                </mc:Choice>
                <mc:Fallback>
                  <p:oleObj name="" r:id="rId17" imgW="426720" imgH="193040" progId="Equation.3">
                    <p:embed/>
                    <p:pic>
                      <p:nvPicPr>
                        <p:cNvPr id="0" name="图片 3590"/>
                        <p:cNvPicPr/>
                        <p:nvPr/>
                      </p:nvPicPr>
                      <p:blipFill>
                        <a:blip r:embed="rId18"/>
                        <a:stretch>
                          <a:fillRect/>
                        </a:stretch>
                      </p:blipFill>
                      <p:spPr>
                        <a:xfrm>
                          <a:off x="694" y="119"/>
                          <a:ext cx="574" cy="302"/>
                        </a:xfrm>
                        <a:prstGeom prst="rect">
                          <a:avLst/>
                        </a:prstGeom>
                        <a:noFill/>
                        <a:ln w="38100">
                          <a:noFill/>
                          <a:miter/>
                        </a:ln>
                      </p:spPr>
                    </p:pic>
                  </p:oleObj>
                </mc:Fallback>
              </mc:AlternateContent>
            </a:graphicData>
          </a:graphic>
        </p:graphicFrame>
        <p:graphicFrame>
          <p:nvGraphicFramePr>
            <p:cNvPr id="32792" name="Object 29"/>
            <p:cNvGraphicFramePr>
              <a:graphicFrameLocks noChangeAspect="1"/>
            </p:cNvGraphicFramePr>
            <p:nvPr/>
          </p:nvGraphicFramePr>
          <p:xfrm>
            <a:off x="161" y="870"/>
            <a:ext cx="463" cy="223"/>
          </p:xfrm>
          <a:graphic>
            <a:graphicData uri="http://schemas.openxmlformats.org/presentationml/2006/ole">
              <mc:AlternateContent xmlns:mc="http://schemas.openxmlformats.org/markup-compatibility/2006">
                <mc:Choice xmlns:v="urn:schemas-microsoft-com:vml" Requires="v">
                  <p:oleObj spid="_x0000_s3588" name="" r:id="rId19" imgW="325120" imgH="111760" progId="Equation.3">
                    <p:embed/>
                  </p:oleObj>
                </mc:Choice>
                <mc:Fallback>
                  <p:oleObj name="" r:id="rId19" imgW="325120" imgH="111760" progId="Equation.3">
                    <p:embed/>
                    <p:pic>
                      <p:nvPicPr>
                        <p:cNvPr id="0" name="图片 3587"/>
                        <p:cNvPicPr/>
                        <p:nvPr/>
                      </p:nvPicPr>
                      <p:blipFill>
                        <a:blip r:embed="rId20"/>
                        <a:stretch>
                          <a:fillRect/>
                        </a:stretch>
                      </p:blipFill>
                      <p:spPr>
                        <a:xfrm>
                          <a:off x="161" y="870"/>
                          <a:ext cx="463" cy="223"/>
                        </a:xfrm>
                        <a:prstGeom prst="rect">
                          <a:avLst/>
                        </a:prstGeom>
                        <a:noFill/>
                        <a:ln w="38100">
                          <a:noFill/>
                          <a:miter/>
                        </a:ln>
                      </p:spPr>
                    </p:pic>
                  </p:oleObj>
                </mc:Fallback>
              </mc:AlternateContent>
            </a:graphicData>
          </a:graphic>
        </p:graphicFrame>
        <p:graphicFrame>
          <p:nvGraphicFramePr>
            <p:cNvPr id="32793" name="Object 30"/>
            <p:cNvGraphicFramePr>
              <a:graphicFrameLocks noChangeAspect="1"/>
            </p:cNvGraphicFramePr>
            <p:nvPr/>
          </p:nvGraphicFramePr>
          <p:xfrm>
            <a:off x="479" y="1369"/>
            <a:ext cx="184" cy="258"/>
          </p:xfrm>
          <a:graphic>
            <a:graphicData uri="http://schemas.openxmlformats.org/presentationml/2006/ole">
              <mc:AlternateContent xmlns:mc="http://schemas.openxmlformats.org/markup-compatibility/2006">
                <mc:Choice xmlns:v="urn:schemas-microsoft-com:vml" Requires="v">
                  <p:oleObj spid="_x0000_s3592" name="" r:id="rId21" imgW="50800" imgH="111760" progId="Equation.3">
                    <p:embed/>
                  </p:oleObj>
                </mc:Choice>
                <mc:Fallback>
                  <p:oleObj name="" r:id="rId21" imgW="50800" imgH="111760" progId="Equation.3">
                    <p:embed/>
                    <p:pic>
                      <p:nvPicPr>
                        <p:cNvPr id="0" name="图片 3591"/>
                        <p:cNvPicPr/>
                        <p:nvPr/>
                      </p:nvPicPr>
                      <p:blipFill>
                        <a:blip r:embed="rId22"/>
                        <a:stretch>
                          <a:fillRect/>
                        </a:stretch>
                      </p:blipFill>
                      <p:spPr>
                        <a:xfrm>
                          <a:off x="479" y="1369"/>
                          <a:ext cx="184" cy="258"/>
                        </a:xfrm>
                        <a:prstGeom prst="rect">
                          <a:avLst/>
                        </a:prstGeom>
                        <a:noFill/>
                        <a:ln w="38100">
                          <a:noFill/>
                          <a:miter/>
                        </a:ln>
                      </p:spPr>
                    </p:pic>
                  </p:oleObj>
                </mc:Fallback>
              </mc:AlternateContent>
            </a:graphicData>
          </a:graphic>
        </p:graphicFrame>
        <p:graphicFrame>
          <p:nvGraphicFramePr>
            <p:cNvPr id="32794" name="Object 31"/>
            <p:cNvGraphicFramePr>
              <a:graphicFrameLocks noChangeAspect="1"/>
            </p:cNvGraphicFramePr>
            <p:nvPr/>
          </p:nvGraphicFramePr>
          <p:xfrm>
            <a:off x="2413" y="1094"/>
            <a:ext cx="262" cy="236"/>
          </p:xfrm>
          <a:graphic>
            <a:graphicData uri="http://schemas.openxmlformats.org/presentationml/2006/ole">
              <mc:AlternateContent xmlns:mc="http://schemas.openxmlformats.org/markup-compatibility/2006">
                <mc:Choice xmlns:v="urn:schemas-microsoft-com:vml" Requires="v">
                  <p:oleObj spid="_x0000_s3582" name="" r:id="rId23" imgW="81280" imgH="71120" progId="Equation.3">
                    <p:embed/>
                  </p:oleObj>
                </mc:Choice>
                <mc:Fallback>
                  <p:oleObj name="" r:id="rId23" imgW="81280" imgH="71120" progId="Equation.3">
                    <p:embed/>
                    <p:pic>
                      <p:nvPicPr>
                        <p:cNvPr id="0" name="图片 3581"/>
                        <p:cNvPicPr/>
                        <p:nvPr/>
                      </p:nvPicPr>
                      <p:blipFill>
                        <a:blip r:embed="rId24"/>
                        <a:stretch>
                          <a:fillRect/>
                        </a:stretch>
                      </p:blipFill>
                      <p:spPr>
                        <a:xfrm>
                          <a:off x="2413" y="1094"/>
                          <a:ext cx="262" cy="236"/>
                        </a:xfrm>
                        <a:prstGeom prst="rect">
                          <a:avLst/>
                        </a:prstGeom>
                        <a:noFill/>
                        <a:ln w="38100">
                          <a:noFill/>
                          <a:miter/>
                        </a:ln>
                      </p:spPr>
                    </p:pic>
                  </p:oleObj>
                </mc:Fallback>
              </mc:AlternateContent>
            </a:graphicData>
          </a:graphic>
        </p:graphicFrame>
        <p:graphicFrame>
          <p:nvGraphicFramePr>
            <p:cNvPr id="32795" name="Object 32"/>
            <p:cNvGraphicFramePr>
              <a:graphicFrameLocks noChangeAspect="1"/>
            </p:cNvGraphicFramePr>
            <p:nvPr/>
          </p:nvGraphicFramePr>
          <p:xfrm>
            <a:off x="1970" y="1315"/>
            <a:ext cx="293" cy="325"/>
          </p:xfrm>
          <a:graphic>
            <a:graphicData uri="http://schemas.openxmlformats.org/presentationml/2006/ole">
              <mc:AlternateContent xmlns:mc="http://schemas.openxmlformats.org/markup-compatibility/2006">
                <mc:Choice xmlns:v="urn:schemas-microsoft-com:vml" Requires="v">
                  <p:oleObj spid="_x0000_s3589" name="" r:id="rId25" imgW="121920" imgH="162560" progId="Equation.3">
                    <p:embed/>
                  </p:oleObj>
                </mc:Choice>
                <mc:Fallback>
                  <p:oleObj name="" r:id="rId25" imgW="121920" imgH="162560" progId="Equation.3">
                    <p:embed/>
                    <p:pic>
                      <p:nvPicPr>
                        <p:cNvPr id="0" name="图片 3588"/>
                        <p:cNvPicPr/>
                        <p:nvPr/>
                      </p:nvPicPr>
                      <p:blipFill>
                        <a:blip r:embed="rId26"/>
                        <a:stretch>
                          <a:fillRect/>
                        </a:stretch>
                      </p:blipFill>
                      <p:spPr>
                        <a:xfrm>
                          <a:off x="1970" y="1315"/>
                          <a:ext cx="293" cy="325"/>
                        </a:xfrm>
                        <a:prstGeom prst="rect">
                          <a:avLst/>
                        </a:prstGeom>
                        <a:noFill/>
                        <a:ln w="38100">
                          <a:noFill/>
                          <a:miter/>
                        </a:ln>
                      </p:spPr>
                    </p:pic>
                  </p:oleObj>
                </mc:Fallback>
              </mc:AlternateContent>
            </a:graphicData>
          </a:graphic>
        </p:graphicFrame>
        <p:graphicFrame>
          <p:nvGraphicFramePr>
            <p:cNvPr id="32796" name="Object 33"/>
            <p:cNvGraphicFramePr>
              <a:graphicFrameLocks noChangeAspect="1"/>
            </p:cNvGraphicFramePr>
            <p:nvPr/>
          </p:nvGraphicFramePr>
          <p:xfrm>
            <a:off x="1597" y="1319"/>
            <a:ext cx="261" cy="295"/>
          </p:xfrm>
          <a:graphic>
            <a:graphicData uri="http://schemas.openxmlformats.org/presentationml/2006/ole">
              <mc:AlternateContent xmlns:mc="http://schemas.openxmlformats.org/markup-compatibility/2006">
                <mc:Choice xmlns:v="urn:schemas-microsoft-com:vml" Requires="v">
                  <p:oleObj spid="_x0000_s3585" name="" r:id="rId27" imgW="121920" imgH="152400" progId="Equation.3">
                    <p:embed/>
                  </p:oleObj>
                </mc:Choice>
                <mc:Fallback>
                  <p:oleObj name="" r:id="rId27" imgW="121920" imgH="152400" progId="Equation.3">
                    <p:embed/>
                    <p:pic>
                      <p:nvPicPr>
                        <p:cNvPr id="0" name="图片 3584"/>
                        <p:cNvPicPr/>
                        <p:nvPr/>
                      </p:nvPicPr>
                      <p:blipFill>
                        <a:blip r:embed="rId28"/>
                        <a:stretch>
                          <a:fillRect/>
                        </a:stretch>
                      </p:blipFill>
                      <p:spPr>
                        <a:xfrm>
                          <a:off x="1597" y="1319"/>
                          <a:ext cx="261" cy="295"/>
                        </a:xfrm>
                        <a:prstGeom prst="rect">
                          <a:avLst/>
                        </a:prstGeom>
                        <a:noFill/>
                        <a:ln w="38100">
                          <a:noFill/>
                          <a:miter/>
                        </a:ln>
                      </p:spPr>
                    </p:pic>
                  </p:oleObj>
                </mc:Fallback>
              </mc:AlternateContent>
            </a:graphicData>
          </a:graphic>
        </p:graphicFrame>
        <p:graphicFrame>
          <p:nvGraphicFramePr>
            <p:cNvPr id="32797" name="Object 34"/>
            <p:cNvGraphicFramePr>
              <a:graphicFrameLocks noChangeAspect="1"/>
            </p:cNvGraphicFramePr>
            <p:nvPr/>
          </p:nvGraphicFramePr>
          <p:xfrm>
            <a:off x="2199" y="829"/>
            <a:ext cx="283" cy="255"/>
          </p:xfrm>
          <a:graphic>
            <a:graphicData uri="http://schemas.openxmlformats.org/presentationml/2006/ole">
              <mc:AlternateContent xmlns:mc="http://schemas.openxmlformats.org/markup-compatibility/2006">
                <mc:Choice xmlns:v="urn:schemas-microsoft-com:vml" Requires="v">
                  <p:oleObj spid="_x0000_s3586" name="" r:id="rId29" imgW="172720" imgH="152400" progId="Equation.3">
                    <p:embed/>
                  </p:oleObj>
                </mc:Choice>
                <mc:Fallback>
                  <p:oleObj name="" r:id="rId29" imgW="172720" imgH="152400" progId="Equation.3">
                    <p:embed/>
                    <p:pic>
                      <p:nvPicPr>
                        <p:cNvPr id="0" name="图片 3585"/>
                        <p:cNvPicPr/>
                        <p:nvPr/>
                      </p:nvPicPr>
                      <p:blipFill>
                        <a:blip r:embed="rId30"/>
                        <a:stretch>
                          <a:fillRect/>
                        </a:stretch>
                      </p:blipFill>
                      <p:spPr>
                        <a:xfrm>
                          <a:off x="2199" y="829"/>
                          <a:ext cx="283" cy="255"/>
                        </a:xfrm>
                        <a:prstGeom prst="rect">
                          <a:avLst/>
                        </a:prstGeom>
                        <a:noFill/>
                        <a:ln w="38100">
                          <a:noFill/>
                          <a:miter/>
                        </a:ln>
                      </p:spPr>
                    </p:pic>
                  </p:oleObj>
                </mc:Fallback>
              </mc:AlternateContent>
            </a:graphicData>
          </a:graphic>
        </p:graphicFrame>
        <p:sp>
          <p:nvSpPr>
            <p:cNvPr id="32798" name="Text Box 42"/>
            <p:cNvSpPr txBox="1"/>
            <p:nvPr/>
          </p:nvSpPr>
          <p:spPr>
            <a:xfrm>
              <a:off x="0" y="1784"/>
              <a:ext cx="2681"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2400" b="1" dirty="0">
                  <a:latin typeface="宋体" panose="02010600030101010101" pitchFamily="2" charset="-122"/>
                </a:rPr>
                <a:t>振荡环节的幅值特性曲线</a:t>
              </a:r>
              <a:endParaRPr lang="zh-CN" altLang="en-US" sz="2400" b="1" dirty="0">
                <a:latin typeface="宋体" panose="02010600030101010101" pitchFamily="2" charset="-122"/>
              </a:endParaRPr>
            </a:p>
          </p:txBody>
        </p:sp>
        <p:sp>
          <p:nvSpPr>
            <p:cNvPr id="32799" name="Freeform 43"/>
            <p:cNvSpPr/>
            <p:nvPr/>
          </p:nvSpPr>
          <p:spPr>
            <a:xfrm>
              <a:off x="647" y="653"/>
              <a:ext cx="1026" cy="164"/>
            </a:xfrm>
            <a:custGeom>
              <a:avLst/>
              <a:gdLst>
                <a:gd name="txL" fmla="*/ 0 w 1248"/>
                <a:gd name="txT" fmla="*/ 0 h 240"/>
                <a:gd name="txR" fmla="*/ 1248 w 1248"/>
                <a:gd name="txB" fmla="*/ 240 h 240"/>
              </a:gdLst>
              <a:ahLst/>
              <a:cxnLst>
                <a:cxn ang="0">
                  <a:pos x="0" y="1"/>
                </a:cxn>
                <a:cxn ang="0">
                  <a:pos x="2" y="1"/>
                </a:cxn>
                <a:cxn ang="0">
                  <a:pos x="2" y="0"/>
                </a:cxn>
              </a:cxnLst>
              <a:rect l="txL" t="txT" r="txR" b="txB"/>
              <a:pathLst>
                <a:path w="1248" h="240">
                  <a:moveTo>
                    <a:pt x="0" y="240"/>
                  </a:moveTo>
                  <a:cubicBezTo>
                    <a:pt x="328" y="236"/>
                    <a:pt x="656" y="232"/>
                    <a:pt x="864" y="192"/>
                  </a:cubicBezTo>
                  <a:cubicBezTo>
                    <a:pt x="1072" y="152"/>
                    <a:pt x="1160" y="76"/>
                    <a:pt x="1248"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32800" name="Object 37"/>
            <p:cNvGraphicFramePr>
              <a:graphicFrameLocks noChangeAspect="1"/>
            </p:cNvGraphicFramePr>
            <p:nvPr/>
          </p:nvGraphicFramePr>
          <p:xfrm>
            <a:off x="497" y="658"/>
            <a:ext cx="121" cy="225"/>
          </p:xfrm>
          <a:graphic>
            <a:graphicData uri="http://schemas.openxmlformats.org/presentationml/2006/ole">
              <mc:AlternateContent xmlns:mc="http://schemas.openxmlformats.org/markup-compatibility/2006">
                <mc:Choice xmlns:v="urn:schemas-microsoft-com:vml" Requires="v">
                  <p:oleObj spid="_x0000_s3603" name="" r:id="rId31" imgW="20320" imgH="91440" progId="Equation.3">
                    <p:embed/>
                  </p:oleObj>
                </mc:Choice>
                <mc:Fallback>
                  <p:oleObj name="" r:id="rId31" imgW="20320" imgH="91440" progId="Equation.3">
                    <p:embed/>
                    <p:pic>
                      <p:nvPicPr>
                        <p:cNvPr id="0" name="图片 3602"/>
                        <p:cNvPicPr/>
                        <p:nvPr/>
                      </p:nvPicPr>
                      <p:blipFill>
                        <a:blip r:embed="rId32"/>
                        <a:stretch>
                          <a:fillRect/>
                        </a:stretch>
                      </p:blipFill>
                      <p:spPr>
                        <a:xfrm>
                          <a:off x="497" y="658"/>
                          <a:ext cx="121" cy="225"/>
                        </a:xfrm>
                        <a:prstGeom prst="rect">
                          <a:avLst/>
                        </a:prstGeom>
                        <a:noFill/>
                        <a:ln w="38100">
                          <a:noFill/>
                          <a:miter/>
                        </a:ln>
                      </p:spPr>
                    </p:pic>
                  </p:oleObj>
                </mc:Fallback>
              </mc:AlternateContent>
            </a:graphicData>
          </a:graphic>
        </p:graphicFrame>
      </p:grpSp>
      <p:grpSp>
        <p:nvGrpSpPr>
          <p:cNvPr id="6" name="Group 38"/>
          <p:cNvGrpSpPr/>
          <p:nvPr/>
        </p:nvGrpSpPr>
        <p:grpSpPr>
          <a:xfrm>
            <a:off x="385763" y="4670425"/>
            <a:ext cx="8077200" cy="1701800"/>
            <a:chOff x="0" y="0"/>
            <a:chExt cx="5088" cy="1248"/>
          </a:xfrm>
        </p:grpSpPr>
        <p:sp>
          <p:nvSpPr>
            <p:cNvPr id="32778" name="AutoShape 46"/>
            <p:cNvSpPr/>
            <p:nvPr/>
          </p:nvSpPr>
          <p:spPr>
            <a:xfrm>
              <a:off x="0" y="0"/>
              <a:ext cx="5040" cy="124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2779" name="Rectangle 47"/>
            <p:cNvSpPr/>
            <p:nvPr/>
          </p:nvSpPr>
          <p:spPr>
            <a:xfrm>
              <a:off x="48" y="16"/>
              <a:ext cx="5040" cy="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当阻尼比     时，振荡环节可等效成两个不同时间常数的惯性环节的串联，即</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aphicFrame>
          <p:nvGraphicFramePr>
            <p:cNvPr id="32780" name="Object 41"/>
            <p:cNvGraphicFramePr>
              <a:graphicFrameLocks noChangeAspect="1"/>
            </p:cNvGraphicFramePr>
            <p:nvPr/>
          </p:nvGraphicFramePr>
          <p:xfrm>
            <a:off x="1002" y="68"/>
            <a:ext cx="431" cy="261"/>
          </p:xfrm>
          <a:graphic>
            <a:graphicData uri="http://schemas.openxmlformats.org/presentationml/2006/ole">
              <mc:AlternateContent xmlns:mc="http://schemas.openxmlformats.org/markup-compatibility/2006">
                <mc:Choice xmlns:v="urn:schemas-microsoft-com:vml" Requires="v">
                  <p:oleObj spid="_x0000_s3608" name="" r:id="rId33" imgW="264160" imgH="132080" progId="Equation.3">
                    <p:embed/>
                  </p:oleObj>
                </mc:Choice>
                <mc:Fallback>
                  <p:oleObj name="" r:id="rId33" imgW="264160" imgH="132080" progId="Equation.3">
                    <p:embed/>
                    <p:pic>
                      <p:nvPicPr>
                        <p:cNvPr id="0" name="图片 3607"/>
                        <p:cNvPicPr/>
                        <p:nvPr/>
                      </p:nvPicPr>
                      <p:blipFill>
                        <a:blip r:embed="rId34"/>
                        <a:stretch>
                          <a:fillRect/>
                        </a:stretch>
                      </p:blipFill>
                      <p:spPr>
                        <a:xfrm>
                          <a:off x="1002" y="68"/>
                          <a:ext cx="431" cy="261"/>
                        </a:xfrm>
                        <a:prstGeom prst="rect">
                          <a:avLst/>
                        </a:prstGeom>
                        <a:noFill/>
                        <a:ln w="38100">
                          <a:noFill/>
                          <a:miter/>
                        </a:ln>
                      </p:spPr>
                    </p:pic>
                  </p:oleObj>
                </mc:Fallback>
              </mc:AlternateContent>
            </a:graphicData>
          </a:graphic>
        </p:graphicFrame>
        <p:graphicFrame>
          <p:nvGraphicFramePr>
            <p:cNvPr id="32781" name="Object 42"/>
            <p:cNvGraphicFramePr>
              <a:graphicFrameLocks noChangeAspect="1"/>
            </p:cNvGraphicFramePr>
            <p:nvPr/>
          </p:nvGraphicFramePr>
          <p:xfrm>
            <a:off x="1189" y="559"/>
            <a:ext cx="2487" cy="669"/>
          </p:xfrm>
          <a:graphic>
            <a:graphicData uri="http://schemas.openxmlformats.org/presentationml/2006/ole">
              <mc:AlternateContent xmlns:mc="http://schemas.openxmlformats.org/markup-compatibility/2006">
                <mc:Choice xmlns:v="urn:schemas-microsoft-com:vml" Requires="v">
                  <p:oleObj spid="_x0000_s3605" name="" r:id="rId35" imgW="2032000" imgH="444500" progId="Equation.DSMT4">
                    <p:embed/>
                  </p:oleObj>
                </mc:Choice>
                <mc:Fallback>
                  <p:oleObj name="" r:id="rId35" imgW="2032000" imgH="444500" progId="Equation.DSMT4">
                    <p:embed/>
                    <p:pic>
                      <p:nvPicPr>
                        <p:cNvPr id="0" name="图片 3604"/>
                        <p:cNvPicPr/>
                        <p:nvPr/>
                      </p:nvPicPr>
                      <p:blipFill>
                        <a:blip r:embed="rId36"/>
                        <a:stretch>
                          <a:fillRect/>
                        </a:stretch>
                      </p:blipFill>
                      <p:spPr>
                        <a:xfrm>
                          <a:off x="1189" y="559"/>
                          <a:ext cx="2487" cy="669"/>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500" fill="hold"/>
                                        <p:tgtEl>
                                          <p:spTgt spid="31747"/>
                                        </p:tgtEl>
                                        <p:attrNameLst>
                                          <p:attrName>ppt_x</p:attrName>
                                        </p:attrNameLst>
                                      </p:cBhvr>
                                      <p:tavLst>
                                        <p:tav tm="0">
                                          <p:val>
                                            <p:strVal val="0-#ppt_w/2"/>
                                          </p:val>
                                        </p:tav>
                                        <p:tav tm="100000">
                                          <p:val>
                                            <p:strVal val="#ppt_x"/>
                                          </p:val>
                                        </p:tav>
                                      </p:tavLst>
                                    </p:anim>
                                    <p:anim calcmode="lin" valueType="num">
                                      <p:cBhvr additive="base">
                                        <p:cTn id="8"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1761"/>
                                        </p:tgtEl>
                                        <p:attrNameLst>
                                          <p:attrName>style.visibility</p:attrName>
                                        </p:attrNameLst>
                                      </p:cBhvr>
                                      <p:to>
                                        <p:strVal val="visible"/>
                                      </p:to>
                                    </p:set>
                                    <p:animEffect transition="in" filter="wipe(up)">
                                      <p:cBhvr>
                                        <p:cTn id="18" dur="500"/>
                                        <p:tgtEl>
                                          <p:spTgt spid="3176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3795" name="Rectangle 7"/>
          <p:cNvSpPr/>
          <p:nvPr/>
        </p:nvSpPr>
        <p:spPr>
          <a:xfrm>
            <a:off x="468313" y="44450"/>
            <a:ext cx="8637587"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5000"/>
              </a:spcBef>
              <a:buClr>
                <a:schemeClr val="accent2"/>
              </a:buClr>
              <a:buSzPct val="110000"/>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f.</a:t>
            </a:r>
            <a:r>
              <a:rPr lang="zh-CN" altLang="en-US" sz="2600" b="1" dirty="0">
                <a:latin typeface="Times New Roman" panose="02020603050405020304" pitchFamily="18" charset="0"/>
                <a:cs typeface="Times New Roman" panose="02020603050405020304" pitchFamily="18" charset="0"/>
              </a:rPr>
              <a:t>一阶微分环节</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irst-order differential  </a:t>
            </a:r>
            <a:r>
              <a:rPr lang="zh-CN" altLang="en-US" sz="2600" dirty="0">
                <a:latin typeface="Times New Roman" panose="02020603050405020304" pitchFamily="18" charset="0"/>
              </a:rPr>
              <a:t>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2092325" y="671513"/>
            <a:ext cx="4108450" cy="1101725"/>
            <a:chOff x="-4" y="0"/>
            <a:chExt cx="2588" cy="694"/>
          </a:xfrm>
        </p:grpSpPr>
        <p:graphicFrame>
          <p:nvGraphicFramePr>
            <p:cNvPr id="33839" name="Object 5"/>
            <p:cNvGraphicFramePr>
              <a:graphicFrameLocks noChangeAspect="1"/>
            </p:cNvGraphicFramePr>
            <p:nvPr/>
          </p:nvGraphicFramePr>
          <p:xfrm>
            <a:off x="1575" y="29"/>
            <a:ext cx="897" cy="282"/>
          </p:xfrm>
          <a:graphic>
            <a:graphicData uri="http://schemas.openxmlformats.org/presentationml/2006/ole">
              <mc:AlternateContent xmlns:mc="http://schemas.openxmlformats.org/markup-compatibility/2006">
                <mc:Choice xmlns:v="urn:schemas-microsoft-com:vml" Requires="v">
                  <p:oleObj spid="_x0000_s3600" name="" r:id="rId1" imgW="812165" imgH="203200" progId="Equation.DSMT4">
                    <p:embed/>
                  </p:oleObj>
                </mc:Choice>
                <mc:Fallback>
                  <p:oleObj name="" r:id="rId1" imgW="812165" imgH="203200" progId="Equation.DSMT4">
                    <p:embed/>
                    <p:pic>
                      <p:nvPicPr>
                        <p:cNvPr id="0" name="图片 3599"/>
                        <p:cNvPicPr/>
                        <p:nvPr/>
                      </p:nvPicPr>
                      <p:blipFill>
                        <a:blip r:embed="rId2"/>
                        <a:stretch>
                          <a:fillRect/>
                        </a:stretch>
                      </p:blipFill>
                      <p:spPr>
                        <a:xfrm>
                          <a:off x="1575" y="29"/>
                          <a:ext cx="897" cy="282"/>
                        </a:xfrm>
                        <a:prstGeom prst="rect">
                          <a:avLst/>
                        </a:prstGeom>
                        <a:noFill/>
                        <a:ln w="38100">
                          <a:noFill/>
                          <a:miter/>
                        </a:ln>
                      </p:spPr>
                    </p:pic>
                  </p:oleObj>
                </mc:Fallback>
              </mc:AlternateContent>
            </a:graphicData>
          </a:graphic>
        </p:graphicFrame>
        <p:sp>
          <p:nvSpPr>
            <p:cNvPr id="33840" name="Rectangle 9"/>
            <p:cNvSpPr/>
            <p:nvPr/>
          </p:nvSpPr>
          <p:spPr>
            <a:xfrm>
              <a:off x="0" y="0"/>
              <a:ext cx="1286"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400" b="1" dirty="0">
                  <a:latin typeface="宋体" panose="02010600030101010101" pitchFamily="2" charset="-122"/>
                </a:rPr>
                <a:t>传递函数为：</a:t>
              </a:r>
              <a:endParaRPr lang="zh-CN" altLang="en-US" sz="2400" b="1" dirty="0">
                <a:latin typeface="宋体" panose="02010600030101010101" pitchFamily="2" charset="-122"/>
              </a:endParaRPr>
            </a:p>
          </p:txBody>
        </p:sp>
        <p:graphicFrame>
          <p:nvGraphicFramePr>
            <p:cNvPr id="33841" name="Object 7"/>
            <p:cNvGraphicFramePr>
              <a:graphicFrameLocks noChangeAspect="1"/>
            </p:cNvGraphicFramePr>
            <p:nvPr/>
          </p:nvGraphicFramePr>
          <p:xfrm>
            <a:off x="1510" y="422"/>
            <a:ext cx="1074" cy="272"/>
          </p:xfrm>
          <a:graphic>
            <a:graphicData uri="http://schemas.openxmlformats.org/presentationml/2006/ole">
              <mc:AlternateContent xmlns:mc="http://schemas.openxmlformats.org/markup-compatibility/2006">
                <mc:Choice xmlns:v="urn:schemas-microsoft-com:vml" Requires="v">
                  <p:oleObj spid="_x0000_s3606" name="" r:id="rId3" imgW="1066165" imgH="203200" progId="Equation.DSMT4">
                    <p:embed/>
                  </p:oleObj>
                </mc:Choice>
                <mc:Fallback>
                  <p:oleObj name="" r:id="rId3" imgW="1066165" imgH="203200" progId="Equation.DSMT4">
                    <p:embed/>
                    <p:pic>
                      <p:nvPicPr>
                        <p:cNvPr id="0" name="图片 3605"/>
                        <p:cNvPicPr/>
                        <p:nvPr/>
                      </p:nvPicPr>
                      <p:blipFill>
                        <a:blip r:embed="rId4"/>
                        <a:stretch>
                          <a:fillRect/>
                        </a:stretch>
                      </p:blipFill>
                      <p:spPr>
                        <a:xfrm>
                          <a:off x="1510" y="422"/>
                          <a:ext cx="1074" cy="272"/>
                        </a:xfrm>
                        <a:prstGeom prst="rect">
                          <a:avLst/>
                        </a:prstGeom>
                        <a:noFill/>
                        <a:ln w="38100">
                          <a:noFill/>
                          <a:miter/>
                        </a:ln>
                      </p:spPr>
                    </p:pic>
                  </p:oleObj>
                </mc:Fallback>
              </mc:AlternateContent>
            </a:graphicData>
          </a:graphic>
        </p:graphicFrame>
        <p:sp>
          <p:nvSpPr>
            <p:cNvPr id="33842" name="Rectangle 11"/>
            <p:cNvSpPr/>
            <p:nvPr/>
          </p:nvSpPr>
          <p:spPr>
            <a:xfrm>
              <a:off x="-4" y="353"/>
              <a:ext cx="148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其频率特性为：</a:t>
              </a:r>
              <a:endParaRPr lang="zh-CN" altLang="en-US" sz="2400" b="1" dirty="0">
                <a:latin typeface="宋体" panose="02010600030101010101" pitchFamily="2" charset="-122"/>
              </a:endParaRPr>
            </a:p>
          </p:txBody>
        </p:sp>
      </p:grpSp>
      <p:grpSp>
        <p:nvGrpSpPr>
          <p:cNvPr id="3" name="Group 9"/>
          <p:cNvGrpSpPr/>
          <p:nvPr/>
        </p:nvGrpSpPr>
        <p:grpSpPr>
          <a:xfrm>
            <a:off x="2127250" y="588963"/>
            <a:ext cx="4716463" cy="1144587"/>
            <a:chOff x="-14" y="43"/>
            <a:chExt cx="2929" cy="731"/>
          </a:xfrm>
        </p:grpSpPr>
        <p:graphicFrame>
          <p:nvGraphicFramePr>
            <p:cNvPr id="33835" name="Object 10"/>
            <p:cNvGraphicFramePr>
              <a:graphicFrameLocks noChangeAspect="1"/>
            </p:cNvGraphicFramePr>
            <p:nvPr/>
          </p:nvGraphicFramePr>
          <p:xfrm>
            <a:off x="1361" y="43"/>
            <a:ext cx="1468" cy="401"/>
          </p:xfrm>
          <a:graphic>
            <a:graphicData uri="http://schemas.openxmlformats.org/presentationml/2006/ole">
              <mc:AlternateContent xmlns:mc="http://schemas.openxmlformats.org/markup-compatibility/2006">
                <mc:Choice xmlns:v="urn:schemas-microsoft-com:vml" Requires="v">
                  <p:oleObj spid="_x0000_s3607" name="" r:id="rId5" imgW="1269365" imgH="292100" progId="Equation.DSMT4">
                    <p:embed/>
                  </p:oleObj>
                </mc:Choice>
                <mc:Fallback>
                  <p:oleObj name="" r:id="rId5" imgW="1269365" imgH="292100" progId="Equation.DSMT4">
                    <p:embed/>
                    <p:pic>
                      <p:nvPicPr>
                        <p:cNvPr id="0" name="图片 3606"/>
                        <p:cNvPicPr/>
                        <p:nvPr/>
                      </p:nvPicPr>
                      <p:blipFill>
                        <a:blip r:embed="rId6"/>
                        <a:stretch>
                          <a:fillRect/>
                        </a:stretch>
                      </p:blipFill>
                      <p:spPr>
                        <a:xfrm>
                          <a:off x="1361" y="43"/>
                          <a:ext cx="1468" cy="401"/>
                        </a:xfrm>
                        <a:prstGeom prst="rect">
                          <a:avLst/>
                        </a:prstGeom>
                        <a:noFill/>
                        <a:ln w="38100">
                          <a:noFill/>
                          <a:miter/>
                        </a:ln>
                      </p:spPr>
                    </p:pic>
                  </p:oleObj>
                </mc:Fallback>
              </mc:AlternateContent>
            </a:graphicData>
          </a:graphic>
        </p:graphicFrame>
        <p:graphicFrame>
          <p:nvGraphicFramePr>
            <p:cNvPr id="33836" name="Object 11"/>
            <p:cNvGraphicFramePr>
              <a:graphicFrameLocks noChangeAspect="1"/>
            </p:cNvGraphicFramePr>
            <p:nvPr/>
          </p:nvGraphicFramePr>
          <p:xfrm>
            <a:off x="1362" y="494"/>
            <a:ext cx="1553" cy="280"/>
          </p:xfrm>
          <a:graphic>
            <a:graphicData uri="http://schemas.openxmlformats.org/presentationml/2006/ole">
              <mc:AlternateContent xmlns:mc="http://schemas.openxmlformats.org/markup-compatibility/2006">
                <mc:Choice xmlns:v="urn:schemas-microsoft-com:vml" Requires="v">
                  <p:oleObj spid="_x0000_s3598" name="" r:id="rId7" imgW="1307465" imgH="203200" progId="Equation.DSMT4">
                    <p:embed/>
                  </p:oleObj>
                </mc:Choice>
                <mc:Fallback>
                  <p:oleObj name="" r:id="rId7" imgW="1307465" imgH="203200" progId="Equation.DSMT4">
                    <p:embed/>
                    <p:pic>
                      <p:nvPicPr>
                        <p:cNvPr id="0" name="图片 3597"/>
                        <p:cNvPicPr/>
                        <p:nvPr/>
                      </p:nvPicPr>
                      <p:blipFill>
                        <a:blip r:embed="rId8"/>
                        <a:stretch>
                          <a:fillRect/>
                        </a:stretch>
                      </p:blipFill>
                      <p:spPr>
                        <a:xfrm>
                          <a:off x="1362" y="494"/>
                          <a:ext cx="1553" cy="280"/>
                        </a:xfrm>
                        <a:prstGeom prst="rect">
                          <a:avLst/>
                        </a:prstGeom>
                        <a:noFill/>
                        <a:ln w="38100">
                          <a:noFill/>
                          <a:miter/>
                        </a:ln>
                      </p:spPr>
                    </p:pic>
                  </p:oleObj>
                </mc:Fallback>
              </mc:AlternateContent>
            </a:graphicData>
          </a:graphic>
        </p:graphicFrame>
        <p:sp>
          <p:nvSpPr>
            <p:cNvPr id="33837" name="Rectangle 14"/>
            <p:cNvSpPr/>
            <p:nvPr/>
          </p:nvSpPr>
          <p:spPr>
            <a:xfrm>
              <a:off x="0" y="96"/>
              <a:ext cx="1259"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幅频特性：</a:t>
              </a:r>
              <a:endParaRPr lang="zh-CN" altLang="en-US" sz="2400" b="1" dirty="0">
                <a:latin typeface="宋体" panose="02010600030101010101" pitchFamily="2" charset="-122"/>
              </a:endParaRPr>
            </a:p>
          </p:txBody>
        </p:sp>
        <p:sp>
          <p:nvSpPr>
            <p:cNvPr id="33838" name="Rectangle 19"/>
            <p:cNvSpPr/>
            <p:nvPr/>
          </p:nvSpPr>
          <p:spPr>
            <a:xfrm>
              <a:off x="-14" y="456"/>
              <a:ext cx="1144" cy="2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相频特性：</a:t>
              </a:r>
              <a:endParaRPr lang="zh-CN" altLang="en-US" sz="2400" b="1" dirty="0">
                <a:latin typeface="宋体" panose="02010600030101010101" pitchFamily="2" charset="-122"/>
              </a:endParaRPr>
            </a:p>
          </p:txBody>
        </p:sp>
      </p:grpSp>
      <p:grpSp>
        <p:nvGrpSpPr>
          <p:cNvPr id="4" name="Group 51"/>
          <p:cNvGrpSpPr/>
          <p:nvPr/>
        </p:nvGrpSpPr>
        <p:grpSpPr>
          <a:xfrm>
            <a:off x="1808163" y="1798638"/>
            <a:ext cx="5643562" cy="1884362"/>
            <a:chOff x="1139" y="1133"/>
            <a:chExt cx="3555" cy="1187"/>
          </a:xfrm>
        </p:grpSpPr>
        <p:graphicFrame>
          <p:nvGraphicFramePr>
            <p:cNvPr id="33822" name="Object 15"/>
            <p:cNvGraphicFramePr>
              <a:graphicFrameLocks noChangeAspect="1"/>
            </p:cNvGraphicFramePr>
            <p:nvPr/>
          </p:nvGraphicFramePr>
          <p:xfrm>
            <a:off x="1169" y="1154"/>
            <a:ext cx="562" cy="235"/>
          </p:xfrm>
          <a:graphic>
            <a:graphicData uri="http://schemas.openxmlformats.org/presentationml/2006/ole">
              <mc:AlternateContent xmlns:mc="http://schemas.openxmlformats.org/markup-compatibility/2006">
                <mc:Choice xmlns:v="urn:schemas-microsoft-com:vml" Requires="v">
                  <p:oleObj spid="_x0000_s3604" name="" r:id="rId9" imgW="314960" imgH="111760" progId="Equation.3">
                    <p:embed/>
                  </p:oleObj>
                </mc:Choice>
                <mc:Fallback>
                  <p:oleObj name="" r:id="rId9" imgW="314960" imgH="111760" progId="Equation.3">
                    <p:embed/>
                    <p:pic>
                      <p:nvPicPr>
                        <p:cNvPr id="0" name="图片 3603"/>
                        <p:cNvPicPr/>
                        <p:nvPr/>
                      </p:nvPicPr>
                      <p:blipFill>
                        <a:blip r:embed="rId10"/>
                        <a:stretch>
                          <a:fillRect/>
                        </a:stretch>
                      </p:blipFill>
                      <p:spPr>
                        <a:xfrm>
                          <a:off x="1169" y="1154"/>
                          <a:ext cx="562" cy="235"/>
                        </a:xfrm>
                        <a:prstGeom prst="rect">
                          <a:avLst/>
                        </a:prstGeom>
                        <a:noFill/>
                        <a:ln w="38100">
                          <a:noFill/>
                          <a:miter/>
                        </a:ln>
                      </p:spPr>
                    </p:pic>
                  </p:oleObj>
                </mc:Fallback>
              </mc:AlternateContent>
            </a:graphicData>
          </a:graphic>
        </p:graphicFrame>
        <p:graphicFrame>
          <p:nvGraphicFramePr>
            <p:cNvPr id="33823" name="Object 16"/>
            <p:cNvGraphicFramePr>
              <a:graphicFrameLocks noChangeAspect="1"/>
            </p:cNvGraphicFramePr>
            <p:nvPr/>
          </p:nvGraphicFramePr>
          <p:xfrm>
            <a:off x="3558" y="1187"/>
            <a:ext cx="815" cy="293"/>
          </p:xfrm>
          <a:graphic>
            <a:graphicData uri="http://schemas.openxmlformats.org/presentationml/2006/ole">
              <mc:AlternateContent xmlns:mc="http://schemas.openxmlformats.org/markup-compatibility/2006">
                <mc:Choice xmlns:v="urn:schemas-microsoft-com:vml" Requires="v">
                  <p:oleObj spid="_x0000_s3602" name="" r:id="rId11" imgW="589280" imgH="193040" progId="Equation.3">
                    <p:embed/>
                  </p:oleObj>
                </mc:Choice>
                <mc:Fallback>
                  <p:oleObj name="" r:id="rId11" imgW="589280" imgH="193040" progId="Equation.3">
                    <p:embed/>
                    <p:pic>
                      <p:nvPicPr>
                        <p:cNvPr id="0" name="图片 3601"/>
                        <p:cNvPicPr/>
                        <p:nvPr/>
                      </p:nvPicPr>
                      <p:blipFill>
                        <a:blip r:embed="rId12"/>
                        <a:stretch>
                          <a:fillRect/>
                        </a:stretch>
                      </p:blipFill>
                      <p:spPr>
                        <a:xfrm>
                          <a:off x="3558" y="1187"/>
                          <a:ext cx="815" cy="293"/>
                        </a:xfrm>
                        <a:prstGeom prst="rect">
                          <a:avLst/>
                        </a:prstGeom>
                        <a:noFill/>
                        <a:ln w="38100">
                          <a:noFill/>
                          <a:miter/>
                        </a:ln>
                      </p:spPr>
                    </p:pic>
                  </p:oleObj>
                </mc:Fallback>
              </mc:AlternateContent>
            </a:graphicData>
          </a:graphic>
        </p:graphicFrame>
        <p:graphicFrame>
          <p:nvGraphicFramePr>
            <p:cNvPr id="33824" name="Object 17"/>
            <p:cNvGraphicFramePr>
              <a:graphicFrameLocks noChangeAspect="1"/>
            </p:cNvGraphicFramePr>
            <p:nvPr/>
          </p:nvGraphicFramePr>
          <p:xfrm>
            <a:off x="2258" y="1133"/>
            <a:ext cx="1038" cy="326"/>
          </p:xfrm>
          <a:graphic>
            <a:graphicData uri="http://schemas.openxmlformats.org/presentationml/2006/ole">
              <mc:AlternateContent xmlns:mc="http://schemas.openxmlformats.org/markup-compatibility/2006">
                <mc:Choice xmlns:v="urn:schemas-microsoft-com:vml" Requires="v">
                  <p:oleObj spid="_x0000_s3599" name="" r:id="rId13" imgW="762000" imgH="203200" progId="Equation.3">
                    <p:embed/>
                  </p:oleObj>
                </mc:Choice>
                <mc:Fallback>
                  <p:oleObj name="" r:id="rId13" imgW="762000" imgH="203200" progId="Equation.3">
                    <p:embed/>
                    <p:pic>
                      <p:nvPicPr>
                        <p:cNvPr id="0" name="图片 3598"/>
                        <p:cNvPicPr/>
                        <p:nvPr/>
                      </p:nvPicPr>
                      <p:blipFill>
                        <a:blip r:embed="rId14"/>
                        <a:stretch>
                          <a:fillRect/>
                        </a:stretch>
                      </p:blipFill>
                      <p:spPr>
                        <a:xfrm>
                          <a:off x="2258" y="1133"/>
                          <a:ext cx="1038" cy="326"/>
                        </a:xfrm>
                        <a:prstGeom prst="rect">
                          <a:avLst/>
                        </a:prstGeom>
                        <a:noFill/>
                        <a:ln w="38100">
                          <a:noFill/>
                          <a:miter/>
                        </a:ln>
                      </p:spPr>
                    </p:pic>
                  </p:oleObj>
                </mc:Fallback>
              </mc:AlternateContent>
            </a:graphicData>
          </a:graphic>
        </p:graphicFrame>
        <p:sp>
          <p:nvSpPr>
            <p:cNvPr id="33825" name="AutoShape 32"/>
            <p:cNvSpPr/>
            <p:nvPr/>
          </p:nvSpPr>
          <p:spPr>
            <a:xfrm>
              <a:off x="1814" y="1225"/>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33826" name="Group 50"/>
            <p:cNvGrpSpPr/>
            <p:nvPr/>
          </p:nvGrpSpPr>
          <p:grpSpPr>
            <a:xfrm>
              <a:off x="1139" y="1472"/>
              <a:ext cx="3555" cy="848"/>
              <a:chOff x="1139" y="1472"/>
              <a:chExt cx="3555" cy="848"/>
            </a:xfrm>
          </p:grpSpPr>
          <p:graphicFrame>
            <p:nvGraphicFramePr>
              <p:cNvPr id="33827" name="Object 18"/>
              <p:cNvGraphicFramePr>
                <a:graphicFrameLocks noChangeAspect="1"/>
              </p:cNvGraphicFramePr>
              <p:nvPr/>
            </p:nvGraphicFramePr>
            <p:xfrm>
              <a:off x="1139" y="1472"/>
              <a:ext cx="603" cy="513"/>
            </p:xfrm>
            <a:graphic>
              <a:graphicData uri="http://schemas.openxmlformats.org/presentationml/2006/ole">
                <mc:AlternateContent xmlns:mc="http://schemas.openxmlformats.org/markup-compatibility/2006">
                  <mc:Choice xmlns:v="urn:schemas-microsoft-com:vml" Requires="v">
                    <p:oleObj spid="_x0000_s3610" name="" r:id="rId15" imgW="419100" imgH="393700" progId="Equation.DSMT4">
                      <p:embed/>
                    </p:oleObj>
                  </mc:Choice>
                  <mc:Fallback>
                    <p:oleObj name="" r:id="rId15" imgW="419100" imgH="393700" progId="Equation.DSMT4">
                      <p:embed/>
                      <p:pic>
                        <p:nvPicPr>
                          <p:cNvPr id="0" name="图片 3609"/>
                          <p:cNvPicPr/>
                          <p:nvPr/>
                        </p:nvPicPr>
                        <p:blipFill>
                          <a:blip r:embed="rId16"/>
                          <a:stretch>
                            <a:fillRect/>
                          </a:stretch>
                        </p:blipFill>
                        <p:spPr>
                          <a:xfrm>
                            <a:off x="1139" y="1472"/>
                            <a:ext cx="603" cy="513"/>
                          </a:xfrm>
                          <a:prstGeom prst="rect">
                            <a:avLst/>
                          </a:prstGeom>
                          <a:noFill/>
                          <a:ln w="38100">
                            <a:noFill/>
                            <a:miter/>
                          </a:ln>
                        </p:spPr>
                      </p:pic>
                    </p:oleObj>
                  </mc:Fallback>
                </mc:AlternateContent>
              </a:graphicData>
            </a:graphic>
          </p:graphicFrame>
          <p:graphicFrame>
            <p:nvGraphicFramePr>
              <p:cNvPr id="33828" name="Object 19"/>
              <p:cNvGraphicFramePr>
                <a:graphicFrameLocks noChangeAspect="1"/>
              </p:cNvGraphicFramePr>
              <p:nvPr/>
            </p:nvGraphicFramePr>
            <p:xfrm>
              <a:off x="2191" y="1480"/>
              <a:ext cx="1282" cy="511"/>
            </p:xfrm>
            <a:graphic>
              <a:graphicData uri="http://schemas.openxmlformats.org/presentationml/2006/ole">
                <mc:AlternateContent xmlns:mc="http://schemas.openxmlformats.org/markup-compatibility/2006">
                  <mc:Choice xmlns:v="urn:schemas-microsoft-com:vml" Requires="v">
                    <p:oleObj spid="_x0000_s3609" name="" r:id="rId17" imgW="824865" imgH="355600" progId="Equation.DSMT4">
                      <p:embed/>
                    </p:oleObj>
                  </mc:Choice>
                  <mc:Fallback>
                    <p:oleObj name="" r:id="rId17" imgW="824865" imgH="355600" progId="Equation.DSMT4">
                      <p:embed/>
                      <p:pic>
                        <p:nvPicPr>
                          <p:cNvPr id="0" name="图片 3608"/>
                          <p:cNvPicPr/>
                          <p:nvPr/>
                        </p:nvPicPr>
                        <p:blipFill>
                          <a:blip r:embed="rId18"/>
                          <a:stretch>
                            <a:fillRect/>
                          </a:stretch>
                        </p:blipFill>
                        <p:spPr>
                          <a:xfrm>
                            <a:off x="2191" y="1480"/>
                            <a:ext cx="1282" cy="511"/>
                          </a:xfrm>
                          <a:prstGeom prst="rect">
                            <a:avLst/>
                          </a:prstGeom>
                          <a:noFill/>
                          <a:ln w="38100">
                            <a:noFill/>
                            <a:miter/>
                          </a:ln>
                        </p:spPr>
                      </p:pic>
                    </p:oleObj>
                  </mc:Fallback>
                </mc:AlternateContent>
              </a:graphicData>
            </a:graphic>
          </p:graphicFrame>
          <p:graphicFrame>
            <p:nvGraphicFramePr>
              <p:cNvPr id="33829" name="Object 20"/>
              <p:cNvGraphicFramePr>
                <a:graphicFrameLocks noChangeAspect="1"/>
              </p:cNvGraphicFramePr>
              <p:nvPr/>
            </p:nvGraphicFramePr>
            <p:xfrm>
              <a:off x="3549" y="1480"/>
              <a:ext cx="1145" cy="530"/>
            </p:xfrm>
            <a:graphic>
              <a:graphicData uri="http://schemas.openxmlformats.org/presentationml/2006/ole">
                <mc:AlternateContent xmlns:mc="http://schemas.openxmlformats.org/markup-compatibility/2006">
                  <mc:Choice xmlns:v="urn:schemas-microsoft-com:vml" Requires="v">
                    <p:oleObj spid="_x0000_s3611" name="" r:id="rId19" imgW="774065" imgH="393700" progId="Equation.DSMT4">
                      <p:embed/>
                    </p:oleObj>
                  </mc:Choice>
                  <mc:Fallback>
                    <p:oleObj name="" r:id="rId19" imgW="774065" imgH="393700" progId="Equation.DSMT4">
                      <p:embed/>
                      <p:pic>
                        <p:nvPicPr>
                          <p:cNvPr id="0" name="图片 3610"/>
                          <p:cNvPicPr/>
                          <p:nvPr/>
                        </p:nvPicPr>
                        <p:blipFill>
                          <a:blip r:embed="rId20"/>
                          <a:stretch>
                            <a:fillRect/>
                          </a:stretch>
                        </p:blipFill>
                        <p:spPr>
                          <a:xfrm>
                            <a:off x="3549" y="1480"/>
                            <a:ext cx="1145" cy="530"/>
                          </a:xfrm>
                          <a:prstGeom prst="rect">
                            <a:avLst/>
                          </a:prstGeom>
                          <a:noFill/>
                          <a:ln w="38100">
                            <a:noFill/>
                            <a:miter/>
                          </a:ln>
                        </p:spPr>
                      </p:pic>
                    </p:oleObj>
                  </mc:Fallback>
                </mc:AlternateContent>
              </a:graphicData>
            </a:graphic>
          </p:graphicFrame>
          <p:graphicFrame>
            <p:nvGraphicFramePr>
              <p:cNvPr id="33830" name="Object 21"/>
              <p:cNvGraphicFramePr>
                <a:graphicFrameLocks noChangeAspect="1"/>
              </p:cNvGraphicFramePr>
              <p:nvPr/>
            </p:nvGraphicFramePr>
            <p:xfrm>
              <a:off x="1174" y="2063"/>
              <a:ext cx="557" cy="185"/>
            </p:xfrm>
            <a:graphic>
              <a:graphicData uri="http://schemas.openxmlformats.org/presentationml/2006/ole">
                <mc:AlternateContent xmlns:mc="http://schemas.openxmlformats.org/markup-compatibility/2006">
                  <mc:Choice xmlns:v="urn:schemas-microsoft-com:vml" Requires="v">
                    <p:oleObj spid="_x0000_s3594" name="" r:id="rId21" imgW="355600" imgH="71120" progId="Equation.3">
                      <p:embed/>
                    </p:oleObj>
                  </mc:Choice>
                  <mc:Fallback>
                    <p:oleObj name="" r:id="rId21" imgW="355600" imgH="71120" progId="Equation.3">
                      <p:embed/>
                      <p:pic>
                        <p:nvPicPr>
                          <p:cNvPr id="0" name="图片 3593"/>
                          <p:cNvPicPr/>
                          <p:nvPr/>
                        </p:nvPicPr>
                        <p:blipFill>
                          <a:blip r:embed="rId22"/>
                          <a:stretch>
                            <a:fillRect/>
                          </a:stretch>
                        </p:blipFill>
                        <p:spPr>
                          <a:xfrm>
                            <a:off x="1174" y="2063"/>
                            <a:ext cx="557" cy="185"/>
                          </a:xfrm>
                          <a:prstGeom prst="rect">
                            <a:avLst/>
                          </a:prstGeom>
                          <a:noFill/>
                          <a:ln w="38100">
                            <a:noFill/>
                            <a:miter/>
                          </a:ln>
                        </p:spPr>
                      </p:pic>
                    </p:oleObj>
                  </mc:Fallback>
                </mc:AlternateContent>
              </a:graphicData>
            </a:graphic>
          </p:graphicFrame>
          <p:graphicFrame>
            <p:nvGraphicFramePr>
              <p:cNvPr id="33831" name="Object 22"/>
              <p:cNvGraphicFramePr>
                <a:graphicFrameLocks noChangeAspect="1"/>
              </p:cNvGraphicFramePr>
              <p:nvPr/>
            </p:nvGraphicFramePr>
            <p:xfrm>
              <a:off x="2245" y="1979"/>
              <a:ext cx="1020" cy="320"/>
            </p:xfrm>
            <a:graphic>
              <a:graphicData uri="http://schemas.openxmlformats.org/presentationml/2006/ole">
                <mc:AlternateContent xmlns:mc="http://schemas.openxmlformats.org/markup-compatibility/2006">
                  <mc:Choice xmlns:v="urn:schemas-microsoft-com:vml" Requires="v">
                    <p:oleObj spid="_x0000_s3595" name="" r:id="rId23" imgW="939800" imgH="165100" progId="Equation.DSMT4">
                      <p:embed/>
                    </p:oleObj>
                  </mc:Choice>
                  <mc:Fallback>
                    <p:oleObj name="" r:id="rId23" imgW="939800" imgH="165100" progId="Equation.DSMT4">
                      <p:embed/>
                      <p:pic>
                        <p:nvPicPr>
                          <p:cNvPr id="0" name="图片 3594"/>
                          <p:cNvPicPr/>
                          <p:nvPr/>
                        </p:nvPicPr>
                        <p:blipFill>
                          <a:blip r:embed="rId24"/>
                          <a:stretch>
                            <a:fillRect/>
                          </a:stretch>
                        </p:blipFill>
                        <p:spPr>
                          <a:xfrm>
                            <a:off x="2245" y="1979"/>
                            <a:ext cx="1020" cy="320"/>
                          </a:xfrm>
                          <a:prstGeom prst="rect">
                            <a:avLst/>
                          </a:prstGeom>
                          <a:noFill/>
                          <a:ln w="38100">
                            <a:noFill/>
                            <a:miter/>
                          </a:ln>
                        </p:spPr>
                      </p:pic>
                    </p:oleObj>
                  </mc:Fallback>
                </mc:AlternateContent>
              </a:graphicData>
            </a:graphic>
          </p:graphicFrame>
          <p:graphicFrame>
            <p:nvGraphicFramePr>
              <p:cNvPr id="33832" name="Object 23"/>
              <p:cNvGraphicFramePr>
                <a:graphicFrameLocks noChangeAspect="1"/>
              </p:cNvGraphicFramePr>
              <p:nvPr/>
            </p:nvGraphicFramePr>
            <p:xfrm>
              <a:off x="3543" y="2011"/>
              <a:ext cx="925" cy="309"/>
            </p:xfrm>
            <a:graphic>
              <a:graphicData uri="http://schemas.openxmlformats.org/presentationml/2006/ole">
                <mc:AlternateContent xmlns:mc="http://schemas.openxmlformats.org/markup-compatibility/2006">
                  <mc:Choice xmlns:v="urn:schemas-microsoft-com:vml" Requires="v">
                    <p:oleObj spid="_x0000_s3596" name="" r:id="rId25" imgW="774700" imgH="165100" progId="Equation.DSMT4">
                      <p:embed/>
                    </p:oleObj>
                  </mc:Choice>
                  <mc:Fallback>
                    <p:oleObj name="" r:id="rId25" imgW="774700" imgH="165100" progId="Equation.DSMT4">
                      <p:embed/>
                      <p:pic>
                        <p:nvPicPr>
                          <p:cNvPr id="0" name="图片 3595"/>
                          <p:cNvPicPr/>
                          <p:nvPr/>
                        </p:nvPicPr>
                        <p:blipFill>
                          <a:blip r:embed="rId26"/>
                          <a:stretch>
                            <a:fillRect/>
                          </a:stretch>
                        </p:blipFill>
                        <p:spPr>
                          <a:xfrm>
                            <a:off x="3543" y="2011"/>
                            <a:ext cx="925" cy="309"/>
                          </a:xfrm>
                          <a:prstGeom prst="rect">
                            <a:avLst/>
                          </a:prstGeom>
                          <a:noFill/>
                          <a:ln w="38100">
                            <a:noFill/>
                            <a:miter/>
                          </a:ln>
                        </p:spPr>
                      </p:pic>
                    </p:oleObj>
                  </mc:Fallback>
                </mc:AlternateContent>
              </a:graphicData>
            </a:graphic>
          </p:graphicFrame>
          <p:sp>
            <p:nvSpPr>
              <p:cNvPr id="33833" name="AutoShape 33"/>
              <p:cNvSpPr/>
              <p:nvPr/>
            </p:nvSpPr>
            <p:spPr>
              <a:xfrm>
                <a:off x="1814" y="2081"/>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3834" name="AutoShape 34"/>
              <p:cNvSpPr/>
              <p:nvPr/>
            </p:nvSpPr>
            <p:spPr>
              <a:xfrm>
                <a:off x="1814" y="1657"/>
                <a:ext cx="336" cy="144"/>
              </a:xfrm>
              <a:prstGeom prst="rightArrow">
                <a:avLst>
                  <a:gd name="adj1" fmla="val 50000"/>
                  <a:gd name="adj2" fmla="val 58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grpSp>
        <p:nvGrpSpPr>
          <p:cNvPr id="6" name="Group 27"/>
          <p:cNvGrpSpPr/>
          <p:nvPr/>
        </p:nvGrpSpPr>
        <p:grpSpPr>
          <a:xfrm>
            <a:off x="2286000" y="3746500"/>
            <a:ext cx="4419600" cy="2895600"/>
            <a:chOff x="0" y="0"/>
            <a:chExt cx="2784" cy="1824"/>
          </a:xfrm>
        </p:grpSpPr>
        <p:sp>
          <p:nvSpPr>
            <p:cNvPr id="33803" name="AutoShape 36"/>
            <p:cNvSpPr/>
            <p:nvPr/>
          </p:nvSpPr>
          <p:spPr>
            <a:xfrm>
              <a:off x="0" y="0"/>
              <a:ext cx="2784" cy="1824"/>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33804" name="Object 29"/>
            <p:cNvGraphicFramePr>
              <a:graphicFrameLocks noChangeAspect="1"/>
            </p:cNvGraphicFramePr>
            <p:nvPr/>
          </p:nvGraphicFramePr>
          <p:xfrm>
            <a:off x="1880" y="473"/>
            <a:ext cx="248" cy="180"/>
          </p:xfrm>
          <a:graphic>
            <a:graphicData uri="http://schemas.openxmlformats.org/presentationml/2006/ole">
              <mc:AlternateContent xmlns:mc="http://schemas.openxmlformats.org/markup-compatibility/2006">
                <mc:Choice xmlns:v="urn:schemas-microsoft-com:vml" Requires="v">
                  <p:oleObj spid="_x0000_s3597" name="" r:id="rId27" imgW="81280" imgH="50800" progId="Equation.3">
                    <p:embed/>
                  </p:oleObj>
                </mc:Choice>
                <mc:Fallback>
                  <p:oleObj name="" r:id="rId27" imgW="81280" imgH="50800" progId="Equation.3">
                    <p:embed/>
                    <p:pic>
                      <p:nvPicPr>
                        <p:cNvPr id="0" name="图片 3596"/>
                        <p:cNvPicPr/>
                        <p:nvPr/>
                      </p:nvPicPr>
                      <p:blipFill>
                        <a:blip r:embed="rId28"/>
                        <a:stretch>
                          <a:fillRect/>
                        </a:stretch>
                      </p:blipFill>
                      <p:spPr>
                        <a:xfrm>
                          <a:off x="1880" y="473"/>
                          <a:ext cx="248" cy="180"/>
                        </a:xfrm>
                        <a:prstGeom prst="rect">
                          <a:avLst/>
                        </a:prstGeom>
                        <a:noFill/>
                        <a:ln w="38100">
                          <a:noFill/>
                          <a:miter/>
                        </a:ln>
                      </p:spPr>
                    </p:pic>
                  </p:oleObj>
                </mc:Fallback>
              </mc:AlternateContent>
            </a:graphicData>
          </a:graphic>
        </p:graphicFrame>
        <p:graphicFrame>
          <p:nvGraphicFramePr>
            <p:cNvPr id="33805" name="Object 30"/>
            <p:cNvGraphicFramePr>
              <a:graphicFrameLocks noChangeAspect="1"/>
            </p:cNvGraphicFramePr>
            <p:nvPr/>
          </p:nvGraphicFramePr>
          <p:xfrm>
            <a:off x="1882" y="866"/>
            <a:ext cx="235" cy="188"/>
          </p:xfrm>
          <a:graphic>
            <a:graphicData uri="http://schemas.openxmlformats.org/presentationml/2006/ole">
              <mc:AlternateContent xmlns:mc="http://schemas.openxmlformats.org/markup-compatibility/2006">
                <mc:Choice xmlns:v="urn:schemas-microsoft-com:vml" Requires="v">
                  <p:oleObj spid="_x0000_s3601" name="" r:id="rId29" imgW="81280" imgH="71120" progId="Equation.3">
                    <p:embed/>
                  </p:oleObj>
                </mc:Choice>
                <mc:Fallback>
                  <p:oleObj name="" r:id="rId29" imgW="81280" imgH="71120" progId="Equation.3">
                    <p:embed/>
                    <p:pic>
                      <p:nvPicPr>
                        <p:cNvPr id="0" name="图片 3600"/>
                        <p:cNvPicPr/>
                        <p:nvPr/>
                      </p:nvPicPr>
                      <p:blipFill>
                        <a:blip r:embed="rId30"/>
                        <a:stretch>
                          <a:fillRect/>
                        </a:stretch>
                      </p:blipFill>
                      <p:spPr>
                        <a:xfrm>
                          <a:off x="1882" y="866"/>
                          <a:ext cx="235" cy="188"/>
                        </a:xfrm>
                        <a:prstGeom prst="rect">
                          <a:avLst/>
                        </a:prstGeom>
                        <a:noFill/>
                        <a:ln w="38100">
                          <a:noFill/>
                          <a:miter/>
                        </a:ln>
                      </p:spPr>
                    </p:pic>
                  </p:oleObj>
                </mc:Fallback>
              </mc:AlternateContent>
            </a:graphicData>
          </a:graphic>
        </p:graphicFrame>
        <p:sp>
          <p:nvSpPr>
            <p:cNvPr id="33806" name="Text Box 39"/>
            <p:cNvSpPr txBox="1"/>
            <p:nvPr/>
          </p:nvSpPr>
          <p:spPr>
            <a:xfrm>
              <a:off x="1728" y="1421"/>
              <a:ext cx="35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b="1" dirty="0">
                  <a:latin typeface="Times New Roman" panose="02020603050405020304" pitchFamily="18" charset="0"/>
                  <a:ea typeface="华文新魏" panose="02010800040101010101" pitchFamily="2" charset="-122"/>
                </a:rPr>
                <a:t>1</a:t>
              </a:r>
              <a:endParaRPr lang="en-US" altLang="zh-CN" sz="2400" b="1" dirty="0">
                <a:latin typeface="Times New Roman" panose="02020603050405020304" pitchFamily="18" charset="0"/>
                <a:ea typeface="华文新魏" panose="02010800040101010101" pitchFamily="2" charset="-122"/>
              </a:endParaRPr>
            </a:p>
          </p:txBody>
        </p:sp>
        <p:sp>
          <p:nvSpPr>
            <p:cNvPr id="33807" name="Line 40"/>
            <p:cNvSpPr/>
            <p:nvPr/>
          </p:nvSpPr>
          <p:spPr>
            <a:xfrm flipH="1">
              <a:off x="581" y="1030"/>
              <a:ext cx="1236" cy="0"/>
            </a:xfrm>
            <a:prstGeom prst="line">
              <a:avLst/>
            </a:prstGeom>
            <a:ln w="9525" cap="flat" cmpd="sng">
              <a:solidFill>
                <a:schemeClr val="tx1"/>
              </a:solidFill>
              <a:prstDash val="lgDash"/>
              <a:headEnd type="none" w="med" len="med"/>
              <a:tailEnd type="none" w="med" len="med"/>
            </a:ln>
          </p:spPr>
        </p:sp>
        <p:sp>
          <p:nvSpPr>
            <p:cNvPr id="33808" name="Arc 41"/>
            <p:cNvSpPr/>
            <p:nvPr/>
          </p:nvSpPr>
          <p:spPr>
            <a:xfrm rot="2296962">
              <a:off x="893" y="1304"/>
              <a:ext cx="119" cy="157"/>
            </a:xfrm>
            <a:custGeom>
              <a:avLst/>
              <a:gdLst>
                <a:gd name="txL" fmla="*/ 0 w 19078"/>
                <a:gd name="txT" fmla="*/ 0 h 21600"/>
                <a:gd name="txR" fmla="*/ 19078 w 19078"/>
                <a:gd name="txB" fmla="*/ 21600 h 21600"/>
              </a:gdLst>
              <a:ahLst/>
              <a:cxnLst>
                <a:cxn ang="0">
                  <a:pos x="0" y="0"/>
                </a:cxn>
                <a:cxn ang="0">
                  <a:pos x="0" y="0"/>
                </a:cxn>
                <a:cxn ang="0">
                  <a:pos x="0" y="0"/>
                </a:cxn>
                <a:cxn ang="0">
                  <a:pos x="0" y="0"/>
                </a:cxn>
                <a:cxn ang="0">
                  <a:pos x="0" y="0"/>
                </a:cxn>
                <a:cxn ang="0">
                  <a:pos x="0" y="0"/>
                </a:cxn>
              </a:cxnLst>
              <a:rect l="txL" t="txT" r="txR" b="txB"/>
              <a:pathLst>
                <a:path w="19078" h="21600" fill="none">
                  <a:moveTo>
                    <a:pt x="-1" y="0"/>
                  </a:moveTo>
                  <a:cubicBezTo>
                    <a:pt x="7991" y="0"/>
                    <a:pt x="15330" y="4412"/>
                    <a:pt x="19077" y="11471"/>
                  </a:cubicBezTo>
                </a:path>
                <a:path w="19078" h="21600" stroke="0">
                  <a:moveTo>
                    <a:pt x="-1" y="0"/>
                  </a:moveTo>
                  <a:cubicBezTo>
                    <a:pt x="7991" y="0"/>
                    <a:pt x="15330" y="4412"/>
                    <a:pt x="19077" y="11471"/>
                  </a:cubicBezTo>
                  <a:lnTo>
                    <a:pt x="0" y="21600"/>
                  </a:lnTo>
                  <a:lnTo>
                    <a:pt x="-1" y="0"/>
                  </a:lnTo>
                  <a:close/>
                </a:path>
              </a:pathLst>
            </a:custGeom>
            <a:noFill/>
            <a:ln w="9525" cap="flat" cmpd="sng">
              <a:solidFill>
                <a:schemeClr val="tx2">
                  <a:alpha val="100000"/>
                </a:schemeClr>
              </a:solidFill>
              <a:prstDash val="solid"/>
              <a:round/>
              <a:headEnd type="none" w="med" len="med"/>
              <a:tailEnd type="none" w="med" len="med"/>
            </a:ln>
          </p:spPr>
          <p:txBody>
            <a:bodyPr/>
            <a:p>
              <a:endParaRPr lang="zh-CN" altLang="en-US"/>
            </a:p>
          </p:txBody>
        </p:sp>
        <p:graphicFrame>
          <p:nvGraphicFramePr>
            <p:cNvPr id="33809" name="Object 34"/>
            <p:cNvGraphicFramePr>
              <a:graphicFrameLocks noChangeAspect="1"/>
            </p:cNvGraphicFramePr>
            <p:nvPr/>
          </p:nvGraphicFramePr>
          <p:xfrm>
            <a:off x="2462" y="1158"/>
            <a:ext cx="215" cy="225"/>
          </p:xfrm>
          <a:graphic>
            <a:graphicData uri="http://schemas.openxmlformats.org/presentationml/2006/ole">
              <mc:AlternateContent xmlns:mc="http://schemas.openxmlformats.org/markup-compatibility/2006">
                <mc:Choice xmlns:v="urn:schemas-microsoft-com:vml" Requires="v">
                  <p:oleObj spid="_x0000_s3626" name="" r:id="rId31" imgW="215900" imgH="177800" progId="Equation.DSMT4">
                    <p:embed/>
                  </p:oleObj>
                </mc:Choice>
                <mc:Fallback>
                  <p:oleObj name="" r:id="rId31" imgW="215900" imgH="177800" progId="Equation.DSMT4">
                    <p:embed/>
                    <p:pic>
                      <p:nvPicPr>
                        <p:cNvPr id="0" name="图片 3625"/>
                        <p:cNvPicPr/>
                        <p:nvPr/>
                      </p:nvPicPr>
                      <p:blipFill>
                        <a:blip r:embed="rId32"/>
                        <a:stretch>
                          <a:fillRect/>
                        </a:stretch>
                      </p:blipFill>
                      <p:spPr>
                        <a:xfrm>
                          <a:off x="2462" y="1158"/>
                          <a:ext cx="215" cy="225"/>
                        </a:xfrm>
                        <a:prstGeom prst="rect">
                          <a:avLst/>
                        </a:prstGeom>
                        <a:noFill/>
                        <a:ln w="38100">
                          <a:noFill/>
                          <a:miter/>
                        </a:ln>
                      </p:spPr>
                    </p:pic>
                  </p:oleObj>
                </mc:Fallback>
              </mc:AlternateContent>
            </a:graphicData>
          </a:graphic>
        </p:graphicFrame>
        <p:graphicFrame>
          <p:nvGraphicFramePr>
            <p:cNvPr id="33810" name="Object 35"/>
            <p:cNvGraphicFramePr>
              <a:graphicFrameLocks noChangeAspect="1"/>
            </p:cNvGraphicFramePr>
            <p:nvPr/>
          </p:nvGraphicFramePr>
          <p:xfrm>
            <a:off x="1874" y="1148"/>
            <a:ext cx="476" cy="237"/>
          </p:xfrm>
          <a:graphic>
            <a:graphicData uri="http://schemas.openxmlformats.org/presentationml/2006/ole">
              <mc:AlternateContent xmlns:mc="http://schemas.openxmlformats.org/markup-compatibility/2006">
                <mc:Choice xmlns:v="urn:schemas-microsoft-com:vml" Requires="v">
                  <p:oleObj spid="_x0000_s3621" name="" r:id="rId33" imgW="314960" imgH="111760" progId="Equation.3">
                    <p:embed/>
                  </p:oleObj>
                </mc:Choice>
                <mc:Fallback>
                  <p:oleObj name="" r:id="rId33" imgW="314960" imgH="111760" progId="Equation.3">
                    <p:embed/>
                    <p:pic>
                      <p:nvPicPr>
                        <p:cNvPr id="0" name="图片 3620"/>
                        <p:cNvPicPr/>
                        <p:nvPr/>
                      </p:nvPicPr>
                      <p:blipFill>
                        <a:blip r:embed="rId34"/>
                        <a:stretch>
                          <a:fillRect/>
                        </a:stretch>
                      </p:blipFill>
                      <p:spPr>
                        <a:xfrm>
                          <a:off x="1874" y="1148"/>
                          <a:ext cx="476" cy="237"/>
                        </a:xfrm>
                        <a:prstGeom prst="rect">
                          <a:avLst/>
                        </a:prstGeom>
                        <a:noFill/>
                        <a:ln w="38100">
                          <a:noFill/>
                          <a:miter/>
                        </a:ln>
                      </p:spPr>
                    </p:pic>
                  </p:oleObj>
                </mc:Fallback>
              </mc:AlternateContent>
            </a:graphicData>
          </a:graphic>
        </p:graphicFrame>
        <p:sp>
          <p:nvSpPr>
            <p:cNvPr id="33811" name="Line 44"/>
            <p:cNvSpPr/>
            <p:nvPr/>
          </p:nvSpPr>
          <p:spPr>
            <a:xfrm>
              <a:off x="42" y="1407"/>
              <a:ext cx="2527" cy="0"/>
            </a:xfrm>
            <a:prstGeom prst="line">
              <a:avLst/>
            </a:prstGeom>
            <a:ln w="9525" cap="flat" cmpd="sng">
              <a:solidFill>
                <a:schemeClr val="tx2"/>
              </a:solidFill>
              <a:prstDash val="solid"/>
              <a:headEnd type="none" w="med" len="med"/>
              <a:tailEnd type="triangle" w="sm" len="lg"/>
            </a:ln>
          </p:spPr>
        </p:sp>
        <p:sp>
          <p:nvSpPr>
            <p:cNvPr id="33812" name="Line 45"/>
            <p:cNvSpPr/>
            <p:nvPr/>
          </p:nvSpPr>
          <p:spPr>
            <a:xfrm flipV="1">
              <a:off x="580" y="89"/>
              <a:ext cx="0" cy="1601"/>
            </a:xfrm>
            <a:prstGeom prst="line">
              <a:avLst/>
            </a:prstGeom>
            <a:ln w="9525" cap="flat" cmpd="sng">
              <a:solidFill>
                <a:schemeClr val="tx2"/>
              </a:solidFill>
              <a:prstDash val="solid"/>
              <a:headEnd type="none" w="med" len="med"/>
              <a:tailEnd type="triangle" w="sm" len="lg"/>
            </a:ln>
          </p:spPr>
        </p:sp>
        <p:sp>
          <p:nvSpPr>
            <p:cNvPr id="33813" name="Line 46"/>
            <p:cNvSpPr/>
            <p:nvPr/>
          </p:nvSpPr>
          <p:spPr>
            <a:xfrm flipV="1">
              <a:off x="1824" y="614"/>
              <a:ext cx="0" cy="659"/>
            </a:xfrm>
            <a:prstGeom prst="line">
              <a:avLst/>
            </a:prstGeom>
            <a:ln w="25400" cap="flat" cmpd="sng">
              <a:solidFill>
                <a:srgbClr val="FF0000"/>
              </a:solidFill>
              <a:prstDash val="solid"/>
              <a:headEnd type="none" w="med" len="med"/>
              <a:tailEnd type="none" w="med" len="med"/>
            </a:ln>
          </p:spPr>
        </p:sp>
        <p:sp>
          <p:nvSpPr>
            <p:cNvPr id="33814" name="Line 47"/>
            <p:cNvSpPr/>
            <p:nvPr/>
          </p:nvSpPr>
          <p:spPr>
            <a:xfrm flipV="1">
              <a:off x="1824" y="906"/>
              <a:ext cx="0" cy="518"/>
            </a:xfrm>
            <a:prstGeom prst="line">
              <a:avLst/>
            </a:prstGeom>
            <a:ln w="25400" cap="flat" cmpd="sng">
              <a:solidFill>
                <a:srgbClr val="FF0000"/>
              </a:solidFill>
              <a:prstDash val="solid"/>
              <a:headEnd type="none" w="med" len="med"/>
              <a:tailEnd type="stealth" w="lg" len="lg"/>
            </a:ln>
          </p:spPr>
        </p:sp>
        <p:sp>
          <p:nvSpPr>
            <p:cNvPr id="33815" name="Line 48"/>
            <p:cNvSpPr/>
            <p:nvPr/>
          </p:nvSpPr>
          <p:spPr>
            <a:xfrm flipH="1">
              <a:off x="580" y="1031"/>
              <a:ext cx="1236" cy="376"/>
            </a:xfrm>
            <a:prstGeom prst="line">
              <a:avLst/>
            </a:prstGeom>
            <a:ln w="9525" cap="flat" cmpd="sng">
              <a:solidFill>
                <a:schemeClr val="tx2"/>
              </a:solidFill>
              <a:prstDash val="solid"/>
              <a:headEnd type="none" w="med" len="med"/>
              <a:tailEnd type="none" w="med" len="med"/>
            </a:ln>
          </p:spPr>
        </p:sp>
        <p:graphicFrame>
          <p:nvGraphicFramePr>
            <p:cNvPr id="33816" name="Object 41"/>
            <p:cNvGraphicFramePr>
              <a:graphicFrameLocks noChangeAspect="1"/>
            </p:cNvGraphicFramePr>
            <p:nvPr/>
          </p:nvGraphicFramePr>
          <p:xfrm>
            <a:off x="185" y="879"/>
            <a:ext cx="295" cy="286"/>
          </p:xfrm>
          <a:graphic>
            <a:graphicData uri="http://schemas.openxmlformats.org/presentationml/2006/ole">
              <mc:AlternateContent xmlns:mc="http://schemas.openxmlformats.org/markup-compatibility/2006">
                <mc:Choice xmlns:v="urn:schemas-microsoft-com:vml" Requires="v">
                  <p:oleObj spid="_x0000_s3618" name="" r:id="rId35" imgW="241300" imgH="177800" progId="Equation.DSMT4">
                    <p:embed/>
                  </p:oleObj>
                </mc:Choice>
                <mc:Fallback>
                  <p:oleObj name="" r:id="rId35" imgW="241300" imgH="177800" progId="Equation.DSMT4">
                    <p:embed/>
                    <p:pic>
                      <p:nvPicPr>
                        <p:cNvPr id="0" name="图片 3617"/>
                        <p:cNvPicPr/>
                        <p:nvPr/>
                      </p:nvPicPr>
                      <p:blipFill>
                        <a:blip r:embed="rId36"/>
                        <a:stretch>
                          <a:fillRect/>
                        </a:stretch>
                      </p:blipFill>
                      <p:spPr>
                        <a:xfrm>
                          <a:off x="185" y="879"/>
                          <a:ext cx="295" cy="286"/>
                        </a:xfrm>
                        <a:prstGeom prst="rect">
                          <a:avLst/>
                        </a:prstGeom>
                        <a:noFill/>
                        <a:ln w="38100">
                          <a:noFill/>
                          <a:miter/>
                        </a:ln>
                      </p:spPr>
                    </p:pic>
                  </p:oleObj>
                </mc:Fallback>
              </mc:AlternateContent>
            </a:graphicData>
          </a:graphic>
        </p:graphicFrame>
        <p:graphicFrame>
          <p:nvGraphicFramePr>
            <p:cNvPr id="33817" name="Object 42"/>
            <p:cNvGraphicFramePr>
              <a:graphicFrameLocks noChangeAspect="1"/>
            </p:cNvGraphicFramePr>
            <p:nvPr/>
          </p:nvGraphicFramePr>
          <p:xfrm>
            <a:off x="619" y="67"/>
            <a:ext cx="314" cy="236"/>
          </p:xfrm>
          <a:graphic>
            <a:graphicData uri="http://schemas.openxmlformats.org/presentationml/2006/ole">
              <mc:AlternateContent xmlns:mc="http://schemas.openxmlformats.org/markup-compatibility/2006">
                <mc:Choice xmlns:v="urn:schemas-microsoft-com:vml" Requires="v">
                  <p:oleObj spid="_x0000_s3612" name="" r:id="rId37" imgW="215900" imgH="177800" progId="Equation.DSMT4">
                    <p:embed/>
                  </p:oleObj>
                </mc:Choice>
                <mc:Fallback>
                  <p:oleObj name="" r:id="rId37" imgW="215900" imgH="177800" progId="Equation.DSMT4">
                    <p:embed/>
                    <p:pic>
                      <p:nvPicPr>
                        <p:cNvPr id="0" name="图片 3611"/>
                        <p:cNvPicPr/>
                        <p:nvPr/>
                      </p:nvPicPr>
                      <p:blipFill>
                        <a:blip r:embed="rId38"/>
                        <a:stretch>
                          <a:fillRect/>
                        </a:stretch>
                      </p:blipFill>
                      <p:spPr>
                        <a:xfrm>
                          <a:off x="619" y="67"/>
                          <a:ext cx="314" cy="236"/>
                        </a:xfrm>
                        <a:prstGeom prst="rect">
                          <a:avLst/>
                        </a:prstGeom>
                        <a:noFill/>
                        <a:ln w="38100">
                          <a:noFill/>
                          <a:miter/>
                        </a:ln>
                      </p:spPr>
                    </p:pic>
                  </p:oleObj>
                </mc:Fallback>
              </mc:AlternateContent>
            </a:graphicData>
          </a:graphic>
        </p:graphicFrame>
        <p:graphicFrame>
          <p:nvGraphicFramePr>
            <p:cNvPr id="33818" name="Object 43"/>
            <p:cNvGraphicFramePr>
              <a:graphicFrameLocks noChangeAspect="1"/>
            </p:cNvGraphicFramePr>
            <p:nvPr/>
          </p:nvGraphicFramePr>
          <p:xfrm>
            <a:off x="1087" y="1219"/>
            <a:ext cx="294" cy="202"/>
          </p:xfrm>
          <a:graphic>
            <a:graphicData uri="http://schemas.openxmlformats.org/presentationml/2006/ole">
              <mc:AlternateContent xmlns:mc="http://schemas.openxmlformats.org/markup-compatibility/2006">
                <mc:Choice xmlns:v="urn:schemas-microsoft-com:vml" Requires="v">
                  <p:oleObj spid="_x0000_s3619" name="" r:id="rId39" imgW="213360" imgH="111760" progId="Equation.3">
                    <p:embed/>
                  </p:oleObj>
                </mc:Choice>
                <mc:Fallback>
                  <p:oleObj name="" r:id="rId39" imgW="213360" imgH="111760" progId="Equation.3">
                    <p:embed/>
                    <p:pic>
                      <p:nvPicPr>
                        <p:cNvPr id="0" name="图片 3618"/>
                        <p:cNvPicPr/>
                        <p:nvPr/>
                      </p:nvPicPr>
                      <p:blipFill>
                        <a:blip r:embed="rId40"/>
                        <a:stretch>
                          <a:fillRect/>
                        </a:stretch>
                      </p:blipFill>
                      <p:spPr>
                        <a:xfrm>
                          <a:off x="1087" y="1219"/>
                          <a:ext cx="294" cy="202"/>
                        </a:xfrm>
                        <a:prstGeom prst="rect">
                          <a:avLst/>
                        </a:prstGeom>
                        <a:noFill/>
                        <a:ln w="38100">
                          <a:noFill/>
                          <a:miter/>
                        </a:ln>
                      </p:spPr>
                    </p:pic>
                  </p:oleObj>
                </mc:Fallback>
              </mc:AlternateContent>
            </a:graphicData>
          </a:graphic>
        </p:graphicFrame>
        <p:graphicFrame>
          <p:nvGraphicFramePr>
            <p:cNvPr id="33819" name="Object 44"/>
            <p:cNvGraphicFramePr>
              <a:graphicFrameLocks noChangeAspect="1"/>
            </p:cNvGraphicFramePr>
            <p:nvPr/>
          </p:nvGraphicFramePr>
          <p:xfrm>
            <a:off x="413" y="1421"/>
            <a:ext cx="181" cy="222"/>
          </p:xfrm>
          <a:graphic>
            <a:graphicData uri="http://schemas.openxmlformats.org/presentationml/2006/ole">
              <mc:AlternateContent xmlns:mc="http://schemas.openxmlformats.org/markup-compatibility/2006">
                <mc:Choice xmlns:v="urn:schemas-microsoft-com:vml" Requires="v">
                  <p:oleObj spid="_x0000_s3620" name="" r:id="rId41" imgW="50800" imgH="111760" progId="Equation.3">
                    <p:embed/>
                  </p:oleObj>
                </mc:Choice>
                <mc:Fallback>
                  <p:oleObj name="" r:id="rId41" imgW="50800" imgH="111760" progId="Equation.3">
                    <p:embed/>
                    <p:pic>
                      <p:nvPicPr>
                        <p:cNvPr id="0" name="图片 3619"/>
                        <p:cNvPicPr/>
                        <p:nvPr/>
                      </p:nvPicPr>
                      <p:blipFill>
                        <a:blip r:embed="rId42"/>
                        <a:stretch>
                          <a:fillRect/>
                        </a:stretch>
                      </p:blipFill>
                      <p:spPr>
                        <a:xfrm>
                          <a:off x="413" y="1421"/>
                          <a:ext cx="181" cy="222"/>
                        </a:xfrm>
                        <a:prstGeom prst="rect">
                          <a:avLst/>
                        </a:prstGeom>
                        <a:noFill/>
                        <a:ln w="38100">
                          <a:noFill/>
                          <a:miter/>
                        </a:ln>
                      </p:spPr>
                    </p:pic>
                  </p:oleObj>
                </mc:Fallback>
              </mc:AlternateContent>
            </a:graphicData>
          </a:graphic>
        </p:graphicFrame>
        <p:graphicFrame>
          <p:nvGraphicFramePr>
            <p:cNvPr id="33820" name="Object 45"/>
            <p:cNvGraphicFramePr>
              <a:graphicFrameLocks noChangeAspect="1"/>
            </p:cNvGraphicFramePr>
            <p:nvPr/>
          </p:nvGraphicFramePr>
          <p:xfrm>
            <a:off x="790" y="979"/>
            <a:ext cx="235" cy="313"/>
          </p:xfrm>
          <a:graphic>
            <a:graphicData uri="http://schemas.openxmlformats.org/presentationml/2006/ole">
              <mc:AlternateContent xmlns:mc="http://schemas.openxmlformats.org/markup-compatibility/2006">
                <mc:Choice xmlns:v="urn:schemas-microsoft-com:vml" Requires="v">
                  <p:oleObj spid="_x0000_s3622" name="" r:id="rId43" imgW="132080" imgH="193040" progId="Equation.DSMT4">
                    <p:embed/>
                  </p:oleObj>
                </mc:Choice>
                <mc:Fallback>
                  <p:oleObj name="" r:id="rId43" imgW="132080" imgH="193040" progId="Equation.DSMT4">
                    <p:embed/>
                    <p:pic>
                      <p:nvPicPr>
                        <p:cNvPr id="0" name="图片 3621"/>
                        <p:cNvPicPr/>
                        <p:nvPr/>
                      </p:nvPicPr>
                      <p:blipFill>
                        <a:blip r:embed="rId44"/>
                        <a:stretch>
                          <a:fillRect/>
                        </a:stretch>
                      </p:blipFill>
                      <p:spPr>
                        <a:xfrm>
                          <a:off x="790" y="979"/>
                          <a:ext cx="235" cy="313"/>
                        </a:xfrm>
                        <a:prstGeom prst="rect">
                          <a:avLst/>
                        </a:prstGeom>
                        <a:noFill/>
                        <a:ln w="38100">
                          <a:noFill/>
                          <a:miter/>
                        </a:ln>
                      </p:spPr>
                    </p:pic>
                  </p:oleObj>
                </mc:Fallback>
              </mc:AlternateContent>
            </a:graphicData>
          </a:graphic>
        </p:graphicFrame>
        <p:sp>
          <p:nvSpPr>
            <p:cNvPr id="33821" name="Line 54"/>
            <p:cNvSpPr/>
            <p:nvPr/>
          </p:nvSpPr>
          <p:spPr>
            <a:xfrm flipV="1">
              <a:off x="1984" y="628"/>
              <a:ext cx="0" cy="240"/>
            </a:xfrm>
            <a:prstGeom prst="line">
              <a:avLst/>
            </a:prstGeom>
            <a:ln w="9525" cap="flat" cmpd="sng">
              <a:solidFill>
                <a:schemeClr val="tx2"/>
              </a:solidFill>
              <a:prstDash val="solid"/>
              <a:headEnd type="none" w="med" len="med"/>
              <a:tailEnd type="triangle" w="med" len="med"/>
            </a:ln>
          </p:spPr>
        </p:sp>
      </p:grpSp>
      <p:grpSp>
        <p:nvGrpSpPr>
          <p:cNvPr id="7" name="Group 47"/>
          <p:cNvGrpSpPr/>
          <p:nvPr/>
        </p:nvGrpSpPr>
        <p:grpSpPr>
          <a:xfrm>
            <a:off x="257175" y="3667125"/>
            <a:ext cx="8683625" cy="1223963"/>
            <a:chOff x="0" y="0"/>
            <a:chExt cx="5471" cy="1056"/>
          </a:xfrm>
        </p:grpSpPr>
        <p:sp>
          <p:nvSpPr>
            <p:cNvPr id="33801" name="AutoShape 56"/>
            <p:cNvSpPr/>
            <p:nvPr/>
          </p:nvSpPr>
          <p:spPr>
            <a:xfrm>
              <a:off x="0" y="0"/>
              <a:ext cx="5424" cy="1056"/>
            </a:xfrm>
            <a:prstGeom prst="flowChart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3802" name="Rectangle 57"/>
            <p:cNvSpPr/>
            <p:nvPr/>
          </p:nvSpPr>
          <p:spPr>
            <a:xfrm>
              <a:off x="95" y="166"/>
              <a:ext cx="5376" cy="74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05000"/>
                </a:lnSpc>
                <a:spcBef>
                  <a:spcPct val="0"/>
                </a:spcBef>
                <a:buClr>
                  <a:schemeClr val="accent2"/>
                </a:buClr>
                <a:buSzPct val="110000"/>
                <a:buFont typeface="Arial" panose="020B0604020202020204" pitchFamily="34" charset="0"/>
                <a:buNone/>
              </a:pPr>
              <a:r>
                <a:rPr lang="zh-CN" altLang="en-US" sz="2400" b="1" dirty="0">
                  <a:latin typeface="宋体" panose="02010600030101010101" pitchFamily="2" charset="-122"/>
                </a:rPr>
                <a:t>幅相频率特性是一条起始于（</a:t>
              </a:r>
              <a:r>
                <a:rPr lang="en-US" altLang="zh-CN" sz="2400" b="1" dirty="0">
                  <a:latin typeface="宋体" panose="02010600030101010101" pitchFamily="2" charset="-122"/>
                </a:rPr>
                <a:t>1</a:t>
              </a:r>
              <a:r>
                <a:rPr lang="zh-CN" altLang="en-US" sz="2400" b="1" dirty="0">
                  <a:latin typeface="宋体" panose="02010600030101010101" pitchFamily="2" charset="-122"/>
                </a:rPr>
                <a:t>，</a:t>
              </a:r>
              <a:r>
                <a:rPr lang="en-US" altLang="zh-CN" sz="2400" b="1" i="1" dirty="0">
                  <a:latin typeface="Times New Roman" panose="02020603050405020304" pitchFamily="18" charset="0"/>
                  <a:cs typeface="Times New Roman" panose="02020603050405020304" pitchFamily="18" charset="0"/>
                </a:rPr>
                <a:t>j</a:t>
              </a:r>
              <a:r>
                <a:rPr lang="en-US" altLang="zh-CN" sz="2400" b="1" dirty="0">
                  <a:latin typeface="Times New Roman" panose="02020603050405020304" pitchFamily="18" charset="0"/>
                  <a:cs typeface="Times New Roman" panose="02020603050405020304" pitchFamily="18" charset="0"/>
                </a:rPr>
                <a:t>0</a:t>
              </a:r>
              <a:r>
                <a:rPr lang="zh-CN" altLang="en-US" sz="2400" b="1" dirty="0">
                  <a:latin typeface="宋体" panose="02010600030101010101" pitchFamily="2" charset="-122"/>
                </a:rPr>
                <a:t>）点，与实轴垂直相交且位于实轴上方的直线。纯微分环节的频率特性与正虚轴重合。</a:t>
              </a:r>
              <a:endParaRPr lang="zh-CN" altLang="en-US" sz="2400" b="1" dirty="0">
                <a:solidFill>
                  <a:schemeClr val="tx1"/>
                </a:solidFill>
                <a:latin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a:grpSpLocks noChangeAspect="1"/>
          </p:cNvGrpSpPr>
          <p:nvPr/>
        </p:nvGrpSpPr>
        <p:grpSpPr>
          <a:xfrm>
            <a:off x="1609725" y="1941513"/>
            <a:ext cx="6057900" cy="1844675"/>
            <a:chOff x="104" y="5"/>
            <a:chExt cx="3816" cy="1162"/>
          </a:xfrm>
        </p:grpSpPr>
        <p:graphicFrame>
          <p:nvGraphicFramePr>
            <p:cNvPr id="34849" name="Object 4"/>
            <p:cNvGraphicFramePr>
              <a:graphicFrameLocks noChangeAspect="1"/>
            </p:cNvGraphicFramePr>
            <p:nvPr/>
          </p:nvGraphicFramePr>
          <p:xfrm>
            <a:off x="105" y="85"/>
            <a:ext cx="1005" cy="260"/>
          </p:xfrm>
          <a:graphic>
            <a:graphicData uri="http://schemas.openxmlformats.org/presentationml/2006/ole">
              <mc:AlternateContent xmlns:mc="http://schemas.openxmlformats.org/markup-compatibility/2006">
                <mc:Choice xmlns:v="urn:schemas-microsoft-com:vml" Requires="v">
                  <p:oleObj spid="_x0000_s3613" name="" r:id="rId1" imgW="660400" imgH="132080" progId="Equation.3">
                    <p:embed/>
                  </p:oleObj>
                </mc:Choice>
                <mc:Fallback>
                  <p:oleObj name="" r:id="rId1" imgW="660400" imgH="132080" progId="Equation.3">
                    <p:embed/>
                    <p:pic>
                      <p:nvPicPr>
                        <p:cNvPr id="0" name="图片 3612"/>
                        <p:cNvPicPr/>
                        <p:nvPr/>
                      </p:nvPicPr>
                      <p:blipFill>
                        <a:blip r:embed="rId2"/>
                        <a:stretch>
                          <a:fillRect/>
                        </a:stretch>
                      </p:blipFill>
                      <p:spPr>
                        <a:xfrm>
                          <a:off x="105" y="85"/>
                          <a:ext cx="1005" cy="260"/>
                        </a:xfrm>
                        <a:prstGeom prst="rect">
                          <a:avLst/>
                        </a:prstGeom>
                        <a:noFill/>
                        <a:ln w="38100">
                          <a:noFill/>
                          <a:miter/>
                        </a:ln>
                      </p:spPr>
                    </p:pic>
                  </p:oleObj>
                </mc:Fallback>
              </mc:AlternateContent>
            </a:graphicData>
          </a:graphic>
        </p:graphicFrame>
        <p:graphicFrame>
          <p:nvGraphicFramePr>
            <p:cNvPr id="34850" name="Object 5"/>
            <p:cNvGraphicFramePr>
              <a:graphicFrameLocks noChangeAspect="1"/>
            </p:cNvGraphicFramePr>
            <p:nvPr/>
          </p:nvGraphicFramePr>
          <p:xfrm>
            <a:off x="1238" y="64"/>
            <a:ext cx="905" cy="296"/>
          </p:xfrm>
          <a:graphic>
            <a:graphicData uri="http://schemas.openxmlformats.org/presentationml/2006/ole">
              <mc:AlternateContent xmlns:mc="http://schemas.openxmlformats.org/markup-compatibility/2006">
                <mc:Choice xmlns:v="urn:schemas-microsoft-com:vml" Requires="v">
                  <p:oleObj spid="_x0000_s3623" name="" r:id="rId3" imgW="589280" imgH="193040" progId="Equation.3">
                    <p:embed/>
                  </p:oleObj>
                </mc:Choice>
                <mc:Fallback>
                  <p:oleObj name="" r:id="rId3" imgW="589280" imgH="193040" progId="Equation.3">
                    <p:embed/>
                    <p:pic>
                      <p:nvPicPr>
                        <p:cNvPr id="0" name="图片 3622"/>
                        <p:cNvPicPr/>
                        <p:nvPr/>
                      </p:nvPicPr>
                      <p:blipFill>
                        <a:blip r:embed="rId4"/>
                        <a:stretch>
                          <a:fillRect/>
                        </a:stretch>
                      </p:blipFill>
                      <p:spPr>
                        <a:xfrm>
                          <a:off x="1238" y="64"/>
                          <a:ext cx="905" cy="296"/>
                        </a:xfrm>
                        <a:prstGeom prst="rect">
                          <a:avLst/>
                        </a:prstGeom>
                        <a:noFill/>
                        <a:ln w="38100">
                          <a:noFill/>
                          <a:miter/>
                        </a:ln>
                      </p:spPr>
                    </p:pic>
                  </p:oleObj>
                </mc:Fallback>
              </mc:AlternateContent>
            </a:graphicData>
          </a:graphic>
        </p:graphicFrame>
        <p:graphicFrame>
          <p:nvGraphicFramePr>
            <p:cNvPr id="34851" name="Object 6"/>
            <p:cNvGraphicFramePr>
              <a:graphicFrameLocks noChangeAspect="1"/>
            </p:cNvGraphicFramePr>
            <p:nvPr/>
          </p:nvGraphicFramePr>
          <p:xfrm>
            <a:off x="2697" y="5"/>
            <a:ext cx="1064" cy="329"/>
          </p:xfrm>
          <a:graphic>
            <a:graphicData uri="http://schemas.openxmlformats.org/presentationml/2006/ole">
              <mc:AlternateContent xmlns:mc="http://schemas.openxmlformats.org/markup-compatibility/2006">
                <mc:Choice xmlns:v="urn:schemas-microsoft-com:vml" Requires="v">
                  <p:oleObj spid="_x0000_s3624" name="" r:id="rId5" imgW="762000" imgH="203200" progId="Equation.3">
                    <p:embed/>
                  </p:oleObj>
                </mc:Choice>
                <mc:Fallback>
                  <p:oleObj name="" r:id="rId5" imgW="762000" imgH="203200" progId="Equation.3">
                    <p:embed/>
                    <p:pic>
                      <p:nvPicPr>
                        <p:cNvPr id="0" name="图片 3623"/>
                        <p:cNvPicPr/>
                        <p:nvPr/>
                      </p:nvPicPr>
                      <p:blipFill>
                        <a:blip r:embed="rId6"/>
                        <a:stretch>
                          <a:fillRect/>
                        </a:stretch>
                      </p:blipFill>
                      <p:spPr>
                        <a:xfrm>
                          <a:off x="2697" y="5"/>
                          <a:ext cx="1064" cy="329"/>
                        </a:xfrm>
                        <a:prstGeom prst="rect">
                          <a:avLst/>
                        </a:prstGeom>
                        <a:noFill/>
                        <a:ln w="38100">
                          <a:noFill/>
                          <a:miter/>
                        </a:ln>
                      </p:spPr>
                    </p:pic>
                  </p:oleObj>
                </mc:Fallback>
              </mc:AlternateContent>
            </a:graphicData>
          </a:graphic>
        </p:graphicFrame>
        <p:graphicFrame>
          <p:nvGraphicFramePr>
            <p:cNvPr id="34852" name="Object 7"/>
            <p:cNvGraphicFramePr>
              <a:graphicFrameLocks noChangeAspect="1"/>
            </p:cNvGraphicFramePr>
            <p:nvPr/>
          </p:nvGraphicFramePr>
          <p:xfrm>
            <a:off x="110" y="307"/>
            <a:ext cx="934" cy="522"/>
          </p:xfrm>
          <a:graphic>
            <a:graphicData uri="http://schemas.openxmlformats.org/presentationml/2006/ole">
              <mc:AlternateContent xmlns:mc="http://schemas.openxmlformats.org/markup-compatibility/2006">
                <mc:Choice xmlns:v="urn:schemas-microsoft-com:vml" Requires="v">
                  <p:oleObj spid="_x0000_s3625" name="" r:id="rId7" imgW="786765" imgH="393700" progId="Equation.DSMT4">
                    <p:embed/>
                  </p:oleObj>
                </mc:Choice>
                <mc:Fallback>
                  <p:oleObj name="" r:id="rId7" imgW="786765" imgH="393700" progId="Equation.DSMT4">
                    <p:embed/>
                    <p:pic>
                      <p:nvPicPr>
                        <p:cNvPr id="0" name="图片 3624"/>
                        <p:cNvPicPr/>
                        <p:nvPr/>
                      </p:nvPicPr>
                      <p:blipFill>
                        <a:blip r:embed="rId8"/>
                        <a:stretch>
                          <a:fillRect/>
                        </a:stretch>
                      </p:blipFill>
                      <p:spPr>
                        <a:xfrm>
                          <a:off x="110" y="307"/>
                          <a:ext cx="934" cy="522"/>
                        </a:xfrm>
                        <a:prstGeom prst="rect">
                          <a:avLst/>
                        </a:prstGeom>
                        <a:noFill/>
                        <a:ln w="38100">
                          <a:noFill/>
                          <a:miter/>
                        </a:ln>
                      </p:spPr>
                    </p:pic>
                  </p:oleObj>
                </mc:Fallback>
              </mc:AlternateContent>
            </a:graphicData>
          </a:graphic>
        </p:graphicFrame>
        <p:graphicFrame>
          <p:nvGraphicFramePr>
            <p:cNvPr id="34853" name="Object 8"/>
            <p:cNvGraphicFramePr>
              <a:graphicFrameLocks noChangeAspect="1"/>
            </p:cNvGraphicFramePr>
            <p:nvPr/>
          </p:nvGraphicFramePr>
          <p:xfrm>
            <a:off x="1226" y="352"/>
            <a:ext cx="1016" cy="517"/>
          </p:xfrm>
          <a:graphic>
            <a:graphicData uri="http://schemas.openxmlformats.org/presentationml/2006/ole">
              <mc:AlternateContent xmlns:mc="http://schemas.openxmlformats.org/markup-compatibility/2006">
                <mc:Choice xmlns:v="urn:schemas-microsoft-com:vml" Requires="v">
                  <p:oleObj spid="_x0000_s3617" name="" r:id="rId9" imgW="850265" imgH="431800" progId="Equation.DSMT4">
                    <p:embed/>
                  </p:oleObj>
                </mc:Choice>
                <mc:Fallback>
                  <p:oleObj name="" r:id="rId9" imgW="850265" imgH="431800" progId="Equation.DSMT4">
                    <p:embed/>
                    <p:pic>
                      <p:nvPicPr>
                        <p:cNvPr id="0" name="图片 3616"/>
                        <p:cNvPicPr/>
                        <p:nvPr/>
                      </p:nvPicPr>
                      <p:blipFill>
                        <a:blip r:embed="rId10"/>
                        <a:stretch>
                          <a:fillRect/>
                        </a:stretch>
                      </p:blipFill>
                      <p:spPr>
                        <a:xfrm>
                          <a:off x="1226" y="352"/>
                          <a:ext cx="1016" cy="517"/>
                        </a:xfrm>
                        <a:prstGeom prst="rect">
                          <a:avLst/>
                        </a:prstGeom>
                        <a:noFill/>
                        <a:ln w="38100">
                          <a:noFill/>
                          <a:miter/>
                        </a:ln>
                      </p:spPr>
                    </p:pic>
                  </p:oleObj>
                </mc:Fallback>
              </mc:AlternateContent>
            </a:graphicData>
          </a:graphic>
        </p:graphicFrame>
        <p:graphicFrame>
          <p:nvGraphicFramePr>
            <p:cNvPr id="34854" name="Object 9"/>
            <p:cNvGraphicFramePr>
              <a:graphicFrameLocks noChangeAspect="1"/>
            </p:cNvGraphicFramePr>
            <p:nvPr/>
          </p:nvGraphicFramePr>
          <p:xfrm>
            <a:off x="2695" y="383"/>
            <a:ext cx="1044" cy="507"/>
          </p:xfrm>
          <a:graphic>
            <a:graphicData uri="http://schemas.openxmlformats.org/presentationml/2006/ole">
              <mc:AlternateContent xmlns:mc="http://schemas.openxmlformats.org/markup-compatibility/2006">
                <mc:Choice xmlns:v="urn:schemas-microsoft-com:vml" Requires="v">
                  <p:oleObj spid="_x0000_s3614" name="" r:id="rId11" imgW="939165" imgH="393700" progId="Equation.DSMT4">
                    <p:embed/>
                  </p:oleObj>
                </mc:Choice>
                <mc:Fallback>
                  <p:oleObj name="" r:id="rId11" imgW="939165" imgH="393700" progId="Equation.DSMT4">
                    <p:embed/>
                    <p:pic>
                      <p:nvPicPr>
                        <p:cNvPr id="0" name="图片 3613"/>
                        <p:cNvPicPr/>
                        <p:nvPr/>
                      </p:nvPicPr>
                      <p:blipFill>
                        <a:blip r:embed="rId12"/>
                        <a:stretch>
                          <a:fillRect/>
                        </a:stretch>
                      </p:blipFill>
                      <p:spPr>
                        <a:xfrm>
                          <a:off x="2695" y="383"/>
                          <a:ext cx="1044" cy="507"/>
                        </a:xfrm>
                        <a:prstGeom prst="rect">
                          <a:avLst/>
                        </a:prstGeom>
                        <a:noFill/>
                        <a:ln w="38100">
                          <a:noFill/>
                          <a:miter/>
                        </a:ln>
                      </p:spPr>
                    </p:pic>
                  </p:oleObj>
                </mc:Fallback>
              </mc:AlternateContent>
            </a:graphicData>
          </a:graphic>
        </p:graphicFrame>
        <p:graphicFrame>
          <p:nvGraphicFramePr>
            <p:cNvPr id="34855" name="Object 10"/>
            <p:cNvGraphicFramePr>
              <a:graphicFrameLocks noChangeAspect="1"/>
            </p:cNvGraphicFramePr>
            <p:nvPr/>
          </p:nvGraphicFramePr>
          <p:xfrm>
            <a:off x="104" y="875"/>
            <a:ext cx="953" cy="272"/>
          </p:xfrm>
          <a:graphic>
            <a:graphicData uri="http://schemas.openxmlformats.org/presentationml/2006/ole">
              <mc:AlternateContent xmlns:mc="http://schemas.openxmlformats.org/markup-compatibility/2006">
                <mc:Choice xmlns:v="urn:schemas-microsoft-com:vml" Requires="v">
                  <p:oleObj spid="_x0000_s3627" name="" r:id="rId13" imgW="701040" imgH="132080" progId="Equation.3">
                    <p:embed/>
                  </p:oleObj>
                </mc:Choice>
                <mc:Fallback>
                  <p:oleObj name="" r:id="rId13" imgW="701040" imgH="132080" progId="Equation.3">
                    <p:embed/>
                    <p:pic>
                      <p:nvPicPr>
                        <p:cNvPr id="0" name="图片 3626"/>
                        <p:cNvPicPr/>
                        <p:nvPr/>
                      </p:nvPicPr>
                      <p:blipFill>
                        <a:blip r:embed="rId14"/>
                        <a:stretch>
                          <a:fillRect/>
                        </a:stretch>
                      </p:blipFill>
                      <p:spPr>
                        <a:xfrm>
                          <a:off x="104" y="875"/>
                          <a:ext cx="953" cy="272"/>
                        </a:xfrm>
                        <a:prstGeom prst="rect">
                          <a:avLst/>
                        </a:prstGeom>
                        <a:noFill/>
                        <a:ln w="38100">
                          <a:noFill/>
                          <a:miter/>
                        </a:ln>
                      </p:spPr>
                    </p:pic>
                  </p:oleObj>
                </mc:Fallback>
              </mc:AlternateContent>
            </a:graphicData>
          </a:graphic>
        </p:graphicFrame>
        <p:graphicFrame>
          <p:nvGraphicFramePr>
            <p:cNvPr id="34856" name="Object 11"/>
            <p:cNvGraphicFramePr>
              <a:graphicFrameLocks noChangeAspect="1"/>
            </p:cNvGraphicFramePr>
            <p:nvPr/>
          </p:nvGraphicFramePr>
          <p:xfrm>
            <a:off x="1238" y="873"/>
            <a:ext cx="905" cy="294"/>
          </p:xfrm>
          <a:graphic>
            <a:graphicData uri="http://schemas.openxmlformats.org/presentationml/2006/ole">
              <mc:AlternateContent xmlns:mc="http://schemas.openxmlformats.org/markup-compatibility/2006">
                <mc:Choice xmlns:v="urn:schemas-microsoft-com:vml" Requires="v">
                  <p:oleObj spid="_x0000_s3615" name="" r:id="rId15" imgW="690880" imgH="193040" progId="Equation.3">
                    <p:embed/>
                  </p:oleObj>
                </mc:Choice>
                <mc:Fallback>
                  <p:oleObj name="" r:id="rId15" imgW="690880" imgH="193040" progId="Equation.3">
                    <p:embed/>
                    <p:pic>
                      <p:nvPicPr>
                        <p:cNvPr id="0" name="图片 3614"/>
                        <p:cNvPicPr/>
                        <p:nvPr/>
                      </p:nvPicPr>
                      <p:blipFill>
                        <a:blip r:embed="rId16"/>
                        <a:stretch>
                          <a:fillRect/>
                        </a:stretch>
                      </p:blipFill>
                      <p:spPr>
                        <a:xfrm>
                          <a:off x="1238" y="873"/>
                          <a:ext cx="905" cy="294"/>
                        </a:xfrm>
                        <a:prstGeom prst="rect">
                          <a:avLst/>
                        </a:prstGeom>
                        <a:noFill/>
                        <a:ln w="38100">
                          <a:noFill/>
                          <a:miter/>
                        </a:ln>
                      </p:spPr>
                    </p:pic>
                  </p:oleObj>
                </mc:Fallback>
              </mc:AlternateContent>
            </a:graphicData>
          </a:graphic>
        </p:graphicFrame>
        <p:graphicFrame>
          <p:nvGraphicFramePr>
            <p:cNvPr id="34857" name="Object 12"/>
            <p:cNvGraphicFramePr>
              <a:graphicFrameLocks noChangeAspect="1"/>
            </p:cNvGraphicFramePr>
            <p:nvPr/>
          </p:nvGraphicFramePr>
          <p:xfrm>
            <a:off x="2690" y="777"/>
            <a:ext cx="1230" cy="332"/>
          </p:xfrm>
          <a:graphic>
            <a:graphicData uri="http://schemas.openxmlformats.org/presentationml/2006/ole">
              <mc:AlternateContent xmlns:mc="http://schemas.openxmlformats.org/markup-compatibility/2006">
                <mc:Choice xmlns:v="urn:schemas-microsoft-com:vml" Requires="v">
                  <p:oleObj spid="_x0000_s3616" name="" r:id="rId17" imgW="924560" imgH="203200" progId="Equation.3">
                    <p:embed/>
                  </p:oleObj>
                </mc:Choice>
                <mc:Fallback>
                  <p:oleObj name="" r:id="rId17" imgW="924560" imgH="203200" progId="Equation.3">
                    <p:embed/>
                    <p:pic>
                      <p:nvPicPr>
                        <p:cNvPr id="0" name="图片 3615"/>
                        <p:cNvPicPr/>
                        <p:nvPr/>
                      </p:nvPicPr>
                      <p:blipFill>
                        <a:blip r:embed="rId18"/>
                        <a:stretch>
                          <a:fillRect/>
                        </a:stretch>
                      </p:blipFill>
                      <p:spPr>
                        <a:xfrm>
                          <a:off x="2690" y="777"/>
                          <a:ext cx="1230" cy="332"/>
                        </a:xfrm>
                        <a:prstGeom prst="rect">
                          <a:avLst/>
                        </a:prstGeom>
                        <a:noFill/>
                        <a:ln w="38100">
                          <a:noFill/>
                          <a:miter/>
                        </a:ln>
                      </p:spPr>
                    </p:pic>
                  </p:oleObj>
                </mc:Fallback>
              </mc:AlternateContent>
            </a:graphicData>
          </a:graphic>
        </p:graphicFrame>
      </p:grpSp>
      <p:sp>
        <p:nvSpPr>
          <p:cNvPr id="34820" name="Rectangle 12"/>
          <p:cNvSpPr/>
          <p:nvPr/>
        </p:nvSpPr>
        <p:spPr>
          <a:xfrm>
            <a:off x="468313" y="128588"/>
            <a:ext cx="4895850"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5000"/>
              </a:spcBef>
              <a:buClr>
                <a:schemeClr val="accent2"/>
              </a:buClr>
              <a:buSzPct val="110000"/>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g.</a:t>
            </a:r>
            <a:r>
              <a:rPr lang="zh-CN" altLang="en-US" sz="2600" b="1" dirty="0">
                <a:latin typeface="Times New Roman" panose="02020603050405020304" pitchFamily="18" charset="0"/>
                <a:cs typeface="Times New Roman" panose="02020603050405020304" pitchFamily="18" charset="0"/>
              </a:rPr>
              <a:t>二阶微分环节 </a:t>
            </a:r>
            <a:r>
              <a:rPr lang="zh-CN" altLang="en-US" sz="2600" dirty="0">
                <a:latin typeface="Times New Roman" panose="02020603050405020304" pitchFamily="18" charset="0"/>
                <a:cs typeface="Times New Roman" panose="02020603050405020304" pitchFamily="18" charset="0"/>
              </a:rPr>
              <a:t>(Quadratic</a:t>
            </a:r>
            <a:r>
              <a:rPr lang="en-US" altLang="zh-CN" sz="2600" dirty="0">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rPr>
              <a:t>factor</a:t>
            </a:r>
            <a:r>
              <a:rPr lang="en-US" altLang="zh-CN" sz="2600" dirty="0">
                <a:latin typeface="Times New Roman" panose="02020603050405020304" pitchFamily="18" charset="0"/>
                <a:cs typeface="Times New Roman" panose="02020603050405020304" pitchFamily="18" charset="0"/>
              </a:rPr>
              <a:t>)</a:t>
            </a:r>
            <a:endParaRPr lang="zh-CN" altLang="en-US" sz="2600" dirty="0">
              <a:latin typeface="Times New Roman" panose="02020603050405020304" pitchFamily="18" charset="0"/>
              <a:ea typeface="Times New Roman" panose="02020603050405020304" pitchFamily="18" charset="0"/>
            </a:endParaRPr>
          </a:p>
        </p:txBody>
      </p:sp>
      <p:grpSp>
        <p:nvGrpSpPr>
          <p:cNvPr id="3" name="Group 14"/>
          <p:cNvGrpSpPr/>
          <p:nvPr/>
        </p:nvGrpSpPr>
        <p:grpSpPr>
          <a:xfrm>
            <a:off x="1258888" y="860425"/>
            <a:ext cx="5745162" cy="1039813"/>
            <a:chOff x="0" y="6"/>
            <a:chExt cx="3619" cy="655"/>
          </a:xfrm>
        </p:grpSpPr>
        <p:graphicFrame>
          <p:nvGraphicFramePr>
            <p:cNvPr id="34845" name="Object 15"/>
            <p:cNvGraphicFramePr>
              <a:graphicFrameLocks noChangeAspect="1"/>
            </p:cNvGraphicFramePr>
            <p:nvPr/>
          </p:nvGraphicFramePr>
          <p:xfrm>
            <a:off x="1568" y="6"/>
            <a:ext cx="1679" cy="352"/>
          </p:xfrm>
          <a:graphic>
            <a:graphicData uri="http://schemas.openxmlformats.org/presentationml/2006/ole">
              <mc:AlternateContent xmlns:mc="http://schemas.openxmlformats.org/markup-compatibility/2006">
                <mc:Choice xmlns:v="urn:schemas-microsoft-com:vml" Requires="v">
                  <p:oleObj spid="_x0000_s3632" name="" r:id="rId19" imgW="1180465" imgH="203200" progId="Equation.DSMT4">
                    <p:embed/>
                  </p:oleObj>
                </mc:Choice>
                <mc:Fallback>
                  <p:oleObj name="" r:id="rId19" imgW="1180465" imgH="203200" progId="Equation.DSMT4">
                    <p:embed/>
                    <p:pic>
                      <p:nvPicPr>
                        <p:cNvPr id="0" name="图片 3631"/>
                        <p:cNvPicPr/>
                        <p:nvPr/>
                      </p:nvPicPr>
                      <p:blipFill>
                        <a:blip r:embed="rId20"/>
                        <a:stretch>
                          <a:fillRect/>
                        </a:stretch>
                      </p:blipFill>
                      <p:spPr>
                        <a:xfrm>
                          <a:off x="1568" y="6"/>
                          <a:ext cx="1679" cy="352"/>
                        </a:xfrm>
                        <a:prstGeom prst="rect">
                          <a:avLst/>
                        </a:prstGeom>
                        <a:noFill/>
                        <a:ln w="38100">
                          <a:noFill/>
                          <a:miter/>
                        </a:ln>
                      </p:spPr>
                    </p:pic>
                  </p:oleObj>
                </mc:Fallback>
              </mc:AlternateContent>
            </a:graphicData>
          </a:graphic>
        </p:graphicFrame>
        <p:sp>
          <p:nvSpPr>
            <p:cNvPr id="34846" name="Rectangle 14"/>
            <p:cNvSpPr/>
            <p:nvPr/>
          </p:nvSpPr>
          <p:spPr>
            <a:xfrm>
              <a:off x="144" y="6"/>
              <a:ext cx="1286" cy="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400" b="1" dirty="0">
                  <a:latin typeface="宋体" panose="02010600030101010101" pitchFamily="2" charset="-122"/>
                </a:rPr>
                <a:t>传递函数为：</a:t>
              </a:r>
              <a:endParaRPr lang="zh-CN" altLang="en-US" sz="2400" b="1" dirty="0">
                <a:latin typeface="宋体" panose="02010600030101010101" pitchFamily="2" charset="-122"/>
              </a:endParaRPr>
            </a:p>
          </p:txBody>
        </p:sp>
        <p:graphicFrame>
          <p:nvGraphicFramePr>
            <p:cNvPr id="34847" name="Object 17"/>
            <p:cNvGraphicFramePr>
              <a:graphicFrameLocks noChangeAspect="1"/>
            </p:cNvGraphicFramePr>
            <p:nvPr/>
          </p:nvGraphicFramePr>
          <p:xfrm>
            <a:off x="1553" y="317"/>
            <a:ext cx="2066" cy="344"/>
          </p:xfrm>
          <a:graphic>
            <a:graphicData uri="http://schemas.openxmlformats.org/presentationml/2006/ole">
              <mc:AlternateContent xmlns:mc="http://schemas.openxmlformats.org/markup-compatibility/2006">
                <mc:Choice xmlns:v="urn:schemas-microsoft-com:vml" Requires="v">
                  <p:oleObj spid="_x0000_s3633" name="" r:id="rId21" imgW="1497965" imgH="203200" progId="Equation.DSMT4">
                    <p:embed/>
                  </p:oleObj>
                </mc:Choice>
                <mc:Fallback>
                  <p:oleObj name="" r:id="rId21" imgW="1497965" imgH="203200" progId="Equation.DSMT4">
                    <p:embed/>
                    <p:pic>
                      <p:nvPicPr>
                        <p:cNvPr id="0" name="图片 3632"/>
                        <p:cNvPicPr/>
                        <p:nvPr/>
                      </p:nvPicPr>
                      <p:blipFill>
                        <a:blip r:embed="rId22"/>
                        <a:stretch>
                          <a:fillRect/>
                        </a:stretch>
                      </p:blipFill>
                      <p:spPr>
                        <a:xfrm>
                          <a:off x="1553" y="317"/>
                          <a:ext cx="2066" cy="344"/>
                        </a:xfrm>
                        <a:prstGeom prst="rect">
                          <a:avLst/>
                        </a:prstGeom>
                        <a:noFill/>
                        <a:ln w="38100">
                          <a:noFill/>
                          <a:miter/>
                        </a:ln>
                      </p:spPr>
                    </p:pic>
                  </p:oleObj>
                </mc:Fallback>
              </mc:AlternateContent>
            </a:graphicData>
          </a:graphic>
        </p:graphicFrame>
        <p:sp>
          <p:nvSpPr>
            <p:cNvPr id="34848" name="Rectangle 16"/>
            <p:cNvSpPr/>
            <p:nvPr/>
          </p:nvSpPr>
          <p:spPr>
            <a:xfrm>
              <a:off x="0" y="317"/>
              <a:ext cx="1578"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b="1" dirty="0">
                  <a:solidFill>
                    <a:schemeClr val="tx1"/>
                  </a:solidFill>
                  <a:latin typeface="宋体" panose="02010600030101010101" pitchFamily="2" charset="-122"/>
                </a:rPr>
                <a:t> </a:t>
              </a:r>
              <a:r>
                <a:rPr lang="zh-CN" altLang="en-US" sz="2400" b="1" dirty="0">
                  <a:latin typeface="宋体" panose="02010600030101010101" pitchFamily="2" charset="-122"/>
                </a:rPr>
                <a:t>其频率特性为：</a:t>
              </a:r>
              <a:endParaRPr lang="zh-CN" altLang="en-US" sz="2400" b="1" dirty="0">
                <a:latin typeface="宋体" panose="02010600030101010101" pitchFamily="2" charset="-122"/>
              </a:endParaRPr>
            </a:p>
          </p:txBody>
        </p:sp>
      </p:grpSp>
      <p:grpSp>
        <p:nvGrpSpPr>
          <p:cNvPr id="4" name="Group 19"/>
          <p:cNvGrpSpPr/>
          <p:nvPr/>
        </p:nvGrpSpPr>
        <p:grpSpPr>
          <a:xfrm>
            <a:off x="1619250" y="725488"/>
            <a:ext cx="4932363" cy="1335087"/>
            <a:chOff x="0" y="104"/>
            <a:chExt cx="3107" cy="841"/>
          </a:xfrm>
        </p:grpSpPr>
        <p:graphicFrame>
          <p:nvGraphicFramePr>
            <p:cNvPr id="34841" name="Object 20"/>
            <p:cNvGraphicFramePr>
              <a:graphicFrameLocks noChangeAspect="1"/>
            </p:cNvGraphicFramePr>
            <p:nvPr/>
          </p:nvGraphicFramePr>
          <p:xfrm>
            <a:off x="974" y="104"/>
            <a:ext cx="2133" cy="433"/>
          </p:xfrm>
          <a:graphic>
            <a:graphicData uri="http://schemas.openxmlformats.org/presentationml/2006/ole">
              <mc:AlternateContent xmlns:mc="http://schemas.openxmlformats.org/markup-compatibility/2006">
                <mc:Choice xmlns:v="urn:schemas-microsoft-com:vml" Requires="v">
                  <p:oleObj spid="_x0000_s3638" name="" r:id="rId23" imgW="1803400" imgH="304800" progId="Equation.DSMT4">
                    <p:embed/>
                  </p:oleObj>
                </mc:Choice>
                <mc:Fallback>
                  <p:oleObj name="" r:id="rId23" imgW="1803400" imgH="304800" progId="Equation.DSMT4">
                    <p:embed/>
                    <p:pic>
                      <p:nvPicPr>
                        <p:cNvPr id="0" name="图片 3637"/>
                        <p:cNvPicPr/>
                        <p:nvPr/>
                      </p:nvPicPr>
                      <p:blipFill>
                        <a:blip r:embed="rId24"/>
                        <a:stretch>
                          <a:fillRect/>
                        </a:stretch>
                      </p:blipFill>
                      <p:spPr>
                        <a:xfrm>
                          <a:off x="974" y="104"/>
                          <a:ext cx="2133" cy="433"/>
                        </a:xfrm>
                        <a:prstGeom prst="rect">
                          <a:avLst/>
                        </a:prstGeom>
                        <a:noFill/>
                        <a:ln w="38100">
                          <a:noFill/>
                          <a:miter/>
                        </a:ln>
                      </p:spPr>
                    </p:pic>
                  </p:oleObj>
                </mc:Fallback>
              </mc:AlternateContent>
            </a:graphicData>
          </a:graphic>
        </p:graphicFrame>
        <p:graphicFrame>
          <p:nvGraphicFramePr>
            <p:cNvPr id="34842" name="Object 21"/>
            <p:cNvGraphicFramePr>
              <a:graphicFrameLocks noChangeAspect="1"/>
            </p:cNvGraphicFramePr>
            <p:nvPr/>
          </p:nvGraphicFramePr>
          <p:xfrm>
            <a:off x="1034" y="444"/>
            <a:ext cx="1950" cy="501"/>
          </p:xfrm>
          <a:graphic>
            <a:graphicData uri="http://schemas.openxmlformats.org/presentationml/2006/ole">
              <mc:AlternateContent xmlns:mc="http://schemas.openxmlformats.org/markup-compatibility/2006">
                <mc:Choice xmlns:v="urn:schemas-microsoft-com:vml" Requires="v">
                  <p:oleObj spid="_x0000_s3640" name="" r:id="rId25" imgW="1383665" imgH="355600" progId="Equation.DSMT4">
                    <p:embed/>
                  </p:oleObj>
                </mc:Choice>
                <mc:Fallback>
                  <p:oleObj name="" r:id="rId25" imgW="1383665" imgH="355600" progId="Equation.DSMT4">
                    <p:embed/>
                    <p:pic>
                      <p:nvPicPr>
                        <p:cNvPr id="0" name="图片 3639"/>
                        <p:cNvPicPr/>
                        <p:nvPr/>
                      </p:nvPicPr>
                      <p:blipFill>
                        <a:blip r:embed="rId26"/>
                        <a:stretch>
                          <a:fillRect/>
                        </a:stretch>
                      </p:blipFill>
                      <p:spPr>
                        <a:xfrm>
                          <a:off x="1034" y="444"/>
                          <a:ext cx="1950" cy="501"/>
                        </a:xfrm>
                        <a:prstGeom prst="rect">
                          <a:avLst/>
                        </a:prstGeom>
                        <a:noFill/>
                        <a:ln w="38100">
                          <a:noFill/>
                          <a:miter/>
                        </a:ln>
                      </p:spPr>
                    </p:pic>
                  </p:oleObj>
                </mc:Fallback>
              </mc:AlternateContent>
            </a:graphicData>
          </a:graphic>
        </p:graphicFrame>
        <p:sp>
          <p:nvSpPr>
            <p:cNvPr id="34843" name="Rectangle 19"/>
            <p:cNvSpPr/>
            <p:nvPr/>
          </p:nvSpPr>
          <p:spPr>
            <a:xfrm>
              <a:off x="0" y="194"/>
              <a:ext cx="109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幅频特性：</a:t>
              </a:r>
              <a:endParaRPr lang="zh-CN" altLang="en-US" sz="2400" b="1" dirty="0">
                <a:latin typeface="宋体" panose="02010600030101010101" pitchFamily="2" charset="-122"/>
              </a:endParaRPr>
            </a:p>
          </p:txBody>
        </p:sp>
        <p:sp>
          <p:nvSpPr>
            <p:cNvPr id="34844" name="Rectangle 25"/>
            <p:cNvSpPr/>
            <p:nvPr/>
          </p:nvSpPr>
          <p:spPr>
            <a:xfrm>
              <a:off x="0" y="525"/>
              <a:ext cx="1091" cy="2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相频特性：</a:t>
              </a:r>
              <a:endParaRPr lang="zh-CN" altLang="en-US" sz="2400" b="1" dirty="0">
                <a:latin typeface="宋体" panose="02010600030101010101" pitchFamily="2" charset="-122"/>
              </a:endParaRPr>
            </a:p>
          </p:txBody>
        </p:sp>
      </p:grpSp>
      <p:grpSp>
        <p:nvGrpSpPr>
          <p:cNvPr id="5" name="Group 24"/>
          <p:cNvGrpSpPr/>
          <p:nvPr/>
        </p:nvGrpSpPr>
        <p:grpSpPr>
          <a:xfrm>
            <a:off x="762000" y="3946525"/>
            <a:ext cx="3810000" cy="2362200"/>
            <a:chOff x="0" y="48"/>
            <a:chExt cx="2400" cy="1488"/>
          </a:xfrm>
        </p:grpSpPr>
        <p:sp>
          <p:nvSpPr>
            <p:cNvPr id="34825" name="AutoShape 28"/>
            <p:cNvSpPr/>
            <p:nvPr/>
          </p:nvSpPr>
          <p:spPr>
            <a:xfrm>
              <a:off x="0" y="48"/>
              <a:ext cx="2400" cy="1488"/>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4826" name="Freeform 29"/>
            <p:cNvSpPr/>
            <p:nvPr/>
          </p:nvSpPr>
          <p:spPr>
            <a:xfrm>
              <a:off x="363" y="476"/>
              <a:ext cx="1084" cy="573"/>
            </a:xfrm>
            <a:custGeom>
              <a:avLst/>
              <a:gdLst>
                <a:gd name="txL" fmla="*/ 0 w 1872"/>
                <a:gd name="txT" fmla="*/ 0 h 816"/>
                <a:gd name="txR" fmla="*/ 1872 w 1872"/>
                <a:gd name="txB" fmla="*/ 816 h 816"/>
              </a:gdLst>
              <a:ahLst/>
              <a:cxnLst>
                <a:cxn ang="0">
                  <a:pos x="1" y="1"/>
                </a:cxn>
                <a:cxn ang="0">
                  <a:pos x="1" y="1"/>
                </a:cxn>
                <a:cxn ang="0">
                  <a:pos x="0" y="0"/>
                </a:cxn>
              </a:cxnLst>
              <a:rect l="txL" t="txT" r="txR" b="txB"/>
              <a:pathLst>
                <a:path w="1872" h="816">
                  <a:moveTo>
                    <a:pt x="1872" y="816"/>
                  </a:moveTo>
                  <a:cubicBezTo>
                    <a:pt x="1812" y="620"/>
                    <a:pt x="1752" y="424"/>
                    <a:pt x="1440" y="288"/>
                  </a:cubicBezTo>
                  <a:cubicBezTo>
                    <a:pt x="1128" y="152"/>
                    <a:pt x="240" y="48"/>
                    <a:pt x="0"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4827" name="Line 31"/>
            <p:cNvSpPr/>
            <p:nvPr/>
          </p:nvSpPr>
          <p:spPr>
            <a:xfrm rot="8942174">
              <a:off x="664" y="508"/>
              <a:ext cx="44" cy="55"/>
            </a:xfrm>
            <a:prstGeom prst="line">
              <a:avLst/>
            </a:prstGeom>
            <a:ln w="9525" cap="flat" cmpd="sng">
              <a:solidFill>
                <a:srgbClr val="FF0000"/>
              </a:solidFill>
              <a:prstDash val="solid"/>
              <a:headEnd type="none" w="med" len="med"/>
              <a:tailEnd type="stealth" w="lg" len="lg"/>
            </a:ln>
          </p:spPr>
        </p:sp>
        <p:graphicFrame>
          <p:nvGraphicFramePr>
            <p:cNvPr id="34828" name="Object 28"/>
            <p:cNvGraphicFramePr>
              <a:graphicFrameLocks noChangeAspect="1"/>
            </p:cNvGraphicFramePr>
            <p:nvPr/>
          </p:nvGraphicFramePr>
          <p:xfrm>
            <a:off x="1440" y="816"/>
            <a:ext cx="104" cy="240"/>
          </p:xfrm>
          <a:graphic>
            <a:graphicData uri="http://schemas.openxmlformats.org/presentationml/2006/ole">
              <mc:AlternateContent xmlns:mc="http://schemas.openxmlformats.org/markup-compatibility/2006">
                <mc:Choice xmlns:v="urn:schemas-microsoft-com:vml" Requires="v">
                  <p:oleObj spid="_x0000_s3630" name="" r:id="rId27" imgW="20320" imgH="91440" progId="Equation.3">
                    <p:embed/>
                  </p:oleObj>
                </mc:Choice>
                <mc:Fallback>
                  <p:oleObj name="" r:id="rId27" imgW="20320" imgH="91440" progId="Equation.3">
                    <p:embed/>
                    <p:pic>
                      <p:nvPicPr>
                        <p:cNvPr id="0" name="图片 3629"/>
                        <p:cNvPicPr/>
                        <p:nvPr/>
                      </p:nvPicPr>
                      <p:blipFill>
                        <a:blip r:embed="rId28"/>
                        <a:stretch>
                          <a:fillRect/>
                        </a:stretch>
                      </p:blipFill>
                      <p:spPr>
                        <a:xfrm>
                          <a:off x="1440" y="816"/>
                          <a:ext cx="104" cy="240"/>
                        </a:xfrm>
                        <a:prstGeom prst="rect">
                          <a:avLst/>
                        </a:prstGeom>
                        <a:noFill/>
                        <a:ln w="38100">
                          <a:noFill/>
                          <a:miter/>
                        </a:ln>
                      </p:spPr>
                    </p:pic>
                  </p:oleObj>
                </mc:Fallback>
              </mc:AlternateContent>
            </a:graphicData>
          </a:graphic>
        </p:graphicFrame>
        <p:grpSp>
          <p:nvGrpSpPr>
            <p:cNvPr id="34829" name="Group 29"/>
            <p:cNvGrpSpPr/>
            <p:nvPr/>
          </p:nvGrpSpPr>
          <p:grpSpPr>
            <a:xfrm>
              <a:off x="1008" y="144"/>
              <a:ext cx="946" cy="495"/>
              <a:chOff x="0" y="-48"/>
              <a:chExt cx="1187" cy="495"/>
            </a:xfrm>
          </p:grpSpPr>
          <p:sp>
            <p:nvSpPr>
              <p:cNvPr id="34839" name="Line 34"/>
              <p:cNvSpPr/>
              <p:nvPr/>
            </p:nvSpPr>
            <p:spPr>
              <a:xfrm rot="1855931" flipH="1">
                <a:off x="0" y="299"/>
                <a:ext cx="80" cy="148"/>
              </a:xfrm>
              <a:prstGeom prst="line">
                <a:avLst/>
              </a:prstGeom>
              <a:ln w="9525" cap="flat" cmpd="sng">
                <a:solidFill>
                  <a:schemeClr val="tx2"/>
                </a:solidFill>
                <a:prstDash val="solid"/>
                <a:headEnd type="none" w="med" len="med"/>
                <a:tailEnd type="triangle" w="sm" len="lg"/>
              </a:ln>
            </p:spPr>
          </p:sp>
          <p:graphicFrame>
            <p:nvGraphicFramePr>
              <p:cNvPr id="34840" name="Object 31"/>
              <p:cNvGraphicFramePr>
                <a:graphicFrameLocks noChangeAspect="1"/>
              </p:cNvGraphicFramePr>
              <p:nvPr/>
            </p:nvGraphicFramePr>
            <p:xfrm>
              <a:off x="48" y="-48"/>
              <a:ext cx="1139" cy="494"/>
            </p:xfrm>
            <a:graphic>
              <a:graphicData uri="http://schemas.openxmlformats.org/presentationml/2006/ole">
                <mc:AlternateContent xmlns:mc="http://schemas.openxmlformats.org/markup-compatibility/2006">
                  <mc:Choice xmlns:v="urn:schemas-microsoft-com:vml" Requires="v">
                    <p:oleObj spid="_x0000_s3639" name="" r:id="rId29" imgW="698500" imgH="393700" progId="Equation.DSMT4">
                      <p:embed/>
                    </p:oleObj>
                  </mc:Choice>
                  <mc:Fallback>
                    <p:oleObj name="" r:id="rId29" imgW="698500" imgH="393700" progId="Equation.DSMT4">
                      <p:embed/>
                      <p:pic>
                        <p:nvPicPr>
                          <p:cNvPr id="0" name="图片 3638"/>
                          <p:cNvPicPr/>
                          <p:nvPr/>
                        </p:nvPicPr>
                        <p:blipFill>
                          <a:blip r:embed="rId30"/>
                          <a:stretch>
                            <a:fillRect/>
                          </a:stretch>
                        </p:blipFill>
                        <p:spPr>
                          <a:xfrm>
                            <a:off x="48" y="-48"/>
                            <a:ext cx="1139" cy="494"/>
                          </a:xfrm>
                          <a:prstGeom prst="rect">
                            <a:avLst/>
                          </a:prstGeom>
                          <a:noFill/>
                          <a:ln w="38100">
                            <a:noFill/>
                            <a:miter/>
                          </a:ln>
                        </p:spPr>
                      </p:pic>
                    </p:oleObj>
                  </mc:Fallback>
                </mc:AlternateContent>
              </a:graphicData>
            </a:graphic>
          </p:graphicFrame>
        </p:grpSp>
        <p:graphicFrame>
          <p:nvGraphicFramePr>
            <p:cNvPr id="34830" name="Object 32"/>
            <p:cNvGraphicFramePr>
              <a:graphicFrameLocks noChangeAspect="1"/>
            </p:cNvGraphicFramePr>
            <p:nvPr/>
          </p:nvGraphicFramePr>
          <p:xfrm>
            <a:off x="719" y="126"/>
            <a:ext cx="256" cy="231"/>
          </p:xfrm>
          <a:graphic>
            <a:graphicData uri="http://schemas.openxmlformats.org/presentationml/2006/ole">
              <mc:AlternateContent xmlns:mc="http://schemas.openxmlformats.org/markup-compatibility/2006">
                <mc:Choice xmlns:v="urn:schemas-microsoft-com:vml" Requires="v">
                  <p:oleObj spid="_x0000_s3634" name="" r:id="rId31" imgW="215900" imgH="177800" progId="Equation.DSMT4">
                    <p:embed/>
                  </p:oleObj>
                </mc:Choice>
                <mc:Fallback>
                  <p:oleObj name="" r:id="rId31" imgW="215900" imgH="177800" progId="Equation.DSMT4">
                    <p:embed/>
                    <p:pic>
                      <p:nvPicPr>
                        <p:cNvPr id="0" name="图片 3633"/>
                        <p:cNvPicPr/>
                        <p:nvPr/>
                      </p:nvPicPr>
                      <p:blipFill>
                        <a:blip r:embed="rId32"/>
                        <a:stretch>
                          <a:fillRect/>
                        </a:stretch>
                      </p:blipFill>
                      <p:spPr>
                        <a:xfrm>
                          <a:off x="719" y="126"/>
                          <a:ext cx="256" cy="231"/>
                        </a:xfrm>
                        <a:prstGeom prst="rect">
                          <a:avLst/>
                        </a:prstGeom>
                        <a:noFill/>
                        <a:ln w="38100">
                          <a:noFill/>
                          <a:miter/>
                        </a:ln>
                      </p:spPr>
                    </p:pic>
                  </p:oleObj>
                </mc:Fallback>
              </mc:AlternateContent>
            </a:graphicData>
          </a:graphic>
        </p:graphicFrame>
        <p:graphicFrame>
          <p:nvGraphicFramePr>
            <p:cNvPr id="34831" name="Object 33"/>
            <p:cNvGraphicFramePr>
              <a:graphicFrameLocks noChangeAspect="1"/>
            </p:cNvGraphicFramePr>
            <p:nvPr/>
          </p:nvGraphicFramePr>
          <p:xfrm>
            <a:off x="1856" y="828"/>
            <a:ext cx="272" cy="220"/>
          </p:xfrm>
          <a:graphic>
            <a:graphicData uri="http://schemas.openxmlformats.org/presentationml/2006/ole">
              <mc:AlternateContent xmlns:mc="http://schemas.openxmlformats.org/markup-compatibility/2006">
                <mc:Choice xmlns:v="urn:schemas-microsoft-com:vml" Requires="v">
                  <p:oleObj spid="_x0000_s3635" name="" r:id="rId33" imgW="215900" imgH="177800" progId="Equation.DSMT4">
                    <p:embed/>
                  </p:oleObj>
                </mc:Choice>
                <mc:Fallback>
                  <p:oleObj name="" r:id="rId33" imgW="215900" imgH="177800" progId="Equation.DSMT4">
                    <p:embed/>
                    <p:pic>
                      <p:nvPicPr>
                        <p:cNvPr id="0" name="图片 3634"/>
                        <p:cNvPicPr/>
                        <p:nvPr/>
                      </p:nvPicPr>
                      <p:blipFill>
                        <a:blip r:embed="rId34"/>
                        <a:stretch>
                          <a:fillRect/>
                        </a:stretch>
                      </p:blipFill>
                      <p:spPr>
                        <a:xfrm>
                          <a:off x="1856" y="828"/>
                          <a:ext cx="272" cy="220"/>
                        </a:xfrm>
                        <a:prstGeom prst="rect">
                          <a:avLst/>
                        </a:prstGeom>
                        <a:noFill/>
                        <a:ln w="38100">
                          <a:noFill/>
                          <a:miter/>
                        </a:ln>
                      </p:spPr>
                    </p:pic>
                  </p:oleObj>
                </mc:Fallback>
              </mc:AlternateContent>
            </a:graphicData>
          </a:graphic>
        </p:graphicFrame>
        <p:sp>
          <p:nvSpPr>
            <p:cNvPr id="34832" name="Line 38"/>
            <p:cNvSpPr/>
            <p:nvPr/>
          </p:nvSpPr>
          <p:spPr>
            <a:xfrm flipH="1" flipV="1">
              <a:off x="384" y="384"/>
              <a:ext cx="288" cy="48"/>
            </a:xfrm>
            <a:prstGeom prst="line">
              <a:avLst/>
            </a:prstGeom>
            <a:ln w="9525" cap="flat" cmpd="sng">
              <a:solidFill>
                <a:schemeClr val="tx2"/>
              </a:solidFill>
              <a:prstDash val="solid"/>
              <a:headEnd type="none" w="med" len="med"/>
              <a:tailEnd type="triangle" w="sm" len="lg"/>
            </a:ln>
          </p:spPr>
        </p:sp>
        <p:graphicFrame>
          <p:nvGraphicFramePr>
            <p:cNvPr id="34833" name="Object 35"/>
            <p:cNvGraphicFramePr>
              <a:graphicFrameLocks noChangeAspect="1"/>
            </p:cNvGraphicFramePr>
            <p:nvPr/>
          </p:nvGraphicFramePr>
          <p:xfrm>
            <a:off x="157" y="238"/>
            <a:ext cx="262" cy="220"/>
          </p:xfrm>
          <a:graphic>
            <a:graphicData uri="http://schemas.openxmlformats.org/presentationml/2006/ole">
              <mc:AlternateContent xmlns:mc="http://schemas.openxmlformats.org/markup-compatibility/2006">
                <mc:Choice xmlns:v="urn:schemas-microsoft-com:vml" Requires="v">
                  <p:oleObj spid="_x0000_s3631" name="" r:id="rId35" imgW="81280" imgH="50800" progId="Equation.3">
                    <p:embed/>
                  </p:oleObj>
                </mc:Choice>
                <mc:Fallback>
                  <p:oleObj name="" r:id="rId35" imgW="81280" imgH="50800" progId="Equation.3">
                    <p:embed/>
                    <p:pic>
                      <p:nvPicPr>
                        <p:cNvPr id="0" name="图片 3630"/>
                        <p:cNvPicPr/>
                        <p:nvPr/>
                      </p:nvPicPr>
                      <p:blipFill>
                        <a:blip r:embed="rId36"/>
                        <a:stretch>
                          <a:fillRect/>
                        </a:stretch>
                      </p:blipFill>
                      <p:spPr>
                        <a:xfrm>
                          <a:off x="157" y="238"/>
                          <a:ext cx="262" cy="220"/>
                        </a:xfrm>
                        <a:prstGeom prst="rect">
                          <a:avLst/>
                        </a:prstGeom>
                        <a:noFill/>
                        <a:ln w="38100">
                          <a:noFill/>
                          <a:miter/>
                        </a:ln>
                      </p:spPr>
                    </p:pic>
                  </p:oleObj>
                </mc:Fallback>
              </mc:AlternateContent>
            </a:graphicData>
          </a:graphic>
        </p:graphicFrame>
        <p:graphicFrame>
          <p:nvGraphicFramePr>
            <p:cNvPr id="34834" name="Object 36"/>
            <p:cNvGraphicFramePr>
              <a:graphicFrameLocks noChangeAspect="1"/>
            </p:cNvGraphicFramePr>
            <p:nvPr/>
          </p:nvGraphicFramePr>
          <p:xfrm>
            <a:off x="659" y="334"/>
            <a:ext cx="218" cy="204"/>
          </p:xfrm>
          <a:graphic>
            <a:graphicData uri="http://schemas.openxmlformats.org/presentationml/2006/ole">
              <mc:AlternateContent xmlns:mc="http://schemas.openxmlformats.org/markup-compatibility/2006">
                <mc:Choice xmlns:v="urn:schemas-microsoft-com:vml" Requires="v">
                  <p:oleObj spid="_x0000_s3636" name="" r:id="rId37" imgW="81280" imgH="71120" progId="Equation.3">
                    <p:embed/>
                  </p:oleObj>
                </mc:Choice>
                <mc:Fallback>
                  <p:oleObj name="" r:id="rId37" imgW="81280" imgH="71120" progId="Equation.3">
                    <p:embed/>
                    <p:pic>
                      <p:nvPicPr>
                        <p:cNvPr id="0" name="图片 3635"/>
                        <p:cNvPicPr/>
                        <p:nvPr/>
                      </p:nvPicPr>
                      <p:blipFill>
                        <a:blip r:embed="rId38"/>
                        <a:stretch>
                          <a:fillRect/>
                        </a:stretch>
                      </p:blipFill>
                      <p:spPr>
                        <a:xfrm>
                          <a:off x="659" y="334"/>
                          <a:ext cx="218" cy="204"/>
                        </a:xfrm>
                        <a:prstGeom prst="rect">
                          <a:avLst/>
                        </a:prstGeom>
                        <a:noFill/>
                        <a:ln w="38100">
                          <a:noFill/>
                          <a:miter/>
                        </a:ln>
                      </p:spPr>
                    </p:pic>
                  </p:oleObj>
                </mc:Fallback>
              </mc:AlternateContent>
            </a:graphicData>
          </a:graphic>
        </p:graphicFrame>
        <p:sp>
          <p:nvSpPr>
            <p:cNvPr id="34835" name="Line 41"/>
            <p:cNvSpPr/>
            <p:nvPr/>
          </p:nvSpPr>
          <p:spPr>
            <a:xfrm flipV="1">
              <a:off x="975" y="240"/>
              <a:ext cx="0" cy="1212"/>
            </a:xfrm>
            <a:prstGeom prst="line">
              <a:avLst/>
            </a:prstGeom>
            <a:ln w="9525" cap="flat" cmpd="sng">
              <a:solidFill>
                <a:schemeClr val="tx2"/>
              </a:solidFill>
              <a:prstDash val="solid"/>
              <a:headEnd type="none" w="med" len="med"/>
              <a:tailEnd type="triangle" w="sm" len="lg"/>
            </a:ln>
          </p:spPr>
        </p:sp>
        <p:sp>
          <p:nvSpPr>
            <p:cNvPr id="34836" name="Line 42"/>
            <p:cNvSpPr/>
            <p:nvPr/>
          </p:nvSpPr>
          <p:spPr>
            <a:xfrm>
              <a:off x="308" y="1048"/>
              <a:ext cx="1756" cy="0"/>
            </a:xfrm>
            <a:prstGeom prst="line">
              <a:avLst/>
            </a:prstGeom>
            <a:ln w="9525" cap="flat" cmpd="sng">
              <a:solidFill>
                <a:schemeClr val="tx2"/>
              </a:solidFill>
              <a:prstDash val="solid"/>
              <a:headEnd type="none" w="med" len="med"/>
              <a:tailEnd type="triangle" w="sm" len="lg"/>
            </a:ln>
          </p:spPr>
        </p:sp>
        <p:graphicFrame>
          <p:nvGraphicFramePr>
            <p:cNvPr id="34837" name="Object 39"/>
            <p:cNvGraphicFramePr/>
            <p:nvPr/>
          </p:nvGraphicFramePr>
          <p:xfrm>
            <a:off x="1296" y="1056"/>
            <a:ext cx="432" cy="240"/>
          </p:xfrm>
          <a:graphic>
            <a:graphicData uri="http://schemas.openxmlformats.org/presentationml/2006/ole">
              <mc:AlternateContent xmlns:mc="http://schemas.openxmlformats.org/markup-compatibility/2006">
                <mc:Choice xmlns:v="urn:schemas-microsoft-com:vml" Requires="v">
                  <p:oleObj spid="_x0000_s3641" name="" r:id="rId39" imgW="314960" imgH="111760" progId="Equation.3">
                    <p:embed/>
                  </p:oleObj>
                </mc:Choice>
                <mc:Fallback>
                  <p:oleObj name="" r:id="rId39" imgW="314960" imgH="111760" progId="Equation.3">
                    <p:embed/>
                    <p:pic>
                      <p:nvPicPr>
                        <p:cNvPr id="0" name="图片 3640"/>
                        <p:cNvPicPr/>
                        <p:nvPr/>
                      </p:nvPicPr>
                      <p:blipFill>
                        <a:blip r:embed="rId40"/>
                        <a:stretch>
                          <a:fillRect/>
                        </a:stretch>
                      </p:blipFill>
                      <p:spPr>
                        <a:xfrm>
                          <a:off x="1296" y="1056"/>
                          <a:ext cx="432" cy="240"/>
                        </a:xfrm>
                        <a:prstGeom prst="rect">
                          <a:avLst/>
                        </a:prstGeom>
                        <a:noFill/>
                        <a:ln w="38100">
                          <a:noFill/>
                          <a:miter/>
                        </a:ln>
                      </p:spPr>
                    </p:pic>
                  </p:oleObj>
                </mc:Fallback>
              </mc:AlternateContent>
            </a:graphicData>
          </a:graphic>
        </p:graphicFrame>
        <p:graphicFrame>
          <p:nvGraphicFramePr>
            <p:cNvPr id="34838" name="Object 40"/>
            <p:cNvGraphicFramePr>
              <a:graphicFrameLocks noChangeAspect="1"/>
            </p:cNvGraphicFramePr>
            <p:nvPr/>
          </p:nvGraphicFramePr>
          <p:xfrm>
            <a:off x="752" y="1047"/>
            <a:ext cx="198" cy="262"/>
          </p:xfrm>
          <a:graphic>
            <a:graphicData uri="http://schemas.openxmlformats.org/presentationml/2006/ole">
              <mc:AlternateContent xmlns:mc="http://schemas.openxmlformats.org/markup-compatibility/2006">
                <mc:Choice xmlns:v="urn:schemas-microsoft-com:vml" Requires="v">
                  <p:oleObj spid="_x0000_s3637" name="" r:id="rId41" imgW="50800" imgH="111760" progId="Equation.DSMT4">
                    <p:embed/>
                  </p:oleObj>
                </mc:Choice>
                <mc:Fallback>
                  <p:oleObj name="" r:id="rId41" imgW="50800" imgH="111760" progId="Equation.DSMT4">
                    <p:embed/>
                    <p:pic>
                      <p:nvPicPr>
                        <p:cNvPr id="0" name="图片 3636"/>
                        <p:cNvPicPr/>
                        <p:nvPr/>
                      </p:nvPicPr>
                      <p:blipFill>
                        <a:blip r:embed="rId42"/>
                        <a:stretch>
                          <a:fillRect/>
                        </a:stretch>
                      </p:blipFill>
                      <p:spPr>
                        <a:xfrm>
                          <a:off x="752" y="1047"/>
                          <a:ext cx="198" cy="262"/>
                        </a:xfrm>
                        <a:prstGeom prst="rect">
                          <a:avLst/>
                        </a:prstGeom>
                        <a:noFill/>
                        <a:ln w="38100">
                          <a:noFill/>
                          <a:miter/>
                        </a:ln>
                      </p:spPr>
                    </p:pic>
                  </p:oleObj>
                </mc:Fallback>
              </mc:AlternateContent>
            </a:graphicData>
          </a:graphic>
        </p:graphicFrame>
      </p:grpSp>
      <p:sp>
        <p:nvSpPr>
          <p:cNvPr id="33833" name="Rectangle 46"/>
          <p:cNvSpPr/>
          <p:nvPr/>
        </p:nvSpPr>
        <p:spPr>
          <a:xfrm>
            <a:off x="4875213" y="4437063"/>
            <a:ext cx="3657600" cy="13128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5000"/>
              </a:lnSpc>
              <a:spcBef>
                <a:spcPct val="50000"/>
              </a:spcBef>
              <a:buClr>
                <a:schemeClr val="accent2"/>
              </a:buClr>
              <a:buSzPct val="110000"/>
              <a:buFont typeface="Arial" panose="020B0604020202020204" pitchFamily="34" charset="0"/>
              <a:buNone/>
            </a:pPr>
            <a:r>
              <a:rPr lang="zh-CN" altLang="en-US" sz="2400" b="1" dirty="0">
                <a:latin typeface="宋体" panose="02010600030101010101" pitchFamily="2" charset="-122"/>
              </a:rPr>
              <a:t>频率特性曲线是一个相位超前环节，最大超前相角为</a:t>
            </a:r>
            <a:r>
              <a:rPr lang="en-US" altLang="zh-CN" sz="2400" b="1" dirty="0">
                <a:latin typeface="宋体" panose="02010600030101010101" pitchFamily="2" charset="-122"/>
              </a:rPr>
              <a:t>180</a:t>
            </a:r>
            <a:r>
              <a:rPr lang="en-US" altLang="zh-CN" sz="2400" b="1" baseline="30000" dirty="0">
                <a:latin typeface="宋体" panose="02010600030101010101" pitchFamily="2" charset="-122"/>
              </a:rPr>
              <a:t>o</a:t>
            </a:r>
            <a:r>
              <a:rPr lang="en-US" altLang="zh-CN" sz="2400" b="1" dirty="0">
                <a:latin typeface="宋体" panose="02010600030101010101" pitchFamily="2" charset="-122"/>
              </a:rPr>
              <a:t> </a:t>
            </a:r>
            <a:r>
              <a:rPr lang="zh-CN" altLang="en-US" sz="2400" b="1" dirty="0">
                <a:latin typeface="宋体" panose="02010600030101010101" pitchFamily="2" charset="-122"/>
              </a:rPr>
              <a:t>。</a:t>
            </a:r>
            <a:endParaRPr lang="en-US" altLang="zh-CN" sz="2400" b="1" baseline="30000"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833"/>
                                        </p:tgtEl>
                                        <p:attrNameLst>
                                          <p:attrName>style.visibility</p:attrName>
                                        </p:attrNameLst>
                                      </p:cBhvr>
                                      <p:to>
                                        <p:strVal val="visible"/>
                                      </p:to>
                                    </p:set>
                                    <p:anim calcmode="lin" valueType="num">
                                      <p:cBhvr additive="base">
                                        <p:cTn id="31" dur="500" fill="hold"/>
                                        <p:tgtEl>
                                          <p:spTgt spid="33833"/>
                                        </p:tgtEl>
                                        <p:attrNameLst>
                                          <p:attrName>ppt_x</p:attrName>
                                        </p:attrNameLst>
                                      </p:cBhvr>
                                      <p:tavLst>
                                        <p:tav tm="0">
                                          <p:val>
                                            <p:strVal val="#ppt_x"/>
                                          </p:val>
                                        </p:tav>
                                        <p:tav tm="100000">
                                          <p:val>
                                            <p:strVal val="#ppt_x"/>
                                          </p:val>
                                        </p:tav>
                                      </p:tavLst>
                                    </p:anim>
                                    <p:anim calcmode="lin" valueType="num">
                                      <p:cBhvr additive="base">
                                        <p:cTn id="32" dur="500" fill="hold"/>
                                        <p:tgtEl>
                                          <p:spTgt spid="338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5843" name="Rectangle 20"/>
          <p:cNvSpPr/>
          <p:nvPr/>
        </p:nvSpPr>
        <p:spPr>
          <a:xfrm>
            <a:off x="395288" y="44450"/>
            <a:ext cx="2890837" cy="488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2600" b="1" dirty="0">
                <a:latin typeface="宋体" panose="02010600030101010101" pitchFamily="2" charset="-122"/>
              </a:rPr>
              <a:t>h.</a:t>
            </a:r>
            <a:r>
              <a:rPr lang="zh-CN" altLang="en-US" sz="2600" b="1" dirty="0">
                <a:latin typeface="宋体" panose="02010600030101010101" pitchFamily="2" charset="-122"/>
              </a:rPr>
              <a:t>延滞环节</a:t>
            </a:r>
            <a:endParaRPr lang="zh-CN" altLang="en-US" sz="2600" b="1" dirty="0">
              <a:latin typeface="宋体" panose="02010600030101010101" pitchFamily="2" charset="-122"/>
            </a:endParaRPr>
          </a:p>
        </p:txBody>
      </p:sp>
      <p:grpSp>
        <p:nvGrpSpPr>
          <p:cNvPr id="2" name="Group 44"/>
          <p:cNvGrpSpPr/>
          <p:nvPr/>
        </p:nvGrpSpPr>
        <p:grpSpPr>
          <a:xfrm>
            <a:off x="2051050" y="855663"/>
            <a:ext cx="5329238" cy="1052512"/>
            <a:chOff x="1292" y="539"/>
            <a:chExt cx="3357" cy="663"/>
          </a:xfrm>
        </p:grpSpPr>
        <p:sp>
          <p:nvSpPr>
            <p:cNvPr id="35864" name="Rectangle 21"/>
            <p:cNvSpPr/>
            <p:nvPr/>
          </p:nvSpPr>
          <p:spPr>
            <a:xfrm>
              <a:off x="1292" y="539"/>
              <a:ext cx="1536"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传递函数为：</a:t>
              </a:r>
              <a:endParaRPr lang="zh-CN" altLang="en-US" sz="2600" b="1" dirty="0">
                <a:latin typeface="宋体" panose="02010600030101010101" pitchFamily="2" charset="-122"/>
              </a:endParaRPr>
            </a:p>
          </p:txBody>
        </p:sp>
        <p:graphicFrame>
          <p:nvGraphicFramePr>
            <p:cNvPr id="35865" name="Object 6"/>
            <p:cNvGraphicFramePr>
              <a:graphicFrameLocks noChangeAspect="1"/>
            </p:cNvGraphicFramePr>
            <p:nvPr/>
          </p:nvGraphicFramePr>
          <p:xfrm>
            <a:off x="2835" y="572"/>
            <a:ext cx="998" cy="328"/>
          </p:xfrm>
          <a:graphic>
            <a:graphicData uri="http://schemas.openxmlformats.org/presentationml/2006/ole">
              <mc:AlternateContent xmlns:mc="http://schemas.openxmlformats.org/markup-compatibility/2006">
                <mc:Choice xmlns:v="urn:schemas-microsoft-com:vml" Requires="v">
                  <p:oleObj spid="_x0000_s3628" name="" r:id="rId1" imgW="609600" imgH="215900" progId="Equation.DSMT4">
                    <p:embed/>
                  </p:oleObj>
                </mc:Choice>
                <mc:Fallback>
                  <p:oleObj name="" r:id="rId1" imgW="609600" imgH="215900" progId="Equation.DSMT4">
                    <p:embed/>
                    <p:pic>
                      <p:nvPicPr>
                        <p:cNvPr id="0" name="图片 3627"/>
                        <p:cNvPicPr/>
                        <p:nvPr/>
                      </p:nvPicPr>
                      <p:blipFill>
                        <a:blip r:embed="rId2"/>
                        <a:stretch>
                          <a:fillRect/>
                        </a:stretch>
                      </p:blipFill>
                      <p:spPr>
                        <a:xfrm>
                          <a:off x="2835" y="572"/>
                          <a:ext cx="998" cy="328"/>
                        </a:xfrm>
                        <a:prstGeom prst="rect">
                          <a:avLst/>
                        </a:prstGeom>
                        <a:noFill/>
                        <a:ln w="38100">
                          <a:noFill/>
                          <a:miter/>
                        </a:ln>
                      </p:spPr>
                    </p:pic>
                  </p:oleObj>
                </mc:Fallback>
              </mc:AlternateContent>
            </a:graphicData>
          </a:graphic>
        </p:graphicFrame>
        <p:graphicFrame>
          <p:nvGraphicFramePr>
            <p:cNvPr id="35866" name="Object 7"/>
            <p:cNvGraphicFramePr>
              <a:graphicFrameLocks noChangeAspect="1"/>
            </p:cNvGraphicFramePr>
            <p:nvPr/>
          </p:nvGraphicFramePr>
          <p:xfrm>
            <a:off x="2699" y="890"/>
            <a:ext cx="1950" cy="309"/>
          </p:xfrm>
          <a:graphic>
            <a:graphicData uri="http://schemas.openxmlformats.org/presentationml/2006/ole">
              <mc:AlternateContent xmlns:mc="http://schemas.openxmlformats.org/markup-compatibility/2006">
                <mc:Choice xmlns:v="urn:schemas-microsoft-com:vml" Requires="v">
                  <p:oleObj spid="_x0000_s3629" name="" r:id="rId3" imgW="1345565" imgH="215900" progId="Equation.DSMT4">
                    <p:embed/>
                  </p:oleObj>
                </mc:Choice>
                <mc:Fallback>
                  <p:oleObj name="" r:id="rId3" imgW="1345565" imgH="215900" progId="Equation.DSMT4">
                    <p:embed/>
                    <p:pic>
                      <p:nvPicPr>
                        <p:cNvPr id="0" name="图片 3628"/>
                        <p:cNvPicPr/>
                        <p:nvPr/>
                      </p:nvPicPr>
                      <p:blipFill>
                        <a:blip r:embed="rId4"/>
                        <a:stretch>
                          <a:fillRect/>
                        </a:stretch>
                      </p:blipFill>
                      <p:spPr>
                        <a:xfrm>
                          <a:off x="2699" y="890"/>
                          <a:ext cx="1950" cy="309"/>
                        </a:xfrm>
                        <a:prstGeom prst="rect">
                          <a:avLst/>
                        </a:prstGeom>
                        <a:noFill/>
                        <a:ln w="38100">
                          <a:noFill/>
                          <a:miter/>
                        </a:ln>
                      </p:spPr>
                    </p:pic>
                  </p:oleObj>
                </mc:Fallback>
              </mc:AlternateContent>
            </a:graphicData>
          </a:graphic>
        </p:graphicFrame>
        <p:sp>
          <p:nvSpPr>
            <p:cNvPr id="35867" name="Rectangle 24"/>
            <p:cNvSpPr/>
            <p:nvPr/>
          </p:nvSpPr>
          <p:spPr>
            <a:xfrm>
              <a:off x="1292" y="894"/>
              <a:ext cx="1364"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频率特性为：</a:t>
              </a:r>
              <a:endParaRPr lang="zh-CN" altLang="en-US" sz="2600" b="1" dirty="0">
                <a:latin typeface="宋体" panose="02010600030101010101" pitchFamily="2" charset="-122"/>
              </a:endParaRPr>
            </a:p>
          </p:txBody>
        </p:sp>
      </p:grpSp>
      <p:grpSp>
        <p:nvGrpSpPr>
          <p:cNvPr id="3" name="Group 45"/>
          <p:cNvGrpSpPr/>
          <p:nvPr/>
        </p:nvGrpSpPr>
        <p:grpSpPr>
          <a:xfrm>
            <a:off x="2124075" y="2133600"/>
            <a:ext cx="4103688" cy="1063625"/>
            <a:chOff x="1338" y="1344"/>
            <a:chExt cx="2585" cy="670"/>
          </a:xfrm>
        </p:grpSpPr>
        <p:graphicFrame>
          <p:nvGraphicFramePr>
            <p:cNvPr id="35860" name="Object 35"/>
            <p:cNvGraphicFramePr>
              <a:graphicFrameLocks noChangeAspect="1"/>
            </p:cNvGraphicFramePr>
            <p:nvPr/>
          </p:nvGraphicFramePr>
          <p:xfrm>
            <a:off x="2834" y="1706"/>
            <a:ext cx="1089" cy="286"/>
          </p:xfrm>
          <a:graphic>
            <a:graphicData uri="http://schemas.openxmlformats.org/presentationml/2006/ole">
              <mc:AlternateContent xmlns:mc="http://schemas.openxmlformats.org/markup-compatibility/2006">
                <mc:Choice xmlns:v="urn:schemas-microsoft-com:vml" Requires="v">
                  <p:oleObj spid="_x0000_s3645" name="" r:id="rId5" imgW="876300" imgH="190500" progId="Equation.DSMT4">
                    <p:embed/>
                  </p:oleObj>
                </mc:Choice>
                <mc:Fallback>
                  <p:oleObj name="" r:id="rId5" imgW="876300" imgH="190500" progId="Equation.DSMT4">
                    <p:embed/>
                    <p:pic>
                      <p:nvPicPr>
                        <p:cNvPr id="0" name="图片 3644"/>
                        <p:cNvPicPr/>
                        <p:nvPr/>
                      </p:nvPicPr>
                      <p:blipFill>
                        <a:blip r:embed="rId6"/>
                        <a:stretch>
                          <a:fillRect/>
                        </a:stretch>
                      </p:blipFill>
                      <p:spPr>
                        <a:xfrm>
                          <a:off x="2834" y="1706"/>
                          <a:ext cx="1089" cy="286"/>
                        </a:xfrm>
                        <a:prstGeom prst="rect">
                          <a:avLst/>
                        </a:prstGeom>
                        <a:noFill/>
                        <a:ln w="38100">
                          <a:noFill/>
                          <a:miter/>
                        </a:ln>
                      </p:spPr>
                    </p:pic>
                  </p:oleObj>
                </mc:Fallback>
              </mc:AlternateContent>
            </a:graphicData>
          </a:graphic>
        </p:graphicFrame>
        <p:graphicFrame>
          <p:nvGraphicFramePr>
            <p:cNvPr id="35861" name="Object 36"/>
            <p:cNvGraphicFramePr>
              <a:graphicFrameLocks noChangeAspect="1"/>
            </p:cNvGraphicFramePr>
            <p:nvPr/>
          </p:nvGraphicFramePr>
          <p:xfrm>
            <a:off x="2925" y="1373"/>
            <a:ext cx="817" cy="288"/>
          </p:xfrm>
          <a:graphic>
            <a:graphicData uri="http://schemas.openxmlformats.org/presentationml/2006/ole">
              <mc:AlternateContent xmlns:mc="http://schemas.openxmlformats.org/markup-compatibility/2006">
                <mc:Choice xmlns:v="urn:schemas-microsoft-com:vml" Requires="v">
                  <p:oleObj spid="_x0000_s3647" name="" r:id="rId7" imgW="622300" imgH="215900" progId="Equation.DSMT4">
                    <p:embed/>
                  </p:oleObj>
                </mc:Choice>
                <mc:Fallback>
                  <p:oleObj name="" r:id="rId7" imgW="622300" imgH="215900" progId="Equation.DSMT4">
                    <p:embed/>
                    <p:pic>
                      <p:nvPicPr>
                        <p:cNvPr id="0" name="图片 3646"/>
                        <p:cNvPicPr/>
                        <p:nvPr/>
                      </p:nvPicPr>
                      <p:blipFill>
                        <a:blip r:embed="rId8"/>
                        <a:stretch>
                          <a:fillRect/>
                        </a:stretch>
                      </p:blipFill>
                      <p:spPr>
                        <a:xfrm>
                          <a:off x="2925" y="1373"/>
                          <a:ext cx="817" cy="288"/>
                        </a:xfrm>
                        <a:prstGeom prst="rect">
                          <a:avLst/>
                        </a:prstGeom>
                        <a:noFill/>
                        <a:ln w="38100">
                          <a:noFill/>
                          <a:miter/>
                        </a:ln>
                      </p:spPr>
                    </p:pic>
                  </p:oleObj>
                </mc:Fallback>
              </mc:AlternateContent>
            </a:graphicData>
          </a:graphic>
        </p:graphicFrame>
        <p:sp>
          <p:nvSpPr>
            <p:cNvPr id="35862" name="Rectangle 80"/>
            <p:cNvSpPr/>
            <p:nvPr/>
          </p:nvSpPr>
          <p:spPr>
            <a:xfrm>
              <a:off x="1338" y="1344"/>
              <a:ext cx="1162"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幅频特性：</a:t>
              </a:r>
              <a:endParaRPr lang="zh-CN" altLang="en-US" sz="2600" b="1" dirty="0">
                <a:latin typeface="宋体" panose="02010600030101010101" pitchFamily="2" charset="-122"/>
              </a:endParaRPr>
            </a:p>
          </p:txBody>
        </p:sp>
        <p:sp>
          <p:nvSpPr>
            <p:cNvPr id="35863" name="Rectangle 81"/>
            <p:cNvSpPr/>
            <p:nvPr/>
          </p:nvSpPr>
          <p:spPr>
            <a:xfrm>
              <a:off x="1338" y="1706"/>
              <a:ext cx="1098"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a:t>
              </a:r>
              <a:endParaRPr lang="zh-CN" altLang="en-US" sz="2600" b="1" dirty="0">
                <a:latin typeface="宋体" panose="02010600030101010101" pitchFamily="2" charset="-122"/>
              </a:endParaRPr>
            </a:p>
          </p:txBody>
        </p:sp>
      </p:grpSp>
      <p:sp>
        <p:nvSpPr>
          <p:cNvPr id="273448" name="Rectangle 81"/>
          <p:cNvSpPr/>
          <p:nvPr/>
        </p:nvSpPr>
        <p:spPr>
          <a:xfrm>
            <a:off x="5219700" y="3789363"/>
            <a:ext cx="3240088" cy="1917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b="1" dirty="0">
                <a:latin typeface="Times New Roman" panose="02020603050405020304" pitchFamily="18" charset="0"/>
              </a:rPr>
              <a:t>由于</a:t>
            </a:r>
            <a:r>
              <a:rPr lang="en-US" altLang="zh-CN" sz="2400" b="1" i="1" dirty="0">
                <a:latin typeface="Times New Roman" panose="02020603050405020304" pitchFamily="18" charset="0"/>
              </a:rPr>
              <a:t>G</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jω</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幅值总是</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，相角与</a:t>
            </a:r>
            <a:r>
              <a:rPr lang="en-US" altLang="zh-CN" sz="2400" b="1" i="1" dirty="0">
                <a:latin typeface="Times New Roman" panose="02020603050405020304" pitchFamily="18" charset="0"/>
              </a:rPr>
              <a:t>ω</a:t>
            </a:r>
            <a:r>
              <a:rPr lang="zh-CN" altLang="en-US" sz="2400" b="1" dirty="0">
                <a:latin typeface="Times New Roman" panose="02020603050405020304" pitchFamily="18" charset="0"/>
              </a:rPr>
              <a:t>成比例变化，所以延滞环节的极坐标图是一个单位圆。</a:t>
            </a:r>
            <a:endParaRPr lang="zh-CN" altLang="en-US" sz="2400" b="1" dirty="0">
              <a:latin typeface="Times New Roman" panose="02020603050405020304" pitchFamily="18" charset="0"/>
            </a:endParaRPr>
          </a:p>
        </p:txBody>
      </p:sp>
      <p:grpSp>
        <p:nvGrpSpPr>
          <p:cNvPr id="4" name="Group 47"/>
          <p:cNvGrpSpPr/>
          <p:nvPr/>
        </p:nvGrpSpPr>
        <p:grpSpPr>
          <a:xfrm>
            <a:off x="1187450" y="3284538"/>
            <a:ext cx="3530600" cy="3240087"/>
            <a:chOff x="748" y="2069"/>
            <a:chExt cx="2224" cy="2041"/>
          </a:xfrm>
        </p:grpSpPr>
        <p:sp>
          <p:nvSpPr>
            <p:cNvPr id="35848" name="AutoShape 47"/>
            <p:cNvSpPr/>
            <p:nvPr/>
          </p:nvSpPr>
          <p:spPr>
            <a:xfrm>
              <a:off x="748" y="2069"/>
              <a:ext cx="2224" cy="2041"/>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35849" name="Group 46"/>
            <p:cNvGrpSpPr/>
            <p:nvPr/>
          </p:nvGrpSpPr>
          <p:grpSpPr>
            <a:xfrm>
              <a:off x="988" y="2206"/>
              <a:ext cx="1920" cy="1632"/>
              <a:chOff x="988" y="2206"/>
              <a:chExt cx="1920" cy="1632"/>
            </a:xfrm>
          </p:grpSpPr>
          <p:sp>
            <p:nvSpPr>
              <p:cNvPr id="35850" name="Line 48"/>
              <p:cNvSpPr/>
              <p:nvPr/>
            </p:nvSpPr>
            <p:spPr>
              <a:xfrm>
                <a:off x="988" y="2983"/>
                <a:ext cx="1776" cy="0"/>
              </a:xfrm>
              <a:prstGeom prst="line">
                <a:avLst/>
              </a:prstGeom>
              <a:ln w="9525" cap="flat" cmpd="sng">
                <a:solidFill>
                  <a:schemeClr val="tx2"/>
                </a:solidFill>
                <a:prstDash val="solid"/>
                <a:headEnd type="none" w="med" len="med"/>
                <a:tailEnd type="triangle" w="med" len="med"/>
              </a:ln>
            </p:spPr>
          </p:sp>
          <p:sp>
            <p:nvSpPr>
              <p:cNvPr id="35851" name="Line 49"/>
              <p:cNvSpPr/>
              <p:nvPr/>
            </p:nvSpPr>
            <p:spPr>
              <a:xfrm flipH="1" flipV="1">
                <a:off x="1701" y="2206"/>
                <a:ext cx="16" cy="1632"/>
              </a:xfrm>
              <a:prstGeom prst="line">
                <a:avLst/>
              </a:prstGeom>
              <a:ln w="9525" cap="flat" cmpd="sng">
                <a:solidFill>
                  <a:schemeClr val="tx2"/>
                </a:solidFill>
                <a:prstDash val="solid"/>
                <a:headEnd type="none" w="med" len="med"/>
                <a:tailEnd type="triangle" w="med" len="med"/>
              </a:ln>
            </p:spPr>
          </p:sp>
          <p:sp>
            <p:nvSpPr>
              <p:cNvPr id="35852" name="Arc 50"/>
              <p:cNvSpPr/>
              <p:nvPr/>
            </p:nvSpPr>
            <p:spPr>
              <a:xfrm rot="-5400000">
                <a:off x="1468" y="2347"/>
                <a:ext cx="466" cy="815"/>
              </a:xfrm>
              <a:custGeom>
                <a:avLst/>
                <a:gdLst>
                  <a:gd name="txL" fmla="*/ 0 w 23161"/>
                  <a:gd name="txT" fmla="*/ 0 h 43200"/>
                  <a:gd name="txR" fmla="*/ 23161 w 23161"/>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3161" h="43200" fill="none">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path>
                  <a:path w="23161" h="43200" stroke="0">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lnTo>
                      <a:pt x="1561" y="21600"/>
                    </a:lnTo>
                    <a:lnTo>
                      <a:pt x="48" y="52"/>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5853" name="Text Box 51"/>
              <p:cNvSpPr txBox="1"/>
              <p:nvPr/>
            </p:nvSpPr>
            <p:spPr>
              <a:xfrm>
                <a:off x="1519" y="2949"/>
                <a:ext cx="24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b="1" dirty="0">
                    <a:latin typeface="Times New Roman" panose="02020603050405020304" pitchFamily="18" charset="0"/>
                  </a:rPr>
                  <a:t>0</a:t>
                </a:r>
                <a:endParaRPr lang="en-US" altLang="zh-CN" sz="2400" b="1" dirty="0">
                  <a:latin typeface="Times New Roman" panose="02020603050405020304" pitchFamily="18" charset="0"/>
                </a:endParaRPr>
              </a:p>
            </p:txBody>
          </p:sp>
          <p:graphicFrame>
            <p:nvGraphicFramePr>
              <p:cNvPr id="35854" name="Object 30"/>
              <p:cNvGraphicFramePr>
                <a:graphicFrameLocks noChangeAspect="1"/>
              </p:cNvGraphicFramePr>
              <p:nvPr/>
            </p:nvGraphicFramePr>
            <p:xfrm>
              <a:off x="2154" y="3022"/>
              <a:ext cx="453" cy="212"/>
            </p:xfrm>
            <a:graphic>
              <a:graphicData uri="http://schemas.openxmlformats.org/presentationml/2006/ole">
                <mc:AlternateContent xmlns:mc="http://schemas.openxmlformats.org/markup-compatibility/2006">
                  <mc:Choice xmlns:v="urn:schemas-microsoft-com:vml" Requires="v">
                    <p:oleObj spid="_x0000_s3643" name="" r:id="rId9" imgW="314960" imgH="111760" progId="Equation.3">
                      <p:embed/>
                    </p:oleObj>
                  </mc:Choice>
                  <mc:Fallback>
                    <p:oleObj name="" r:id="rId9" imgW="314960" imgH="111760" progId="Equation.3">
                      <p:embed/>
                      <p:pic>
                        <p:nvPicPr>
                          <p:cNvPr id="0" name="图片 3642"/>
                          <p:cNvPicPr/>
                          <p:nvPr/>
                        </p:nvPicPr>
                        <p:blipFill>
                          <a:blip r:embed="rId10"/>
                          <a:stretch>
                            <a:fillRect/>
                          </a:stretch>
                        </p:blipFill>
                        <p:spPr>
                          <a:xfrm>
                            <a:off x="2154" y="3022"/>
                            <a:ext cx="453" cy="212"/>
                          </a:xfrm>
                          <a:prstGeom prst="rect">
                            <a:avLst/>
                          </a:prstGeom>
                          <a:noFill/>
                          <a:ln w="38100">
                            <a:noFill/>
                            <a:miter/>
                          </a:ln>
                        </p:spPr>
                      </p:pic>
                    </p:oleObj>
                  </mc:Fallback>
                </mc:AlternateContent>
              </a:graphicData>
            </a:graphic>
          </p:graphicFrame>
          <p:graphicFrame>
            <p:nvGraphicFramePr>
              <p:cNvPr id="35855" name="Object 31"/>
              <p:cNvGraphicFramePr>
                <a:graphicFrameLocks noChangeAspect="1"/>
              </p:cNvGraphicFramePr>
              <p:nvPr/>
            </p:nvGraphicFramePr>
            <p:xfrm>
              <a:off x="2109" y="2750"/>
              <a:ext cx="135" cy="244"/>
            </p:xfrm>
            <a:graphic>
              <a:graphicData uri="http://schemas.openxmlformats.org/presentationml/2006/ole">
                <mc:AlternateContent xmlns:mc="http://schemas.openxmlformats.org/markup-compatibility/2006">
                  <mc:Choice xmlns:v="urn:schemas-microsoft-com:vml" Requires="v">
                    <p:oleObj spid="_x0000_s3644" name="" r:id="rId11" imgW="12700" imgH="12700" progId="Equation.DSMT4">
                      <p:embed/>
                    </p:oleObj>
                  </mc:Choice>
                  <mc:Fallback>
                    <p:oleObj name="" r:id="rId11" imgW="12700" imgH="12700" progId="Equation.DSMT4">
                      <p:embed/>
                      <p:pic>
                        <p:nvPicPr>
                          <p:cNvPr id="0" name="图片 3643"/>
                          <p:cNvPicPr/>
                          <p:nvPr/>
                        </p:nvPicPr>
                        <p:blipFill>
                          <a:blip r:embed="rId12"/>
                          <a:stretch>
                            <a:fillRect/>
                          </a:stretch>
                        </p:blipFill>
                        <p:spPr>
                          <a:xfrm>
                            <a:off x="2109" y="2750"/>
                            <a:ext cx="135" cy="244"/>
                          </a:xfrm>
                          <a:prstGeom prst="rect">
                            <a:avLst/>
                          </a:prstGeom>
                          <a:noFill/>
                          <a:ln w="38100">
                            <a:noFill/>
                            <a:miter/>
                          </a:ln>
                        </p:spPr>
                      </p:pic>
                    </p:oleObj>
                  </mc:Fallback>
                </mc:AlternateContent>
              </a:graphicData>
            </a:graphic>
          </p:graphicFrame>
          <p:sp>
            <p:nvSpPr>
              <p:cNvPr id="35856" name="Line 56"/>
              <p:cNvSpPr/>
              <p:nvPr/>
            </p:nvSpPr>
            <p:spPr>
              <a:xfrm flipH="1">
                <a:off x="1973" y="3203"/>
                <a:ext cx="91" cy="136"/>
              </a:xfrm>
              <a:prstGeom prst="line">
                <a:avLst/>
              </a:prstGeom>
              <a:ln w="9525" cap="flat" cmpd="sng">
                <a:solidFill>
                  <a:srgbClr val="FF0000"/>
                </a:solidFill>
                <a:prstDash val="solid"/>
                <a:headEnd type="none" w="med" len="med"/>
                <a:tailEnd type="stealth" w="lg" len="lg"/>
              </a:ln>
            </p:spPr>
          </p:sp>
          <p:graphicFrame>
            <p:nvGraphicFramePr>
              <p:cNvPr id="35857" name="Object 32"/>
              <p:cNvGraphicFramePr>
                <a:graphicFrameLocks noChangeAspect="1"/>
              </p:cNvGraphicFramePr>
              <p:nvPr/>
            </p:nvGraphicFramePr>
            <p:xfrm>
              <a:off x="1355" y="2206"/>
              <a:ext cx="333" cy="227"/>
            </p:xfrm>
            <a:graphic>
              <a:graphicData uri="http://schemas.openxmlformats.org/presentationml/2006/ole">
                <mc:AlternateContent xmlns:mc="http://schemas.openxmlformats.org/markup-compatibility/2006">
                  <mc:Choice xmlns:v="urn:schemas-microsoft-com:vml" Requires="v">
                    <p:oleObj spid="_x0000_s3642" name="" r:id="rId13" imgW="215900" imgH="177800" progId="Equation.3">
                      <p:embed/>
                    </p:oleObj>
                  </mc:Choice>
                  <mc:Fallback>
                    <p:oleObj name="" r:id="rId13" imgW="215900" imgH="177800" progId="Equation.3">
                      <p:embed/>
                      <p:pic>
                        <p:nvPicPr>
                          <p:cNvPr id="0" name="图片 3641"/>
                          <p:cNvPicPr/>
                          <p:nvPr/>
                        </p:nvPicPr>
                        <p:blipFill>
                          <a:blip r:embed="rId14"/>
                          <a:stretch>
                            <a:fillRect/>
                          </a:stretch>
                        </p:blipFill>
                        <p:spPr>
                          <a:xfrm>
                            <a:off x="1355" y="2206"/>
                            <a:ext cx="333" cy="227"/>
                          </a:xfrm>
                          <a:prstGeom prst="rect">
                            <a:avLst/>
                          </a:prstGeom>
                          <a:noFill/>
                          <a:ln w="38100">
                            <a:noFill/>
                            <a:miter/>
                          </a:ln>
                        </p:spPr>
                      </p:pic>
                    </p:oleObj>
                  </mc:Fallback>
                </mc:AlternateContent>
              </a:graphicData>
            </a:graphic>
          </p:graphicFrame>
          <p:graphicFrame>
            <p:nvGraphicFramePr>
              <p:cNvPr id="35858" name="Object 33"/>
              <p:cNvGraphicFramePr>
                <a:graphicFrameLocks noChangeAspect="1"/>
              </p:cNvGraphicFramePr>
              <p:nvPr/>
            </p:nvGraphicFramePr>
            <p:xfrm>
              <a:off x="2608" y="2759"/>
              <a:ext cx="300" cy="219"/>
            </p:xfrm>
            <a:graphic>
              <a:graphicData uri="http://schemas.openxmlformats.org/presentationml/2006/ole">
                <mc:AlternateContent xmlns:mc="http://schemas.openxmlformats.org/markup-compatibility/2006">
                  <mc:Choice xmlns:v="urn:schemas-microsoft-com:vml" Requires="v">
                    <p:oleObj spid="_x0000_s3646" name="" r:id="rId15" imgW="215900" imgH="177800" progId="Equation.DSMT4">
                      <p:embed/>
                    </p:oleObj>
                  </mc:Choice>
                  <mc:Fallback>
                    <p:oleObj name="" r:id="rId15" imgW="215900" imgH="177800" progId="Equation.DSMT4">
                      <p:embed/>
                      <p:pic>
                        <p:nvPicPr>
                          <p:cNvPr id="0" name="图片 3645"/>
                          <p:cNvPicPr/>
                          <p:nvPr/>
                        </p:nvPicPr>
                        <p:blipFill>
                          <a:blip r:embed="rId16"/>
                          <a:stretch>
                            <a:fillRect/>
                          </a:stretch>
                        </p:blipFill>
                        <p:spPr>
                          <a:xfrm>
                            <a:off x="2608" y="2759"/>
                            <a:ext cx="300" cy="219"/>
                          </a:xfrm>
                          <a:prstGeom prst="rect">
                            <a:avLst/>
                          </a:prstGeom>
                          <a:noFill/>
                          <a:ln w="38100">
                            <a:noFill/>
                            <a:miter/>
                          </a:ln>
                        </p:spPr>
                      </p:pic>
                    </p:oleObj>
                  </mc:Fallback>
                </mc:AlternateContent>
              </a:graphicData>
            </a:graphic>
          </p:graphicFrame>
          <p:sp>
            <p:nvSpPr>
              <p:cNvPr id="35859" name="Arc 50"/>
              <p:cNvSpPr/>
              <p:nvPr/>
            </p:nvSpPr>
            <p:spPr>
              <a:xfrm rot="5400000">
                <a:off x="1468" y="2801"/>
                <a:ext cx="466" cy="815"/>
              </a:xfrm>
              <a:custGeom>
                <a:avLst/>
                <a:gdLst>
                  <a:gd name="txL" fmla="*/ 0 w 23161"/>
                  <a:gd name="txT" fmla="*/ 0 h 43200"/>
                  <a:gd name="txR" fmla="*/ 23161 w 23161"/>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3161" h="43200" fill="none">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path>
                  <a:path w="23161" h="43200" stroke="0">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lnTo>
                      <a:pt x="1561" y="21600"/>
                    </a:lnTo>
                    <a:lnTo>
                      <a:pt x="48" y="52"/>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3448"/>
                                        </p:tgtEl>
                                        <p:attrNameLst>
                                          <p:attrName>style.visibility</p:attrName>
                                        </p:attrNameLst>
                                      </p:cBhvr>
                                      <p:to>
                                        <p:strVal val="visible"/>
                                      </p:to>
                                    </p:set>
                                    <p:animEffect transition="in" filter="blinds(horizontal)">
                                      <p:cBhvr>
                                        <p:cTn id="22" dur="500"/>
                                        <p:tgtEl>
                                          <p:spTgt spid="273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6867" name="Rectangle 20"/>
          <p:cNvSpPr/>
          <p:nvPr/>
        </p:nvSpPr>
        <p:spPr>
          <a:xfrm>
            <a:off x="395288" y="312738"/>
            <a:ext cx="289083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2800" b="1" dirty="0">
                <a:latin typeface="宋体" panose="02010600030101010101" pitchFamily="2" charset="-122"/>
              </a:rPr>
              <a:t>③</a:t>
            </a:r>
            <a:r>
              <a:rPr lang="zh-CN" altLang="en-US" sz="2800" b="1" dirty="0">
                <a:latin typeface="宋体" panose="02010600030101010101" pitchFamily="2" charset="-122"/>
              </a:rPr>
              <a:t>不稳定环节</a:t>
            </a:r>
            <a:endParaRPr lang="zh-CN" altLang="en-US" sz="2800" b="1" dirty="0">
              <a:latin typeface="宋体" panose="02010600030101010101" pitchFamily="2" charset="-122"/>
            </a:endParaRPr>
          </a:p>
        </p:txBody>
      </p:sp>
      <p:grpSp>
        <p:nvGrpSpPr>
          <p:cNvPr id="2" name="Group 4"/>
          <p:cNvGrpSpPr/>
          <p:nvPr/>
        </p:nvGrpSpPr>
        <p:grpSpPr>
          <a:xfrm>
            <a:off x="2052638" y="730250"/>
            <a:ext cx="4895850" cy="1458913"/>
            <a:chOff x="0" y="116"/>
            <a:chExt cx="3084" cy="919"/>
          </a:xfrm>
        </p:grpSpPr>
        <p:sp>
          <p:nvSpPr>
            <p:cNvPr id="36900" name="Rectangle 21"/>
            <p:cNvSpPr/>
            <p:nvPr/>
          </p:nvSpPr>
          <p:spPr>
            <a:xfrm>
              <a:off x="0" y="191"/>
              <a:ext cx="1536"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传递函数为：</a:t>
              </a:r>
              <a:endParaRPr lang="zh-CN" altLang="en-US" sz="2600" b="1" dirty="0">
                <a:latin typeface="宋体" panose="02010600030101010101" pitchFamily="2" charset="-122"/>
              </a:endParaRPr>
            </a:p>
          </p:txBody>
        </p:sp>
        <p:graphicFrame>
          <p:nvGraphicFramePr>
            <p:cNvPr id="36901" name="Object 6"/>
            <p:cNvGraphicFramePr>
              <a:graphicFrameLocks noChangeAspect="1"/>
            </p:cNvGraphicFramePr>
            <p:nvPr/>
          </p:nvGraphicFramePr>
          <p:xfrm>
            <a:off x="1588" y="116"/>
            <a:ext cx="1422" cy="475"/>
          </p:xfrm>
          <a:graphic>
            <a:graphicData uri="http://schemas.openxmlformats.org/presentationml/2006/ole">
              <mc:AlternateContent xmlns:mc="http://schemas.openxmlformats.org/markup-compatibility/2006">
                <mc:Choice xmlns:v="urn:schemas-microsoft-com:vml" Requires="v">
                  <p:oleObj spid="_x0000_s3660" name="" r:id="rId1" imgW="883920" imgH="325120" progId="Equation.DSMT4">
                    <p:embed/>
                  </p:oleObj>
                </mc:Choice>
                <mc:Fallback>
                  <p:oleObj name="" r:id="rId1" imgW="883920" imgH="325120" progId="Equation.DSMT4">
                    <p:embed/>
                    <p:pic>
                      <p:nvPicPr>
                        <p:cNvPr id="0" name="图片 3659"/>
                        <p:cNvPicPr/>
                        <p:nvPr/>
                      </p:nvPicPr>
                      <p:blipFill>
                        <a:blip r:embed="rId2"/>
                        <a:stretch>
                          <a:fillRect/>
                        </a:stretch>
                      </p:blipFill>
                      <p:spPr>
                        <a:xfrm>
                          <a:off x="1588" y="116"/>
                          <a:ext cx="1422" cy="475"/>
                        </a:xfrm>
                        <a:prstGeom prst="rect">
                          <a:avLst/>
                        </a:prstGeom>
                        <a:noFill/>
                        <a:ln w="38100">
                          <a:noFill/>
                          <a:miter/>
                        </a:ln>
                      </p:spPr>
                    </p:pic>
                  </p:oleObj>
                </mc:Fallback>
              </mc:AlternateContent>
            </a:graphicData>
          </a:graphic>
        </p:graphicFrame>
        <p:graphicFrame>
          <p:nvGraphicFramePr>
            <p:cNvPr id="36902" name="Object 7"/>
            <p:cNvGraphicFramePr>
              <a:graphicFrameLocks noChangeAspect="1"/>
            </p:cNvGraphicFramePr>
            <p:nvPr/>
          </p:nvGraphicFramePr>
          <p:xfrm>
            <a:off x="1451" y="546"/>
            <a:ext cx="1633" cy="489"/>
          </p:xfrm>
          <a:graphic>
            <a:graphicData uri="http://schemas.openxmlformats.org/presentationml/2006/ole">
              <mc:AlternateContent xmlns:mc="http://schemas.openxmlformats.org/markup-compatibility/2006">
                <mc:Choice xmlns:v="urn:schemas-microsoft-com:vml" Requires="v">
                  <p:oleObj spid="_x0000_s3669" name="" r:id="rId3" imgW="1148080" imgH="355600" progId="Equation.3">
                    <p:embed/>
                  </p:oleObj>
                </mc:Choice>
                <mc:Fallback>
                  <p:oleObj name="" r:id="rId3" imgW="1148080" imgH="355600" progId="Equation.3">
                    <p:embed/>
                    <p:pic>
                      <p:nvPicPr>
                        <p:cNvPr id="0" name="图片 3668"/>
                        <p:cNvPicPr/>
                        <p:nvPr/>
                      </p:nvPicPr>
                      <p:blipFill>
                        <a:blip r:embed="rId4"/>
                        <a:stretch>
                          <a:fillRect/>
                        </a:stretch>
                      </p:blipFill>
                      <p:spPr>
                        <a:xfrm>
                          <a:off x="1451" y="546"/>
                          <a:ext cx="1633" cy="489"/>
                        </a:xfrm>
                        <a:prstGeom prst="rect">
                          <a:avLst/>
                        </a:prstGeom>
                        <a:noFill/>
                        <a:ln w="38100">
                          <a:noFill/>
                          <a:miter/>
                        </a:ln>
                      </p:spPr>
                    </p:pic>
                  </p:oleObj>
                </mc:Fallback>
              </mc:AlternateContent>
            </a:graphicData>
          </a:graphic>
        </p:graphicFrame>
        <p:sp>
          <p:nvSpPr>
            <p:cNvPr id="36903" name="Rectangle 24"/>
            <p:cNvSpPr/>
            <p:nvPr/>
          </p:nvSpPr>
          <p:spPr>
            <a:xfrm>
              <a:off x="0" y="546"/>
              <a:ext cx="1383"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频率特性为：</a:t>
              </a:r>
              <a:endParaRPr lang="zh-CN" altLang="en-US" sz="2600" b="1" dirty="0">
                <a:latin typeface="宋体" panose="02010600030101010101" pitchFamily="2" charset="-122"/>
              </a:endParaRPr>
            </a:p>
          </p:txBody>
        </p:sp>
      </p:grpSp>
      <p:grpSp>
        <p:nvGrpSpPr>
          <p:cNvPr id="3" name="Group 9"/>
          <p:cNvGrpSpPr/>
          <p:nvPr/>
        </p:nvGrpSpPr>
        <p:grpSpPr>
          <a:xfrm>
            <a:off x="1727200" y="2276475"/>
            <a:ext cx="5797550" cy="1957388"/>
            <a:chOff x="31" y="29"/>
            <a:chExt cx="3652" cy="1233"/>
          </a:xfrm>
        </p:grpSpPr>
        <p:graphicFrame>
          <p:nvGraphicFramePr>
            <p:cNvPr id="36888" name="Object 10"/>
            <p:cNvGraphicFramePr>
              <a:graphicFrameLocks noChangeAspect="1"/>
            </p:cNvGraphicFramePr>
            <p:nvPr/>
          </p:nvGraphicFramePr>
          <p:xfrm>
            <a:off x="36" y="61"/>
            <a:ext cx="565" cy="246"/>
          </p:xfrm>
          <a:graphic>
            <a:graphicData uri="http://schemas.openxmlformats.org/presentationml/2006/ole">
              <mc:AlternateContent xmlns:mc="http://schemas.openxmlformats.org/markup-compatibility/2006">
                <mc:Choice xmlns:v="urn:schemas-microsoft-com:vml" Requires="v">
                  <p:oleObj spid="_x0000_s3674" name="" r:id="rId5" imgW="314960" imgH="111760" progId="Equation.3">
                    <p:embed/>
                  </p:oleObj>
                </mc:Choice>
                <mc:Fallback>
                  <p:oleObj name="" r:id="rId5" imgW="314960" imgH="111760" progId="Equation.3">
                    <p:embed/>
                    <p:pic>
                      <p:nvPicPr>
                        <p:cNvPr id="0" name="图片 3673"/>
                        <p:cNvPicPr/>
                        <p:nvPr/>
                      </p:nvPicPr>
                      <p:blipFill>
                        <a:blip r:embed="rId6"/>
                        <a:stretch>
                          <a:fillRect/>
                        </a:stretch>
                      </p:blipFill>
                      <p:spPr>
                        <a:xfrm>
                          <a:off x="36" y="61"/>
                          <a:ext cx="565" cy="246"/>
                        </a:xfrm>
                        <a:prstGeom prst="rect">
                          <a:avLst/>
                        </a:prstGeom>
                        <a:noFill/>
                        <a:ln w="38100">
                          <a:noFill/>
                          <a:miter/>
                        </a:ln>
                      </p:spPr>
                    </p:pic>
                  </p:oleObj>
                </mc:Fallback>
              </mc:AlternateContent>
            </a:graphicData>
          </a:graphic>
        </p:graphicFrame>
        <p:graphicFrame>
          <p:nvGraphicFramePr>
            <p:cNvPr id="36889" name="Object 11"/>
            <p:cNvGraphicFramePr>
              <a:graphicFrameLocks noChangeAspect="1"/>
            </p:cNvGraphicFramePr>
            <p:nvPr/>
          </p:nvGraphicFramePr>
          <p:xfrm>
            <a:off x="1053" y="47"/>
            <a:ext cx="935" cy="295"/>
          </p:xfrm>
          <a:graphic>
            <a:graphicData uri="http://schemas.openxmlformats.org/presentationml/2006/ole">
              <mc:AlternateContent xmlns:mc="http://schemas.openxmlformats.org/markup-compatibility/2006">
                <mc:Choice xmlns:v="urn:schemas-microsoft-com:vml" Requires="v">
                  <p:oleObj spid="_x0000_s3663" name="" r:id="rId7" imgW="589280" imgH="193040" progId="Equation.3">
                    <p:embed/>
                  </p:oleObj>
                </mc:Choice>
                <mc:Fallback>
                  <p:oleObj name="" r:id="rId7" imgW="589280" imgH="193040" progId="Equation.3">
                    <p:embed/>
                    <p:pic>
                      <p:nvPicPr>
                        <p:cNvPr id="0" name="图片 3662"/>
                        <p:cNvPicPr/>
                        <p:nvPr/>
                      </p:nvPicPr>
                      <p:blipFill>
                        <a:blip r:embed="rId8"/>
                        <a:stretch>
                          <a:fillRect/>
                        </a:stretch>
                      </p:blipFill>
                      <p:spPr>
                        <a:xfrm>
                          <a:off x="1053" y="47"/>
                          <a:ext cx="935" cy="295"/>
                        </a:xfrm>
                        <a:prstGeom prst="rect">
                          <a:avLst/>
                        </a:prstGeom>
                        <a:noFill/>
                        <a:ln w="38100">
                          <a:noFill/>
                          <a:miter/>
                        </a:ln>
                      </p:spPr>
                    </p:pic>
                  </p:oleObj>
                </mc:Fallback>
              </mc:AlternateContent>
            </a:graphicData>
          </a:graphic>
        </p:graphicFrame>
        <p:graphicFrame>
          <p:nvGraphicFramePr>
            <p:cNvPr id="36890" name="Object 12"/>
            <p:cNvGraphicFramePr>
              <a:graphicFrameLocks noChangeAspect="1"/>
            </p:cNvGraphicFramePr>
            <p:nvPr/>
          </p:nvGraphicFramePr>
          <p:xfrm>
            <a:off x="2504" y="29"/>
            <a:ext cx="1045" cy="281"/>
          </p:xfrm>
          <a:graphic>
            <a:graphicData uri="http://schemas.openxmlformats.org/presentationml/2006/ole">
              <mc:AlternateContent xmlns:mc="http://schemas.openxmlformats.org/markup-compatibility/2006">
                <mc:Choice xmlns:v="urn:schemas-microsoft-com:vml" Requires="v">
                  <p:oleObj spid="_x0000_s3673" name="" r:id="rId9" imgW="741680" imgH="162560" progId="Equation.3">
                    <p:embed/>
                  </p:oleObj>
                </mc:Choice>
                <mc:Fallback>
                  <p:oleObj name="" r:id="rId9" imgW="741680" imgH="162560" progId="Equation.3">
                    <p:embed/>
                    <p:pic>
                      <p:nvPicPr>
                        <p:cNvPr id="0" name="图片 3672"/>
                        <p:cNvPicPr/>
                        <p:nvPr/>
                      </p:nvPicPr>
                      <p:blipFill>
                        <a:blip r:embed="rId10"/>
                        <a:stretch>
                          <a:fillRect/>
                        </a:stretch>
                      </p:blipFill>
                      <p:spPr>
                        <a:xfrm>
                          <a:off x="2504" y="29"/>
                          <a:ext cx="1045" cy="281"/>
                        </a:xfrm>
                        <a:prstGeom prst="rect">
                          <a:avLst/>
                        </a:prstGeom>
                        <a:noFill/>
                        <a:ln w="38100">
                          <a:noFill/>
                          <a:miter/>
                        </a:ln>
                      </p:spPr>
                    </p:pic>
                  </p:oleObj>
                </mc:Fallback>
              </mc:AlternateContent>
            </a:graphicData>
          </a:graphic>
        </p:graphicFrame>
        <p:graphicFrame>
          <p:nvGraphicFramePr>
            <p:cNvPr id="36891" name="Object 13"/>
            <p:cNvGraphicFramePr>
              <a:graphicFrameLocks noChangeAspect="1"/>
            </p:cNvGraphicFramePr>
            <p:nvPr/>
          </p:nvGraphicFramePr>
          <p:xfrm>
            <a:off x="31" y="377"/>
            <a:ext cx="611" cy="500"/>
          </p:xfrm>
          <a:graphic>
            <a:graphicData uri="http://schemas.openxmlformats.org/presentationml/2006/ole">
              <mc:AlternateContent xmlns:mc="http://schemas.openxmlformats.org/markup-compatibility/2006">
                <mc:Choice xmlns:v="urn:schemas-microsoft-com:vml" Requires="v">
                  <p:oleObj spid="_x0000_s3672" name="" r:id="rId11" imgW="355600" imgH="325120" progId="Equation.3">
                    <p:embed/>
                  </p:oleObj>
                </mc:Choice>
                <mc:Fallback>
                  <p:oleObj name="" r:id="rId11" imgW="355600" imgH="325120" progId="Equation.3">
                    <p:embed/>
                    <p:pic>
                      <p:nvPicPr>
                        <p:cNvPr id="0" name="图片 3671"/>
                        <p:cNvPicPr/>
                        <p:nvPr/>
                      </p:nvPicPr>
                      <p:blipFill>
                        <a:blip r:embed="rId12"/>
                        <a:stretch>
                          <a:fillRect/>
                        </a:stretch>
                      </p:blipFill>
                      <p:spPr>
                        <a:xfrm>
                          <a:off x="31" y="377"/>
                          <a:ext cx="611" cy="500"/>
                        </a:xfrm>
                        <a:prstGeom prst="rect">
                          <a:avLst/>
                        </a:prstGeom>
                        <a:noFill/>
                        <a:ln w="38100">
                          <a:noFill/>
                          <a:miter/>
                        </a:ln>
                      </p:spPr>
                    </p:pic>
                  </p:oleObj>
                </mc:Fallback>
              </mc:AlternateContent>
            </a:graphicData>
          </a:graphic>
        </p:graphicFrame>
        <p:graphicFrame>
          <p:nvGraphicFramePr>
            <p:cNvPr id="36892" name="Object 14"/>
            <p:cNvGraphicFramePr>
              <a:graphicFrameLocks noChangeAspect="1"/>
            </p:cNvGraphicFramePr>
            <p:nvPr/>
          </p:nvGraphicFramePr>
          <p:xfrm>
            <a:off x="1053" y="404"/>
            <a:ext cx="1196" cy="503"/>
          </p:xfrm>
          <a:graphic>
            <a:graphicData uri="http://schemas.openxmlformats.org/presentationml/2006/ole">
              <mc:AlternateContent xmlns:mc="http://schemas.openxmlformats.org/markup-compatibility/2006">
                <mc:Choice xmlns:v="urn:schemas-microsoft-com:vml" Requires="v">
                  <p:oleObj spid="_x0000_s3658" name="" r:id="rId13" imgW="843280" imgH="365760" progId="Equation.3">
                    <p:embed/>
                  </p:oleObj>
                </mc:Choice>
                <mc:Fallback>
                  <p:oleObj name="" r:id="rId13" imgW="843280" imgH="365760" progId="Equation.3">
                    <p:embed/>
                    <p:pic>
                      <p:nvPicPr>
                        <p:cNvPr id="0" name="图片 3657"/>
                        <p:cNvPicPr/>
                        <p:nvPr/>
                      </p:nvPicPr>
                      <p:blipFill>
                        <a:blip r:embed="rId14"/>
                        <a:stretch>
                          <a:fillRect/>
                        </a:stretch>
                      </p:blipFill>
                      <p:spPr>
                        <a:xfrm>
                          <a:off x="1053" y="404"/>
                          <a:ext cx="1196" cy="503"/>
                        </a:xfrm>
                        <a:prstGeom prst="rect">
                          <a:avLst/>
                        </a:prstGeom>
                        <a:noFill/>
                        <a:ln w="38100">
                          <a:noFill/>
                          <a:miter/>
                        </a:ln>
                      </p:spPr>
                    </p:pic>
                  </p:oleObj>
                </mc:Fallback>
              </mc:AlternateContent>
            </a:graphicData>
          </a:graphic>
        </p:graphicFrame>
        <p:graphicFrame>
          <p:nvGraphicFramePr>
            <p:cNvPr id="36893" name="Object 15"/>
            <p:cNvGraphicFramePr>
              <a:graphicFrameLocks noChangeAspect="1"/>
            </p:cNvGraphicFramePr>
            <p:nvPr/>
          </p:nvGraphicFramePr>
          <p:xfrm>
            <a:off x="2504" y="400"/>
            <a:ext cx="1105" cy="463"/>
          </p:xfrm>
          <a:graphic>
            <a:graphicData uri="http://schemas.openxmlformats.org/presentationml/2006/ole">
              <mc:AlternateContent xmlns:mc="http://schemas.openxmlformats.org/markup-compatibility/2006">
                <mc:Choice xmlns:v="urn:schemas-microsoft-com:vml" Requires="v">
                  <p:oleObj spid="_x0000_s3671" name="" r:id="rId15" imgW="894080" imgH="325120" progId="Equation.3">
                    <p:embed/>
                  </p:oleObj>
                </mc:Choice>
                <mc:Fallback>
                  <p:oleObj name="" r:id="rId15" imgW="894080" imgH="325120" progId="Equation.3">
                    <p:embed/>
                    <p:pic>
                      <p:nvPicPr>
                        <p:cNvPr id="0" name="图片 3670"/>
                        <p:cNvPicPr/>
                        <p:nvPr/>
                      </p:nvPicPr>
                      <p:blipFill>
                        <a:blip r:embed="rId16"/>
                        <a:stretch>
                          <a:fillRect/>
                        </a:stretch>
                      </p:blipFill>
                      <p:spPr>
                        <a:xfrm>
                          <a:off x="2504" y="400"/>
                          <a:ext cx="1105" cy="463"/>
                        </a:xfrm>
                        <a:prstGeom prst="rect">
                          <a:avLst/>
                        </a:prstGeom>
                        <a:noFill/>
                        <a:ln w="38100">
                          <a:noFill/>
                          <a:miter/>
                        </a:ln>
                      </p:spPr>
                    </p:pic>
                  </p:oleObj>
                </mc:Fallback>
              </mc:AlternateContent>
            </a:graphicData>
          </a:graphic>
        </p:graphicFrame>
        <p:graphicFrame>
          <p:nvGraphicFramePr>
            <p:cNvPr id="36894" name="Object 16"/>
            <p:cNvGraphicFramePr>
              <a:graphicFrameLocks noChangeAspect="1"/>
            </p:cNvGraphicFramePr>
            <p:nvPr/>
          </p:nvGraphicFramePr>
          <p:xfrm>
            <a:off x="42" y="1011"/>
            <a:ext cx="602" cy="185"/>
          </p:xfrm>
          <a:graphic>
            <a:graphicData uri="http://schemas.openxmlformats.org/presentationml/2006/ole">
              <mc:AlternateContent xmlns:mc="http://schemas.openxmlformats.org/markup-compatibility/2006">
                <mc:Choice xmlns:v="urn:schemas-microsoft-com:vml" Requires="v">
                  <p:oleObj spid="_x0000_s3668" name="" r:id="rId17" imgW="355600" imgH="71120" progId="Equation.3">
                    <p:embed/>
                  </p:oleObj>
                </mc:Choice>
                <mc:Fallback>
                  <p:oleObj name="" r:id="rId17" imgW="355600" imgH="71120" progId="Equation.3">
                    <p:embed/>
                    <p:pic>
                      <p:nvPicPr>
                        <p:cNvPr id="0" name="图片 3667"/>
                        <p:cNvPicPr/>
                        <p:nvPr/>
                      </p:nvPicPr>
                      <p:blipFill>
                        <a:blip r:embed="rId18"/>
                        <a:stretch>
                          <a:fillRect/>
                        </a:stretch>
                      </p:blipFill>
                      <p:spPr>
                        <a:xfrm>
                          <a:off x="42" y="1011"/>
                          <a:ext cx="602" cy="185"/>
                        </a:xfrm>
                        <a:prstGeom prst="rect">
                          <a:avLst/>
                        </a:prstGeom>
                        <a:noFill/>
                        <a:ln w="38100">
                          <a:noFill/>
                          <a:miter/>
                        </a:ln>
                      </p:spPr>
                    </p:pic>
                  </p:oleObj>
                </mc:Fallback>
              </mc:AlternateContent>
            </a:graphicData>
          </a:graphic>
        </p:graphicFrame>
        <p:graphicFrame>
          <p:nvGraphicFramePr>
            <p:cNvPr id="36895" name="Object 17"/>
            <p:cNvGraphicFramePr>
              <a:graphicFrameLocks noChangeAspect="1"/>
            </p:cNvGraphicFramePr>
            <p:nvPr/>
          </p:nvGraphicFramePr>
          <p:xfrm>
            <a:off x="1053" y="938"/>
            <a:ext cx="984" cy="324"/>
          </p:xfrm>
          <a:graphic>
            <a:graphicData uri="http://schemas.openxmlformats.org/presentationml/2006/ole">
              <mc:AlternateContent xmlns:mc="http://schemas.openxmlformats.org/markup-compatibility/2006">
                <mc:Choice xmlns:v="urn:schemas-microsoft-com:vml" Requires="v">
                  <p:oleObj spid="_x0000_s3661" name="" r:id="rId19" imgW="660400" imgH="193040" progId="Equation.3">
                    <p:embed/>
                  </p:oleObj>
                </mc:Choice>
                <mc:Fallback>
                  <p:oleObj name="" r:id="rId19" imgW="660400" imgH="193040" progId="Equation.3">
                    <p:embed/>
                    <p:pic>
                      <p:nvPicPr>
                        <p:cNvPr id="0" name="图片 3660"/>
                        <p:cNvPicPr/>
                        <p:nvPr/>
                      </p:nvPicPr>
                      <p:blipFill>
                        <a:blip r:embed="rId20"/>
                        <a:stretch>
                          <a:fillRect/>
                        </a:stretch>
                      </p:blipFill>
                      <p:spPr>
                        <a:xfrm>
                          <a:off x="1053" y="938"/>
                          <a:ext cx="984" cy="324"/>
                        </a:xfrm>
                        <a:prstGeom prst="rect">
                          <a:avLst/>
                        </a:prstGeom>
                        <a:noFill/>
                        <a:ln w="38100">
                          <a:noFill/>
                          <a:miter/>
                        </a:ln>
                      </p:spPr>
                    </p:pic>
                  </p:oleObj>
                </mc:Fallback>
              </mc:AlternateContent>
            </a:graphicData>
          </a:graphic>
        </p:graphicFrame>
        <p:graphicFrame>
          <p:nvGraphicFramePr>
            <p:cNvPr id="36896" name="Object 18"/>
            <p:cNvGraphicFramePr>
              <a:graphicFrameLocks noChangeAspect="1"/>
            </p:cNvGraphicFramePr>
            <p:nvPr/>
          </p:nvGraphicFramePr>
          <p:xfrm>
            <a:off x="2501" y="925"/>
            <a:ext cx="1182" cy="277"/>
          </p:xfrm>
          <a:graphic>
            <a:graphicData uri="http://schemas.openxmlformats.org/presentationml/2006/ole">
              <mc:AlternateContent xmlns:mc="http://schemas.openxmlformats.org/markup-compatibility/2006">
                <mc:Choice xmlns:v="urn:schemas-microsoft-com:vml" Requires="v">
                  <p:oleObj spid="_x0000_s3670" name="" r:id="rId21" imgW="853440" imgH="162560" progId="Equation.3">
                    <p:embed/>
                  </p:oleObj>
                </mc:Choice>
                <mc:Fallback>
                  <p:oleObj name="" r:id="rId21" imgW="853440" imgH="162560" progId="Equation.3">
                    <p:embed/>
                    <p:pic>
                      <p:nvPicPr>
                        <p:cNvPr id="0" name="图片 3669"/>
                        <p:cNvPicPr/>
                        <p:nvPr/>
                      </p:nvPicPr>
                      <p:blipFill>
                        <a:blip r:embed="rId22"/>
                        <a:stretch>
                          <a:fillRect/>
                        </a:stretch>
                      </p:blipFill>
                      <p:spPr>
                        <a:xfrm>
                          <a:off x="2501" y="925"/>
                          <a:ext cx="1182" cy="277"/>
                        </a:xfrm>
                        <a:prstGeom prst="rect">
                          <a:avLst/>
                        </a:prstGeom>
                        <a:noFill/>
                        <a:ln w="38100">
                          <a:noFill/>
                          <a:miter/>
                        </a:ln>
                      </p:spPr>
                    </p:pic>
                  </p:oleObj>
                </mc:Fallback>
              </mc:AlternateContent>
            </a:graphicData>
          </a:graphic>
        </p:graphicFrame>
        <p:sp>
          <p:nvSpPr>
            <p:cNvPr id="36897" name="AutoShape 43"/>
            <p:cNvSpPr/>
            <p:nvPr/>
          </p:nvSpPr>
          <p:spPr>
            <a:xfrm>
              <a:off x="688" y="120"/>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6898" name="AutoShape 44"/>
            <p:cNvSpPr/>
            <p:nvPr/>
          </p:nvSpPr>
          <p:spPr>
            <a:xfrm>
              <a:off x="688" y="57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6899" name="AutoShape 45"/>
            <p:cNvSpPr/>
            <p:nvPr/>
          </p:nvSpPr>
          <p:spPr>
            <a:xfrm>
              <a:off x="688" y="101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sp>
        <p:nvSpPr>
          <p:cNvPr id="34849" name="Rectangle 57"/>
          <p:cNvSpPr/>
          <p:nvPr/>
        </p:nvSpPr>
        <p:spPr>
          <a:xfrm>
            <a:off x="4800600" y="4610100"/>
            <a:ext cx="4019550" cy="1412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与惯性环节的频率特性相比，是以平面的实轴为对称轴互相对称的。</a:t>
            </a:r>
            <a:endParaRPr lang="zh-CN" altLang="en-US" sz="2600" b="1" dirty="0">
              <a:solidFill>
                <a:schemeClr val="tx1"/>
              </a:solidFill>
              <a:latin typeface="宋体" panose="02010600030101010101" pitchFamily="2" charset="-122"/>
            </a:endParaRPr>
          </a:p>
        </p:txBody>
      </p:sp>
      <p:grpSp>
        <p:nvGrpSpPr>
          <p:cNvPr id="4" name="Group 34"/>
          <p:cNvGrpSpPr/>
          <p:nvPr/>
        </p:nvGrpSpPr>
        <p:grpSpPr>
          <a:xfrm>
            <a:off x="1979613" y="692150"/>
            <a:ext cx="6210300" cy="1558925"/>
            <a:chOff x="48" y="63"/>
            <a:chExt cx="3912" cy="982"/>
          </a:xfrm>
        </p:grpSpPr>
        <p:graphicFrame>
          <p:nvGraphicFramePr>
            <p:cNvPr id="36884" name="Object 35"/>
            <p:cNvGraphicFramePr>
              <a:graphicFrameLocks noChangeAspect="1"/>
            </p:cNvGraphicFramePr>
            <p:nvPr/>
          </p:nvGraphicFramePr>
          <p:xfrm>
            <a:off x="1166" y="569"/>
            <a:ext cx="2794" cy="476"/>
          </p:xfrm>
          <a:graphic>
            <a:graphicData uri="http://schemas.openxmlformats.org/presentationml/2006/ole">
              <mc:AlternateContent xmlns:mc="http://schemas.openxmlformats.org/markup-compatibility/2006">
                <mc:Choice xmlns:v="urn:schemas-microsoft-com:vml" Requires="v">
                  <p:oleObj spid="_x0000_s3659" name="" r:id="rId23" imgW="2245360" imgH="325120" progId="Equation.DSMT4">
                    <p:embed/>
                  </p:oleObj>
                </mc:Choice>
                <mc:Fallback>
                  <p:oleObj name="" r:id="rId23" imgW="2245360" imgH="325120" progId="Equation.DSMT4">
                    <p:embed/>
                    <p:pic>
                      <p:nvPicPr>
                        <p:cNvPr id="0" name="图片 3658"/>
                        <p:cNvPicPr/>
                        <p:nvPr/>
                      </p:nvPicPr>
                      <p:blipFill>
                        <a:blip r:embed="rId24"/>
                        <a:stretch>
                          <a:fillRect/>
                        </a:stretch>
                      </p:blipFill>
                      <p:spPr>
                        <a:xfrm>
                          <a:off x="1166" y="569"/>
                          <a:ext cx="2794" cy="476"/>
                        </a:xfrm>
                        <a:prstGeom prst="rect">
                          <a:avLst/>
                        </a:prstGeom>
                        <a:noFill/>
                        <a:ln w="38100">
                          <a:noFill/>
                          <a:miter/>
                        </a:ln>
                      </p:spPr>
                    </p:pic>
                  </p:oleObj>
                </mc:Fallback>
              </mc:AlternateContent>
            </a:graphicData>
          </a:graphic>
        </p:graphicFrame>
        <p:graphicFrame>
          <p:nvGraphicFramePr>
            <p:cNvPr id="36885" name="Object 36"/>
            <p:cNvGraphicFramePr>
              <a:graphicFrameLocks noChangeAspect="1"/>
            </p:cNvGraphicFramePr>
            <p:nvPr/>
          </p:nvGraphicFramePr>
          <p:xfrm>
            <a:off x="1514" y="63"/>
            <a:ext cx="1543" cy="561"/>
          </p:xfrm>
          <a:graphic>
            <a:graphicData uri="http://schemas.openxmlformats.org/presentationml/2006/ole">
              <mc:AlternateContent xmlns:mc="http://schemas.openxmlformats.org/markup-compatibility/2006">
                <mc:Choice xmlns:v="urn:schemas-microsoft-com:vml" Requires="v">
                  <p:oleObj spid="_x0000_s3664" name="" r:id="rId25" imgW="1104900" imgH="393700" progId="Equation.DSMT4">
                    <p:embed/>
                  </p:oleObj>
                </mc:Choice>
                <mc:Fallback>
                  <p:oleObj name="" r:id="rId25" imgW="1104900" imgH="393700" progId="Equation.DSMT4">
                    <p:embed/>
                    <p:pic>
                      <p:nvPicPr>
                        <p:cNvPr id="0" name="图片 3663"/>
                        <p:cNvPicPr/>
                        <p:nvPr/>
                      </p:nvPicPr>
                      <p:blipFill>
                        <a:blip r:embed="rId26"/>
                        <a:stretch>
                          <a:fillRect/>
                        </a:stretch>
                      </p:blipFill>
                      <p:spPr>
                        <a:xfrm>
                          <a:off x="1514" y="63"/>
                          <a:ext cx="1543" cy="561"/>
                        </a:xfrm>
                        <a:prstGeom prst="rect">
                          <a:avLst/>
                        </a:prstGeom>
                        <a:noFill/>
                        <a:ln w="38100">
                          <a:noFill/>
                          <a:miter/>
                        </a:ln>
                      </p:spPr>
                    </p:pic>
                  </p:oleObj>
                </mc:Fallback>
              </mc:AlternateContent>
            </a:graphicData>
          </a:graphic>
        </p:graphicFrame>
        <p:sp>
          <p:nvSpPr>
            <p:cNvPr id="36886" name="Rectangle 80"/>
            <p:cNvSpPr/>
            <p:nvPr/>
          </p:nvSpPr>
          <p:spPr>
            <a:xfrm>
              <a:off x="48" y="138"/>
              <a:ext cx="1162"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幅频特性：</a:t>
              </a:r>
              <a:endParaRPr lang="zh-CN" altLang="en-US" sz="2600" b="1" dirty="0">
                <a:latin typeface="宋体" panose="02010600030101010101" pitchFamily="2" charset="-122"/>
              </a:endParaRPr>
            </a:p>
          </p:txBody>
        </p:sp>
        <p:sp>
          <p:nvSpPr>
            <p:cNvPr id="36887" name="Rectangle 81"/>
            <p:cNvSpPr/>
            <p:nvPr/>
          </p:nvSpPr>
          <p:spPr>
            <a:xfrm>
              <a:off x="50" y="612"/>
              <a:ext cx="1098"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a:t>
              </a:r>
              <a:endParaRPr lang="zh-CN" altLang="en-US" sz="2600" b="1" dirty="0">
                <a:latin typeface="宋体" panose="02010600030101010101" pitchFamily="2" charset="-122"/>
              </a:endParaRPr>
            </a:p>
          </p:txBody>
        </p:sp>
      </p:grpSp>
      <p:grpSp>
        <p:nvGrpSpPr>
          <p:cNvPr id="5" name="组合 1"/>
          <p:cNvGrpSpPr/>
          <p:nvPr/>
        </p:nvGrpSpPr>
        <p:grpSpPr>
          <a:xfrm>
            <a:off x="609600" y="4238625"/>
            <a:ext cx="3962400" cy="2286000"/>
            <a:chOff x="609600" y="4239344"/>
            <a:chExt cx="3962400" cy="2286000"/>
          </a:xfrm>
        </p:grpSpPr>
        <p:grpSp>
          <p:nvGrpSpPr>
            <p:cNvPr id="36873" name="Group 22"/>
            <p:cNvGrpSpPr/>
            <p:nvPr/>
          </p:nvGrpSpPr>
          <p:grpSpPr>
            <a:xfrm>
              <a:off x="609600" y="4239344"/>
              <a:ext cx="3962400" cy="2286000"/>
              <a:chOff x="0" y="0"/>
              <a:chExt cx="2496" cy="1440"/>
            </a:xfrm>
          </p:grpSpPr>
          <p:sp>
            <p:nvSpPr>
              <p:cNvPr id="36876" name="AutoShape 47"/>
              <p:cNvSpPr/>
              <p:nvPr/>
            </p:nvSpPr>
            <p:spPr>
              <a:xfrm>
                <a:off x="0" y="0"/>
                <a:ext cx="2496" cy="1440"/>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36877" name="Line 48"/>
              <p:cNvSpPr/>
              <p:nvPr/>
            </p:nvSpPr>
            <p:spPr>
              <a:xfrm>
                <a:off x="512" y="960"/>
                <a:ext cx="1776" cy="0"/>
              </a:xfrm>
              <a:prstGeom prst="line">
                <a:avLst/>
              </a:prstGeom>
              <a:ln w="9525" cap="flat" cmpd="sng">
                <a:solidFill>
                  <a:schemeClr val="tx2"/>
                </a:solidFill>
                <a:prstDash val="solid"/>
                <a:headEnd type="none" w="med" len="med"/>
                <a:tailEnd type="triangle" w="med" len="med"/>
              </a:ln>
            </p:spPr>
          </p:sp>
          <p:sp>
            <p:nvSpPr>
              <p:cNvPr id="36878" name="Line 49"/>
              <p:cNvSpPr/>
              <p:nvPr/>
            </p:nvSpPr>
            <p:spPr>
              <a:xfrm flipV="1">
                <a:off x="800" y="183"/>
                <a:ext cx="0" cy="1153"/>
              </a:xfrm>
              <a:prstGeom prst="line">
                <a:avLst/>
              </a:prstGeom>
              <a:ln w="9525" cap="flat" cmpd="sng">
                <a:solidFill>
                  <a:schemeClr val="tx2"/>
                </a:solidFill>
                <a:prstDash val="solid"/>
                <a:headEnd type="none" w="med" len="med"/>
                <a:tailEnd type="triangle" w="med" len="med"/>
              </a:ln>
            </p:spPr>
          </p:sp>
          <p:sp>
            <p:nvSpPr>
              <p:cNvPr id="36879" name="Arc 50"/>
              <p:cNvSpPr/>
              <p:nvPr/>
            </p:nvSpPr>
            <p:spPr>
              <a:xfrm rot="-5400000">
                <a:off x="976" y="324"/>
                <a:ext cx="466" cy="815"/>
              </a:xfrm>
              <a:custGeom>
                <a:avLst/>
                <a:gdLst>
                  <a:gd name="txL" fmla="*/ 0 w 23161"/>
                  <a:gd name="txT" fmla="*/ 0 h 43200"/>
                  <a:gd name="txR" fmla="*/ 23161 w 23161"/>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3161" h="43200" fill="none">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path>
                  <a:path w="23161" h="43200" stroke="0">
                    <a:moveTo>
                      <a:pt x="48" y="52"/>
                    </a:moveTo>
                    <a:cubicBezTo>
                      <a:pt x="552" y="17"/>
                      <a:pt x="1056" y="-1"/>
                      <a:pt x="1561" y="0"/>
                    </a:cubicBezTo>
                    <a:cubicBezTo>
                      <a:pt x="13490" y="0"/>
                      <a:pt x="23161" y="9670"/>
                      <a:pt x="23161" y="21600"/>
                    </a:cubicBezTo>
                    <a:cubicBezTo>
                      <a:pt x="23161" y="33529"/>
                      <a:pt x="13490" y="43200"/>
                      <a:pt x="1561" y="43200"/>
                    </a:cubicBezTo>
                    <a:cubicBezTo>
                      <a:pt x="1040" y="43200"/>
                      <a:pt x="519" y="43181"/>
                      <a:pt x="0" y="43143"/>
                    </a:cubicBezTo>
                    <a:lnTo>
                      <a:pt x="1561" y="21600"/>
                    </a:lnTo>
                    <a:lnTo>
                      <a:pt x="48" y="52"/>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36880" name="Text Box 51"/>
              <p:cNvSpPr txBox="1"/>
              <p:nvPr/>
            </p:nvSpPr>
            <p:spPr>
              <a:xfrm>
                <a:off x="600" y="926"/>
                <a:ext cx="240" cy="29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b="1" dirty="0">
                    <a:latin typeface="Times New Roman" panose="02020603050405020304" pitchFamily="18" charset="0"/>
                  </a:rPr>
                  <a:t>0</a:t>
                </a:r>
                <a:endParaRPr lang="en-US" altLang="zh-CN" sz="2800" b="1" dirty="0">
                  <a:latin typeface="Times New Roman" panose="02020603050405020304" pitchFamily="18" charset="0"/>
                </a:endParaRPr>
              </a:p>
            </p:txBody>
          </p:sp>
          <p:graphicFrame>
            <p:nvGraphicFramePr>
              <p:cNvPr id="36881" name="Object 30"/>
              <p:cNvGraphicFramePr>
                <a:graphicFrameLocks noChangeAspect="1"/>
              </p:cNvGraphicFramePr>
              <p:nvPr/>
            </p:nvGraphicFramePr>
            <p:xfrm>
              <a:off x="1308" y="933"/>
              <a:ext cx="567" cy="265"/>
            </p:xfrm>
            <a:graphic>
              <a:graphicData uri="http://schemas.openxmlformats.org/presentationml/2006/ole">
                <mc:AlternateContent xmlns:mc="http://schemas.openxmlformats.org/markup-compatibility/2006">
                  <mc:Choice xmlns:v="urn:schemas-microsoft-com:vml" Requires="v">
                    <p:oleObj spid="_x0000_s3662" name="" r:id="rId27" imgW="314960" imgH="111760" progId="Equation.3">
                      <p:embed/>
                    </p:oleObj>
                  </mc:Choice>
                  <mc:Fallback>
                    <p:oleObj name="" r:id="rId27" imgW="314960" imgH="111760" progId="Equation.3">
                      <p:embed/>
                      <p:pic>
                        <p:nvPicPr>
                          <p:cNvPr id="0" name="图片 3661"/>
                          <p:cNvPicPr/>
                          <p:nvPr/>
                        </p:nvPicPr>
                        <p:blipFill>
                          <a:blip r:embed="rId28"/>
                          <a:stretch>
                            <a:fillRect/>
                          </a:stretch>
                        </p:blipFill>
                        <p:spPr>
                          <a:xfrm>
                            <a:off x="1308" y="933"/>
                            <a:ext cx="567" cy="265"/>
                          </a:xfrm>
                          <a:prstGeom prst="rect">
                            <a:avLst/>
                          </a:prstGeom>
                          <a:noFill/>
                          <a:ln w="38100">
                            <a:noFill/>
                            <a:miter/>
                          </a:ln>
                        </p:spPr>
                      </p:pic>
                    </p:oleObj>
                  </mc:Fallback>
                </mc:AlternateContent>
              </a:graphicData>
            </a:graphic>
          </p:graphicFrame>
          <p:graphicFrame>
            <p:nvGraphicFramePr>
              <p:cNvPr id="36882" name="Object 31"/>
              <p:cNvGraphicFramePr>
                <a:graphicFrameLocks noChangeAspect="1"/>
              </p:cNvGraphicFramePr>
              <p:nvPr/>
            </p:nvGraphicFramePr>
            <p:xfrm>
              <a:off x="159" y="733"/>
              <a:ext cx="611" cy="204"/>
            </p:xfrm>
            <a:graphic>
              <a:graphicData uri="http://schemas.openxmlformats.org/presentationml/2006/ole">
                <mc:AlternateContent xmlns:mc="http://schemas.openxmlformats.org/markup-compatibility/2006">
                  <mc:Choice xmlns:v="urn:schemas-microsoft-com:vml" Requires="v">
                    <p:oleObj spid="_x0000_s3665" name="" r:id="rId29" imgW="355600" imgH="71120" progId="Equation.3">
                      <p:embed/>
                    </p:oleObj>
                  </mc:Choice>
                  <mc:Fallback>
                    <p:oleObj name="" r:id="rId29" imgW="355600" imgH="71120" progId="Equation.3">
                      <p:embed/>
                      <p:pic>
                        <p:nvPicPr>
                          <p:cNvPr id="0" name="图片 3664"/>
                          <p:cNvPicPr/>
                          <p:nvPr/>
                        </p:nvPicPr>
                        <p:blipFill>
                          <a:blip r:embed="rId30"/>
                          <a:stretch>
                            <a:fillRect/>
                          </a:stretch>
                        </p:blipFill>
                        <p:spPr>
                          <a:xfrm>
                            <a:off x="159" y="733"/>
                            <a:ext cx="611" cy="204"/>
                          </a:xfrm>
                          <a:prstGeom prst="rect">
                            <a:avLst/>
                          </a:prstGeom>
                          <a:noFill/>
                          <a:ln w="38100">
                            <a:noFill/>
                            <a:miter/>
                          </a:ln>
                        </p:spPr>
                      </p:pic>
                    </p:oleObj>
                  </mc:Fallback>
                </mc:AlternateContent>
              </a:graphicData>
            </a:graphic>
          </p:graphicFrame>
          <p:sp>
            <p:nvSpPr>
              <p:cNvPr id="36883" name="Line 56"/>
              <p:cNvSpPr/>
              <p:nvPr/>
            </p:nvSpPr>
            <p:spPr>
              <a:xfrm flipH="1" flipV="1">
                <a:off x="1148" y="505"/>
                <a:ext cx="96" cy="0"/>
              </a:xfrm>
              <a:prstGeom prst="line">
                <a:avLst/>
              </a:prstGeom>
              <a:ln w="9525" cap="flat" cmpd="sng">
                <a:solidFill>
                  <a:srgbClr val="FF0000"/>
                </a:solidFill>
                <a:prstDash val="solid"/>
                <a:headEnd type="none" w="med" len="med"/>
                <a:tailEnd type="stealth" w="lg" len="lg"/>
              </a:ln>
            </p:spPr>
          </p:sp>
        </p:grpSp>
        <p:graphicFrame>
          <p:nvGraphicFramePr>
            <p:cNvPr id="36874" name="Object 32"/>
            <p:cNvGraphicFramePr>
              <a:graphicFrameLocks noChangeAspect="1"/>
            </p:cNvGraphicFramePr>
            <p:nvPr/>
          </p:nvGraphicFramePr>
          <p:xfrm>
            <a:off x="1907046" y="4310117"/>
            <a:ext cx="432706" cy="356432"/>
          </p:xfrm>
          <a:graphic>
            <a:graphicData uri="http://schemas.openxmlformats.org/presentationml/2006/ole">
              <mc:AlternateContent xmlns:mc="http://schemas.openxmlformats.org/markup-compatibility/2006">
                <mc:Choice xmlns:v="urn:schemas-microsoft-com:vml" Requires="v">
                  <p:oleObj spid="_x0000_s3666" name="" r:id="rId31" imgW="215900" imgH="177800" progId="Equation.DSMT4">
                    <p:embed/>
                  </p:oleObj>
                </mc:Choice>
                <mc:Fallback>
                  <p:oleObj name="" r:id="rId31" imgW="215900" imgH="177800" progId="Equation.DSMT4">
                    <p:embed/>
                    <p:pic>
                      <p:nvPicPr>
                        <p:cNvPr id="0" name="图片 3665"/>
                        <p:cNvPicPr/>
                        <p:nvPr/>
                      </p:nvPicPr>
                      <p:blipFill>
                        <a:blip r:embed="rId32"/>
                        <a:stretch>
                          <a:fillRect/>
                        </a:stretch>
                      </p:blipFill>
                      <p:spPr>
                        <a:xfrm>
                          <a:off x="1907046" y="4310117"/>
                          <a:ext cx="432706" cy="356432"/>
                        </a:xfrm>
                        <a:prstGeom prst="rect">
                          <a:avLst/>
                        </a:prstGeom>
                        <a:noFill/>
                        <a:ln w="38100">
                          <a:noFill/>
                          <a:miter/>
                        </a:ln>
                      </p:spPr>
                    </p:pic>
                  </p:oleObj>
                </mc:Fallback>
              </mc:AlternateContent>
            </a:graphicData>
          </a:graphic>
        </p:graphicFrame>
        <p:graphicFrame>
          <p:nvGraphicFramePr>
            <p:cNvPr id="36875" name="Object 33"/>
            <p:cNvGraphicFramePr>
              <a:graphicFrameLocks noChangeAspect="1"/>
            </p:cNvGraphicFramePr>
            <p:nvPr/>
          </p:nvGraphicFramePr>
          <p:xfrm>
            <a:off x="3867970" y="5352647"/>
            <a:ext cx="373830" cy="381328"/>
          </p:xfrm>
          <a:graphic>
            <a:graphicData uri="http://schemas.openxmlformats.org/presentationml/2006/ole">
              <mc:AlternateContent xmlns:mc="http://schemas.openxmlformats.org/markup-compatibility/2006">
                <mc:Choice xmlns:v="urn:schemas-microsoft-com:vml" Requires="v">
                  <p:oleObj spid="_x0000_s3667" name="" r:id="rId33" imgW="215900" imgH="177800" progId="Equation.DSMT4">
                    <p:embed/>
                  </p:oleObj>
                </mc:Choice>
                <mc:Fallback>
                  <p:oleObj name="" r:id="rId33" imgW="215900" imgH="177800" progId="Equation.DSMT4">
                    <p:embed/>
                    <p:pic>
                      <p:nvPicPr>
                        <p:cNvPr id="0" name="图片 3666"/>
                        <p:cNvPicPr/>
                        <p:nvPr/>
                      </p:nvPicPr>
                      <p:blipFill>
                        <a:blip r:embed="rId34"/>
                        <a:stretch>
                          <a:fillRect/>
                        </a:stretch>
                      </p:blipFill>
                      <p:spPr>
                        <a:xfrm>
                          <a:off x="3867970" y="5352647"/>
                          <a:ext cx="373830" cy="381328"/>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849"/>
                                        </p:tgtEl>
                                        <p:attrNameLst>
                                          <p:attrName>style.visibility</p:attrName>
                                        </p:attrNameLst>
                                      </p:cBhvr>
                                      <p:to>
                                        <p:strVal val="visible"/>
                                      </p:to>
                                    </p:set>
                                    <p:anim calcmode="lin" valueType="num">
                                      <p:cBhvr additive="base">
                                        <p:cTn id="31" dur="500" fill="hold"/>
                                        <p:tgtEl>
                                          <p:spTgt spid="34849"/>
                                        </p:tgtEl>
                                        <p:attrNameLst>
                                          <p:attrName>ppt_x</p:attrName>
                                        </p:attrNameLst>
                                      </p:cBhvr>
                                      <p:tavLst>
                                        <p:tav tm="0">
                                          <p:val>
                                            <p:strVal val="#ppt_x"/>
                                          </p:val>
                                        </p:tav>
                                        <p:tav tm="100000">
                                          <p:val>
                                            <p:strVal val="#ppt_x"/>
                                          </p:val>
                                        </p:tav>
                                      </p:tavLst>
                                    </p:anim>
                                    <p:anim calcmode="lin" valueType="num">
                                      <p:cBhvr additive="base">
                                        <p:cTn id="32" dur="500" fill="hold"/>
                                        <p:tgtEl>
                                          <p:spTgt spid="348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7891" name="Rectangle 2"/>
          <p:cNvSpPr/>
          <p:nvPr/>
        </p:nvSpPr>
        <p:spPr>
          <a:xfrm>
            <a:off x="468313" y="333375"/>
            <a:ext cx="8305800" cy="1477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
                <a:schemeClr val="accent2"/>
              </a:buClr>
              <a:buSzPct val="110000"/>
              <a:buFont typeface="Arial" panose="020B0604020202020204" pitchFamily="34" charset="0"/>
              <a:buNone/>
            </a:pPr>
            <a:r>
              <a:rPr lang="en-US" altLang="zh-CN" sz="3600" b="1" dirty="0">
                <a:latin typeface="Times New Roman" panose="02020603050405020304" pitchFamily="18" charset="0"/>
                <a:cs typeface="Times New Roman" panose="02020603050405020304" pitchFamily="18" charset="0"/>
              </a:rPr>
              <a:t>(2)</a:t>
            </a:r>
            <a:r>
              <a:rPr lang="zh-CN" altLang="en-US" sz="3600" b="1" dirty="0">
                <a:latin typeface="Times New Roman" panose="02020603050405020304" pitchFamily="18" charset="0"/>
                <a:cs typeface="Times New Roman" panose="02020603050405020304" pitchFamily="18" charset="0"/>
              </a:rPr>
              <a:t>开环系统的幅频特性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Magnitude</a:t>
            </a:r>
            <a:r>
              <a:rPr lang="en-US" altLang="zh-CN" dirty="0">
                <a:latin typeface="Times New Roman" panose="02020603050405020304" pitchFamily="18" charset="0"/>
                <a:cs typeface="Times New Roman" panose="02020603050405020304" pitchFamily="18" charset="0"/>
              </a:rPr>
              <a:t>-frequency characteristic</a:t>
            </a:r>
            <a:r>
              <a:rPr lang="zh-CN" altLang="en-US" dirty="0">
                <a:latin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of open-loop system</a:t>
            </a:r>
            <a:r>
              <a:rPr lang="zh-CN" altLang="en-US" dirty="0">
                <a:latin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sp>
        <p:nvSpPr>
          <p:cNvPr id="35844" name="Rectangle 3"/>
          <p:cNvSpPr/>
          <p:nvPr/>
        </p:nvSpPr>
        <p:spPr>
          <a:xfrm>
            <a:off x="611188" y="1989138"/>
            <a:ext cx="7924800" cy="3016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50000"/>
              </a:spcBef>
              <a:buClr>
                <a:schemeClr val="accent2"/>
              </a:buClr>
              <a:buSzPct val="110000"/>
              <a:buFont typeface="Arial" panose="020B0604020202020204" pitchFamily="34" charset="0"/>
              <a:buNone/>
            </a:pPr>
            <a:r>
              <a:rPr lang="en-US" altLang="zh-CN" sz="2800" b="1" dirty="0">
                <a:solidFill>
                  <a:schemeClr val="tx1"/>
                </a:solidFill>
                <a:latin typeface="宋体" panose="02010600030101010101" pitchFamily="2" charset="-122"/>
              </a:rPr>
              <a:t>    </a:t>
            </a:r>
            <a:r>
              <a:rPr lang="zh-CN" altLang="en-US" sz="2800" b="1" dirty="0">
                <a:latin typeface="宋体" panose="02010600030101010101" pitchFamily="2" charset="-122"/>
              </a:rPr>
              <a:t>开环系统的幅相频率特性曲线（简称开环幅相曲线）的绘制可以用解析的方法，给定</a:t>
            </a:r>
            <a:r>
              <a:rPr lang="en-US" altLang="zh-CN" sz="2800" i="1" dirty="0">
                <a:latin typeface="Times New Roman" panose="02020603050405020304" pitchFamily="18" charset="0"/>
                <a:cs typeface="Times New Roman" panose="02020603050405020304" pitchFamily="18" charset="0"/>
              </a:rPr>
              <a:t>ω</a:t>
            </a:r>
            <a:r>
              <a:rPr lang="zh-CN" altLang="en-US" sz="2800" b="1" dirty="0">
                <a:latin typeface="宋体" panose="02010600030101010101" pitchFamily="2" charset="-122"/>
              </a:rPr>
              <a:t>值，计算出对应的幅值和相角，绘制幅相曲线；也可以通过分析开环系统的频率特性，画出大致的幅相曲线。下面着重介绍开环幅相曲线的大致画法。</a:t>
            </a:r>
            <a:endParaRPr lang="zh-CN" altLang="en-US" sz="28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ppt_x"/>
                                          </p:val>
                                        </p:tav>
                                        <p:tav tm="100000">
                                          <p:val>
                                            <p:strVal val="#ppt_x"/>
                                          </p:val>
                                        </p:tav>
                                      </p:tavLst>
                                    </p:anim>
                                    <p:anim calcmode="lin" valueType="num">
                                      <p:cBhvr additive="base">
                                        <p:cTn id="8" dur="500" fill="hold"/>
                                        <p:tgtEl>
                                          <p:spTgt spid="35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7891" name="Rectangle 2"/>
          <p:cNvSpPr>
            <a:spLocks noChangeArrowheads="1"/>
          </p:cNvSpPr>
          <p:nvPr/>
        </p:nvSpPr>
        <p:spPr bwMode="auto">
          <a:xfrm>
            <a:off x="358775" y="96838"/>
            <a:ext cx="8483600" cy="523875"/>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1"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例</a:t>
            </a:r>
            <a:r>
              <a:rPr kumimoji="1"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5.1 </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单位反馈系统的开环传递函数为                      ，</a:t>
            </a:r>
            <a:endPar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8916" name="Object 4"/>
          <p:cNvGraphicFramePr>
            <a:graphicFrameLocks noChangeAspect="1"/>
          </p:cNvGraphicFramePr>
          <p:nvPr/>
        </p:nvGraphicFramePr>
        <p:xfrm>
          <a:off x="6443663" y="-26987"/>
          <a:ext cx="1743075" cy="836612"/>
        </p:xfrm>
        <a:graphic>
          <a:graphicData uri="http://schemas.openxmlformats.org/presentationml/2006/ole">
            <mc:AlternateContent xmlns:mc="http://schemas.openxmlformats.org/markup-compatibility/2006">
              <mc:Choice xmlns:v="urn:schemas-microsoft-com:vml" Requires="v">
                <p:oleObj spid="_x0000_s3680" name="" r:id="rId1" imgW="748665" imgH="355600" progId="Equation.DSMT4">
                  <p:embed/>
                </p:oleObj>
              </mc:Choice>
              <mc:Fallback>
                <p:oleObj name="" r:id="rId1" imgW="748665" imgH="355600" progId="Equation.DSMT4">
                  <p:embed/>
                  <p:pic>
                    <p:nvPicPr>
                      <p:cNvPr id="0" name="图片 3679"/>
                      <p:cNvPicPr/>
                      <p:nvPr/>
                    </p:nvPicPr>
                    <p:blipFill>
                      <a:blip r:embed="rId2"/>
                      <a:stretch>
                        <a:fillRect/>
                      </a:stretch>
                    </p:blipFill>
                    <p:spPr>
                      <a:xfrm>
                        <a:off x="6443663" y="-26987"/>
                        <a:ext cx="1743075" cy="836612"/>
                      </a:xfrm>
                      <a:prstGeom prst="rect">
                        <a:avLst/>
                      </a:prstGeom>
                      <a:noFill/>
                      <a:ln w="38100">
                        <a:noFill/>
                        <a:miter/>
                      </a:ln>
                    </p:spPr>
                  </p:pic>
                </p:oleObj>
              </mc:Fallback>
            </mc:AlternateContent>
          </a:graphicData>
        </a:graphic>
      </p:graphicFrame>
      <p:sp>
        <p:nvSpPr>
          <p:cNvPr id="38917" name="Rectangle 4"/>
          <p:cNvSpPr/>
          <p:nvPr/>
        </p:nvSpPr>
        <p:spPr>
          <a:xfrm>
            <a:off x="1263650" y="620713"/>
            <a:ext cx="33797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试绘制其极坐标图。</a:t>
            </a:r>
            <a:endParaRPr lang="zh-CN" altLang="en-US" sz="2800" b="1" dirty="0">
              <a:latin typeface="宋体" panose="02010600030101010101" pitchFamily="2" charset="-122"/>
            </a:endParaRPr>
          </a:p>
        </p:txBody>
      </p:sp>
      <p:grpSp>
        <p:nvGrpSpPr>
          <p:cNvPr id="2" name="Group 6"/>
          <p:cNvGrpSpPr/>
          <p:nvPr/>
        </p:nvGrpSpPr>
        <p:grpSpPr>
          <a:xfrm>
            <a:off x="2597150" y="1411288"/>
            <a:ext cx="3775075" cy="1330325"/>
            <a:chOff x="0" y="0"/>
            <a:chExt cx="2378" cy="838"/>
          </a:xfrm>
        </p:grpSpPr>
        <p:sp>
          <p:nvSpPr>
            <p:cNvPr id="38969" name="Rectangle 5"/>
            <p:cNvSpPr/>
            <p:nvPr/>
          </p:nvSpPr>
          <p:spPr>
            <a:xfrm>
              <a:off x="0" y="0"/>
              <a:ext cx="2378"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系统开环频率特性为：</a:t>
              </a:r>
              <a:endParaRPr lang="zh-CN" altLang="en-US" sz="2800" b="1" dirty="0">
                <a:latin typeface="宋体" panose="02010600030101010101" pitchFamily="2" charset="-122"/>
              </a:endParaRPr>
            </a:p>
          </p:txBody>
        </p:sp>
        <p:graphicFrame>
          <p:nvGraphicFramePr>
            <p:cNvPr id="38970" name="Object 8"/>
            <p:cNvGraphicFramePr>
              <a:graphicFrameLocks noChangeAspect="1"/>
            </p:cNvGraphicFramePr>
            <p:nvPr/>
          </p:nvGraphicFramePr>
          <p:xfrm>
            <a:off x="346" y="327"/>
            <a:ext cx="1712" cy="511"/>
          </p:xfrm>
          <a:graphic>
            <a:graphicData uri="http://schemas.openxmlformats.org/presentationml/2006/ole">
              <mc:AlternateContent xmlns:mc="http://schemas.openxmlformats.org/markup-compatibility/2006">
                <mc:Choice xmlns:v="urn:schemas-microsoft-com:vml" Requires="v">
                  <p:oleObj spid="_x0000_s3675" name="" r:id="rId3" imgW="1511300" imgH="381000" progId="Equation.DSMT4">
                    <p:embed/>
                  </p:oleObj>
                </mc:Choice>
                <mc:Fallback>
                  <p:oleObj name="" r:id="rId3" imgW="1511300" imgH="381000" progId="Equation.DSMT4">
                    <p:embed/>
                    <p:pic>
                      <p:nvPicPr>
                        <p:cNvPr id="0" name="图片 3674"/>
                        <p:cNvPicPr/>
                        <p:nvPr/>
                      </p:nvPicPr>
                      <p:blipFill>
                        <a:blip r:embed="rId4"/>
                        <a:stretch>
                          <a:fillRect/>
                        </a:stretch>
                      </p:blipFill>
                      <p:spPr>
                        <a:xfrm>
                          <a:off x="346" y="327"/>
                          <a:ext cx="1712" cy="511"/>
                        </a:xfrm>
                        <a:prstGeom prst="rect">
                          <a:avLst/>
                        </a:prstGeom>
                        <a:noFill/>
                        <a:ln w="38100">
                          <a:noFill/>
                          <a:miter/>
                        </a:ln>
                      </p:spPr>
                    </p:pic>
                  </p:oleObj>
                </mc:Fallback>
              </mc:AlternateContent>
            </a:graphicData>
          </a:graphic>
        </p:graphicFrame>
      </p:grpSp>
      <p:grpSp>
        <p:nvGrpSpPr>
          <p:cNvPr id="3" name="Group 9"/>
          <p:cNvGrpSpPr/>
          <p:nvPr/>
        </p:nvGrpSpPr>
        <p:grpSpPr>
          <a:xfrm>
            <a:off x="2166938" y="1412875"/>
            <a:ext cx="4852987" cy="1590675"/>
            <a:chOff x="26" y="202"/>
            <a:chExt cx="3057" cy="1002"/>
          </a:xfrm>
        </p:grpSpPr>
        <p:sp>
          <p:nvSpPr>
            <p:cNvPr id="38966" name="Rectangle 7"/>
            <p:cNvSpPr/>
            <p:nvPr/>
          </p:nvSpPr>
          <p:spPr>
            <a:xfrm>
              <a:off x="26" y="202"/>
              <a:ext cx="3057"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华文新魏" panose="02010800040101010101" pitchFamily="2" charset="-122"/>
                </a:rPr>
                <a:t>幅频特性和相频特性分别是：</a:t>
              </a:r>
              <a:endParaRPr lang="zh-CN" altLang="en-US" sz="2800" b="1" dirty="0">
                <a:latin typeface="华文新魏" panose="02010800040101010101" pitchFamily="2" charset="-122"/>
              </a:endParaRPr>
            </a:p>
          </p:txBody>
        </p:sp>
        <p:graphicFrame>
          <p:nvGraphicFramePr>
            <p:cNvPr id="38967" name="Object 11"/>
            <p:cNvGraphicFramePr>
              <a:graphicFrameLocks noChangeAspect="1"/>
            </p:cNvGraphicFramePr>
            <p:nvPr/>
          </p:nvGraphicFramePr>
          <p:xfrm>
            <a:off x="623" y="408"/>
            <a:ext cx="2099" cy="564"/>
          </p:xfrm>
          <a:graphic>
            <a:graphicData uri="http://schemas.openxmlformats.org/presentationml/2006/ole">
              <mc:AlternateContent xmlns:mc="http://schemas.openxmlformats.org/markup-compatibility/2006">
                <mc:Choice xmlns:v="urn:schemas-microsoft-com:vml" Requires="v">
                  <p:oleObj spid="_x0000_s3676" name="" r:id="rId5" imgW="1752600" imgH="393700" progId="Equation.DSMT4">
                    <p:embed/>
                  </p:oleObj>
                </mc:Choice>
                <mc:Fallback>
                  <p:oleObj name="" r:id="rId5" imgW="1752600" imgH="393700" progId="Equation.DSMT4">
                    <p:embed/>
                    <p:pic>
                      <p:nvPicPr>
                        <p:cNvPr id="0" name="图片 3675"/>
                        <p:cNvPicPr/>
                        <p:nvPr/>
                      </p:nvPicPr>
                      <p:blipFill>
                        <a:blip r:embed="rId6"/>
                        <a:stretch>
                          <a:fillRect/>
                        </a:stretch>
                      </p:blipFill>
                      <p:spPr>
                        <a:xfrm>
                          <a:off x="623" y="408"/>
                          <a:ext cx="2099" cy="564"/>
                        </a:xfrm>
                        <a:prstGeom prst="rect">
                          <a:avLst/>
                        </a:prstGeom>
                        <a:noFill/>
                        <a:ln w="38100">
                          <a:noFill/>
                          <a:miter/>
                        </a:ln>
                      </p:spPr>
                    </p:pic>
                  </p:oleObj>
                </mc:Fallback>
              </mc:AlternateContent>
            </a:graphicData>
          </a:graphic>
        </p:graphicFrame>
        <p:graphicFrame>
          <p:nvGraphicFramePr>
            <p:cNvPr id="38968" name="Object 12"/>
            <p:cNvGraphicFramePr>
              <a:graphicFrameLocks noChangeAspect="1"/>
            </p:cNvGraphicFramePr>
            <p:nvPr/>
          </p:nvGraphicFramePr>
          <p:xfrm>
            <a:off x="576" y="937"/>
            <a:ext cx="2303" cy="267"/>
          </p:xfrm>
          <a:graphic>
            <a:graphicData uri="http://schemas.openxmlformats.org/presentationml/2006/ole">
              <mc:AlternateContent xmlns:mc="http://schemas.openxmlformats.org/markup-compatibility/2006">
                <mc:Choice xmlns:v="urn:schemas-microsoft-com:vml" Requires="v">
                  <p:oleObj spid="_x0000_s3678" name="" r:id="rId7" imgW="1765300" imgH="190500" progId="Equation.DSMT4">
                    <p:embed/>
                  </p:oleObj>
                </mc:Choice>
                <mc:Fallback>
                  <p:oleObj name="" r:id="rId7" imgW="1765300" imgH="190500" progId="Equation.DSMT4">
                    <p:embed/>
                    <p:pic>
                      <p:nvPicPr>
                        <p:cNvPr id="0" name="图片 3677"/>
                        <p:cNvPicPr/>
                        <p:nvPr/>
                      </p:nvPicPr>
                      <p:blipFill>
                        <a:blip r:embed="rId8"/>
                        <a:stretch>
                          <a:fillRect/>
                        </a:stretch>
                      </p:blipFill>
                      <p:spPr>
                        <a:xfrm>
                          <a:off x="576" y="937"/>
                          <a:ext cx="2303" cy="267"/>
                        </a:xfrm>
                        <a:prstGeom prst="rect">
                          <a:avLst/>
                        </a:prstGeom>
                        <a:noFill/>
                        <a:ln w="38100">
                          <a:noFill/>
                          <a:miter/>
                        </a:ln>
                      </p:spPr>
                    </p:pic>
                  </p:oleObj>
                </mc:Fallback>
              </mc:AlternateContent>
            </a:graphicData>
          </a:graphic>
        </p:graphicFrame>
      </p:grpSp>
      <p:sp>
        <p:nvSpPr>
          <p:cNvPr id="37902" name="Rectangle 13"/>
          <p:cNvSpPr/>
          <p:nvPr/>
        </p:nvSpPr>
        <p:spPr>
          <a:xfrm>
            <a:off x="569913" y="1393825"/>
            <a:ext cx="906462"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华文新魏" panose="02010800040101010101" pitchFamily="2" charset="-122"/>
              </a:rPr>
              <a:t>解：</a:t>
            </a:r>
            <a:endParaRPr lang="zh-CN" altLang="en-US" sz="2800" b="1" dirty="0">
              <a:latin typeface="华文新魏" panose="02010800040101010101" pitchFamily="2" charset="-122"/>
            </a:endParaRPr>
          </a:p>
        </p:txBody>
      </p:sp>
      <p:grpSp>
        <p:nvGrpSpPr>
          <p:cNvPr id="4" name="Group 15"/>
          <p:cNvGrpSpPr/>
          <p:nvPr/>
        </p:nvGrpSpPr>
        <p:grpSpPr>
          <a:xfrm>
            <a:off x="2392363" y="3322638"/>
            <a:ext cx="4114800" cy="3149600"/>
            <a:chOff x="0" y="-22"/>
            <a:chExt cx="2592" cy="1984"/>
          </a:xfrm>
        </p:grpSpPr>
        <p:grpSp>
          <p:nvGrpSpPr>
            <p:cNvPr id="38960" name="Group 16"/>
            <p:cNvGrpSpPr/>
            <p:nvPr/>
          </p:nvGrpSpPr>
          <p:grpSpPr>
            <a:xfrm>
              <a:off x="0" y="61"/>
              <a:ext cx="2592" cy="1901"/>
              <a:chOff x="0" y="0"/>
              <a:chExt cx="2208" cy="1488"/>
            </a:xfrm>
          </p:grpSpPr>
          <p:sp>
            <p:nvSpPr>
              <p:cNvPr id="38964" name="Line 28"/>
              <p:cNvSpPr/>
              <p:nvPr/>
            </p:nvSpPr>
            <p:spPr>
              <a:xfrm flipV="1">
                <a:off x="144" y="0"/>
                <a:ext cx="0" cy="1488"/>
              </a:xfrm>
              <a:prstGeom prst="line">
                <a:avLst/>
              </a:prstGeom>
              <a:ln w="22225" cap="flat" cmpd="sng">
                <a:solidFill>
                  <a:schemeClr val="tx2"/>
                </a:solidFill>
                <a:prstDash val="solid"/>
                <a:headEnd type="none" w="med" len="med"/>
                <a:tailEnd type="triangle" w="sm" len="lg"/>
              </a:ln>
            </p:spPr>
          </p:sp>
          <p:sp>
            <p:nvSpPr>
              <p:cNvPr id="38965" name="Line 29"/>
              <p:cNvSpPr/>
              <p:nvPr/>
            </p:nvSpPr>
            <p:spPr>
              <a:xfrm>
                <a:off x="0" y="720"/>
                <a:ext cx="2208" cy="0"/>
              </a:xfrm>
              <a:prstGeom prst="line">
                <a:avLst/>
              </a:prstGeom>
              <a:ln w="22225" cap="flat" cmpd="sng">
                <a:solidFill>
                  <a:schemeClr val="tx2"/>
                </a:solidFill>
                <a:prstDash val="solid"/>
                <a:headEnd type="none" w="med" len="med"/>
                <a:tailEnd type="triangle" w="sm" len="lg"/>
              </a:ln>
            </p:spPr>
          </p:sp>
        </p:grpSp>
        <p:graphicFrame>
          <p:nvGraphicFramePr>
            <p:cNvPr id="38961" name="Object 19"/>
            <p:cNvGraphicFramePr>
              <a:graphicFrameLocks noChangeAspect="1"/>
            </p:cNvGraphicFramePr>
            <p:nvPr/>
          </p:nvGraphicFramePr>
          <p:xfrm>
            <a:off x="204" y="-22"/>
            <a:ext cx="226" cy="203"/>
          </p:xfrm>
          <a:graphic>
            <a:graphicData uri="http://schemas.openxmlformats.org/presentationml/2006/ole">
              <mc:AlternateContent xmlns:mc="http://schemas.openxmlformats.org/markup-compatibility/2006">
                <mc:Choice xmlns:v="urn:schemas-microsoft-com:vml" Requires="v">
                  <p:oleObj spid="_x0000_s3683" name="" r:id="rId9" imgW="215900" imgH="165100" progId="Equation.DSMT4">
                    <p:embed/>
                  </p:oleObj>
                </mc:Choice>
                <mc:Fallback>
                  <p:oleObj name="" r:id="rId9" imgW="215900" imgH="165100" progId="Equation.DSMT4">
                    <p:embed/>
                    <p:pic>
                      <p:nvPicPr>
                        <p:cNvPr id="0" name="图片 3682"/>
                        <p:cNvPicPr/>
                        <p:nvPr/>
                      </p:nvPicPr>
                      <p:blipFill>
                        <a:blip r:embed="rId10"/>
                        <a:stretch>
                          <a:fillRect/>
                        </a:stretch>
                      </p:blipFill>
                      <p:spPr>
                        <a:xfrm>
                          <a:off x="204" y="-22"/>
                          <a:ext cx="226" cy="203"/>
                        </a:xfrm>
                        <a:prstGeom prst="rect">
                          <a:avLst/>
                        </a:prstGeom>
                        <a:noFill/>
                        <a:ln w="38100">
                          <a:noFill/>
                          <a:miter/>
                        </a:ln>
                      </p:spPr>
                    </p:pic>
                  </p:oleObj>
                </mc:Fallback>
              </mc:AlternateContent>
            </a:graphicData>
          </a:graphic>
        </p:graphicFrame>
        <p:graphicFrame>
          <p:nvGraphicFramePr>
            <p:cNvPr id="38962" name="Object 20"/>
            <p:cNvGraphicFramePr>
              <a:graphicFrameLocks noChangeAspect="1"/>
            </p:cNvGraphicFramePr>
            <p:nvPr/>
          </p:nvGraphicFramePr>
          <p:xfrm>
            <a:off x="5" y="972"/>
            <a:ext cx="149" cy="245"/>
          </p:xfrm>
          <a:graphic>
            <a:graphicData uri="http://schemas.openxmlformats.org/presentationml/2006/ole">
              <mc:AlternateContent xmlns:mc="http://schemas.openxmlformats.org/markup-compatibility/2006">
                <mc:Choice xmlns:v="urn:schemas-microsoft-com:vml" Requires="v">
                  <p:oleObj spid="_x0000_s3684" name="" r:id="rId11" imgW="50800" imgH="111760" progId="Equation.3">
                    <p:embed/>
                  </p:oleObj>
                </mc:Choice>
                <mc:Fallback>
                  <p:oleObj name="" r:id="rId11" imgW="50800" imgH="111760" progId="Equation.3">
                    <p:embed/>
                    <p:pic>
                      <p:nvPicPr>
                        <p:cNvPr id="0" name="图片 3683"/>
                        <p:cNvPicPr/>
                        <p:nvPr/>
                      </p:nvPicPr>
                      <p:blipFill>
                        <a:blip r:embed="rId12"/>
                        <a:stretch>
                          <a:fillRect/>
                        </a:stretch>
                      </p:blipFill>
                      <p:spPr>
                        <a:xfrm>
                          <a:off x="5" y="972"/>
                          <a:ext cx="149" cy="245"/>
                        </a:xfrm>
                        <a:prstGeom prst="rect">
                          <a:avLst/>
                        </a:prstGeom>
                        <a:noFill/>
                        <a:ln w="38100">
                          <a:noFill/>
                          <a:miter/>
                        </a:ln>
                      </p:spPr>
                    </p:pic>
                  </p:oleObj>
                </mc:Fallback>
              </mc:AlternateContent>
            </a:graphicData>
          </a:graphic>
        </p:graphicFrame>
        <p:graphicFrame>
          <p:nvGraphicFramePr>
            <p:cNvPr id="38963" name="Object 21"/>
            <p:cNvGraphicFramePr>
              <a:graphicFrameLocks noChangeAspect="1"/>
            </p:cNvGraphicFramePr>
            <p:nvPr/>
          </p:nvGraphicFramePr>
          <p:xfrm>
            <a:off x="2254" y="1018"/>
            <a:ext cx="253" cy="222"/>
          </p:xfrm>
          <a:graphic>
            <a:graphicData uri="http://schemas.openxmlformats.org/presentationml/2006/ole">
              <mc:AlternateContent xmlns:mc="http://schemas.openxmlformats.org/markup-compatibility/2006">
                <mc:Choice xmlns:v="urn:schemas-microsoft-com:vml" Requires="v">
                  <p:oleObj spid="_x0000_s3677" name="" r:id="rId13" imgW="215900" imgH="177800" progId="Equation.DSMT4">
                    <p:embed/>
                  </p:oleObj>
                </mc:Choice>
                <mc:Fallback>
                  <p:oleObj name="" r:id="rId13" imgW="215900" imgH="177800" progId="Equation.DSMT4">
                    <p:embed/>
                    <p:pic>
                      <p:nvPicPr>
                        <p:cNvPr id="0" name="图片 3676"/>
                        <p:cNvPicPr/>
                        <p:nvPr/>
                      </p:nvPicPr>
                      <p:blipFill>
                        <a:blip r:embed="rId14"/>
                        <a:stretch>
                          <a:fillRect/>
                        </a:stretch>
                      </p:blipFill>
                      <p:spPr>
                        <a:xfrm>
                          <a:off x="2254" y="1018"/>
                          <a:ext cx="253" cy="222"/>
                        </a:xfrm>
                        <a:prstGeom prst="rect">
                          <a:avLst/>
                        </a:prstGeom>
                        <a:noFill/>
                        <a:ln w="38100">
                          <a:noFill/>
                          <a:miter/>
                        </a:ln>
                      </p:spPr>
                    </p:pic>
                  </p:oleObj>
                </mc:Fallback>
              </mc:AlternateContent>
            </a:graphicData>
          </a:graphic>
        </p:graphicFrame>
      </p:grpSp>
      <p:grpSp>
        <p:nvGrpSpPr>
          <p:cNvPr id="6" name="Group 22"/>
          <p:cNvGrpSpPr>
            <a:grpSpLocks noChangeAspect="1"/>
          </p:cNvGrpSpPr>
          <p:nvPr/>
        </p:nvGrpSpPr>
        <p:grpSpPr>
          <a:xfrm>
            <a:off x="2971800" y="4122738"/>
            <a:ext cx="2984500" cy="1487487"/>
            <a:chOff x="0" y="0"/>
            <a:chExt cx="1880" cy="937"/>
          </a:xfrm>
        </p:grpSpPr>
        <p:graphicFrame>
          <p:nvGraphicFramePr>
            <p:cNvPr id="38957" name="Object 23"/>
            <p:cNvGraphicFramePr>
              <a:graphicFrameLocks noChangeAspect="1"/>
            </p:cNvGraphicFramePr>
            <p:nvPr/>
          </p:nvGraphicFramePr>
          <p:xfrm>
            <a:off x="0" y="0"/>
            <a:ext cx="223" cy="490"/>
          </p:xfrm>
          <a:graphic>
            <a:graphicData uri="http://schemas.openxmlformats.org/presentationml/2006/ole">
              <mc:AlternateContent xmlns:mc="http://schemas.openxmlformats.org/markup-compatibility/2006">
                <mc:Choice xmlns:v="urn:schemas-microsoft-com:vml" Requires="v">
                  <p:oleObj spid="_x0000_s3685" name="" r:id="rId15" imgW="91440" imgH="325120" progId="Equation.3">
                    <p:embed/>
                  </p:oleObj>
                </mc:Choice>
                <mc:Fallback>
                  <p:oleObj name="" r:id="rId15" imgW="91440" imgH="325120" progId="Equation.3">
                    <p:embed/>
                    <p:pic>
                      <p:nvPicPr>
                        <p:cNvPr id="0" name="图片 3684"/>
                        <p:cNvPicPr/>
                        <p:nvPr/>
                      </p:nvPicPr>
                      <p:blipFill>
                        <a:blip r:embed="rId16"/>
                        <a:stretch>
                          <a:fillRect/>
                        </a:stretch>
                      </p:blipFill>
                      <p:spPr>
                        <a:xfrm>
                          <a:off x="0" y="0"/>
                          <a:ext cx="223" cy="490"/>
                        </a:xfrm>
                        <a:prstGeom prst="rect">
                          <a:avLst/>
                        </a:prstGeom>
                        <a:noFill/>
                        <a:ln w="38100">
                          <a:noFill/>
                          <a:miter/>
                        </a:ln>
                      </p:spPr>
                    </p:pic>
                  </p:oleObj>
                </mc:Fallback>
              </mc:AlternateContent>
            </a:graphicData>
          </a:graphic>
        </p:graphicFrame>
        <p:graphicFrame>
          <p:nvGraphicFramePr>
            <p:cNvPr id="38958" name="Object 24"/>
            <p:cNvGraphicFramePr>
              <a:graphicFrameLocks noChangeAspect="1"/>
            </p:cNvGraphicFramePr>
            <p:nvPr/>
          </p:nvGraphicFramePr>
          <p:xfrm>
            <a:off x="949" y="490"/>
            <a:ext cx="83" cy="244"/>
          </p:xfrm>
          <a:graphic>
            <a:graphicData uri="http://schemas.openxmlformats.org/presentationml/2006/ole">
              <mc:AlternateContent xmlns:mc="http://schemas.openxmlformats.org/markup-compatibility/2006">
                <mc:Choice xmlns:v="urn:schemas-microsoft-com:vml" Requires="v">
                  <p:oleObj spid="_x0000_s3679" name="" r:id="rId17" imgW="20320" imgH="91440" progId="Equation.3">
                    <p:embed/>
                  </p:oleObj>
                </mc:Choice>
                <mc:Fallback>
                  <p:oleObj name="" r:id="rId17" imgW="20320" imgH="91440" progId="Equation.3">
                    <p:embed/>
                    <p:pic>
                      <p:nvPicPr>
                        <p:cNvPr id="0" name="图片 3678"/>
                        <p:cNvPicPr/>
                        <p:nvPr/>
                      </p:nvPicPr>
                      <p:blipFill>
                        <a:blip r:embed="rId18"/>
                        <a:stretch>
                          <a:fillRect/>
                        </a:stretch>
                      </p:blipFill>
                      <p:spPr>
                        <a:xfrm>
                          <a:off x="949" y="490"/>
                          <a:ext cx="83" cy="244"/>
                        </a:xfrm>
                        <a:prstGeom prst="rect">
                          <a:avLst/>
                        </a:prstGeom>
                        <a:noFill/>
                        <a:ln w="38100">
                          <a:noFill/>
                          <a:miter/>
                        </a:ln>
                      </p:spPr>
                    </p:pic>
                  </p:oleObj>
                </mc:Fallback>
              </mc:AlternateContent>
            </a:graphicData>
          </a:graphic>
        </p:graphicFrame>
        <p:graphicFrame>
          <p:nvGraphicFramePr>
            <p:cNvPr id="38959" name="Object 25"/>
            <p:cNvGraphicFramePr>
              <a:graphicFrameLocks noChangeAspect="1"/>
            </p:cNvGraphicFramePr>
            <p:nvPr/>
          </p:nvGraphicFramePr>
          <p:xfrm>
            <a:off x="1665" y="491"/>
            <a:ext cx="215" cy="446"/>
          </p:xfrm>
          <a:graphic>
            <a:graphicData uri="http://schemas.openxmlformats.org/presentationml/2006/ole">
              <mc:AlternateContent xmlns:mc="http://schemas.openxmlformats.org/markup-compatibility/2006">
                <mc:Choice xmlns:v="urn:schemas-microsoft-com:vml" Requires="v">
                  <p:oleObj spid="_x0000_s3681" name="" r:id="rId19" imgW="91440" imgH="325120" progId="Equation.3">
                    <p:embed/>
                  </p:oleObj>
                </mc:Choice>
                <mc:Fallback>
                  <p:oleObj name="" r:id="rId19" imgW="91440" imgH="325120" progId="Equation.3">
                    <p:embed/>
                    <p:pic>
                      <p:nvPicPr>
                        <p:cNvPr id="0" name="图片 3680"/>
                        <p:cNvPicPr/>
                        <p:nvPr/>
                      </p:nvPicPr>
                      <p:blipFill>
                        <a:blip r:embed="rId20"/>
                        <a:stretch>
                          <a:fillRect/>
                        </a:stretch>
                      </p:blipFill>
                      <p:spPr>
                        <a:xfrm>
                          <a:off x="1665" y="491"/>
                          <a:ext cx="215" cy="446"/>
                        </a:xfrm>
                        <a:prstGeom prst="rect">
                          <a:avLst/>
                        </a:prstGeom>
                        <a:noFill/>
                        <a:ln w="38100">
                          <a:noFill/>
                          <a:miter/>
                        </a:ln>
                      </p:spPr>
                    </p:pic>
                  </p:oleObj>
                </mc:Fallback>
              </mc:AlternateContent>
            </a:graphicData>
          </a:graphic>
        </p:graphicFrame>
      </p:grpSp>
      <p:grpSp>
        <p:nvGrpSpPr>
          <p:cNvPr id="7" name="Group 26"/>
          <p:cNvGrpSpPr/>
          <p:nvPr/>
        </p:nvGrpSpPr>
        <p:grpSpPr>
          <a:xfrm>
            <a:off x="2987675" y="4900613"/>
            <a:ext cx="1449388" cy="1136650"/>
            <a:chOff x="-42" y="0"/>
            <a:chExt cx="913" cy="787"/>
          </a:xfrm>
        </p:grpSpPr>
        <p:graphicFrame>
          <p:nvGraphicFramePr>
            <p:cNvPr id="38954" name="Object 27"/>
            <p:cNvGraphicFramePr>
              <a:graphicFrameLocks noChangeAspect="1"/>
            </p:cNvGraphicFramePr>
            <p:nvPr/>
          </p:nvGraphicFramePr>
          <p:xfrm>
            <a:off x="133" y="514"/>
            <a:ext cx="480" cy="273"/>
          </p:xfrm>
          <a:graphic>
            <a:graphicData uri="http://schemas.openxmlformats.org/presentationml/2006/ole">
              <mc:AlternateContent xmlns:mc="http://schemas.openxmlformats.org/markup-compatibility/2006">
                <mc:Choice xmlns:v="urn:schemas-microsoft-com:vml" Requires="v">
                  <p:oleObj spid="_x0000_s3686" name="" r:id="rId21" imgW="304800" imgH="111760" progId="Equation.3">
                    <p:embed/>
                  </p:oleObj>
                </mc:Choice>
                <mc:Fallback>
                  <p:oleObj name="" r:id="rId21" imgW="304800" imgH="111760" progId="Equation.3">
                    <p:embed/>
                    <p:pic>
                      <p:nvPicPr>
                        <p:cNvPr id="0" name="图片 3685"/>
                        <p:cNvPicPr/>
                        <p:nvPr/>
                      </p:nvPicPr>
                      <p:blipFill>
                        <a:blip r:embed="rId22"/>
                        <a:stretch>
                          <a:fillRect/>
                        </a:stretch>
                      </p:blipFill>
                      <p:spPr>
                        <a:xfrm>
                          <a:off x="133" y="514"/>
                          <a:ext cx="480" cy="273"/>
                        </a:xfrm>
                        <a:prstGeom prst="rect">
                          <a:avLst/>
                        </a:prstGeom>
                        <a:noFill/>
                        <a:ln w="38100">
                          <a:noFill/>
                          <a:miter/>
                        </a:ln>
                      </p:spPr>
                    </p:pic>
                  </p:oleObj>
                </mc:Fallback>
              </mc:AlternateContent>
            </a:graphicData>
          </a:graphic>
        </p:graphicFrame>
        <p:sp>
          <p:nvSpPr>
            <p:cNvPr id="38955" name="Arc 39"/>
            <p:cNvSpPr/>
            <p:nvPr/>
          </p:nvSpPr>
          <p:spPr>
            <a:xfrm rot="5400000">
              <a:off x="169" y="-211"/>
              <a:ext cx="490" cy="913"/>
            </a:xfrm>
            <a:custGeom>
              <a:avLst/>
              <a:gdLst>
                <a:gd name="txL" fmla="*/ 0 w 21600"/>
                <a:gd name="txT" fmla="*/ 0 h 43185"/>
                <a:gd name="txR" fmla="*/ 21600 w 21600"/>
                <a:gd name="txB" fmla="*/ 43185 h 43185"/>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185" fill="none">
                  <a:moveTo>
                    <a:pt x="-1" y="0"/>
                  </a:moveTo>
                  <a:cubicBezTo>
                    <a:pt x="11929" y="0"/>
                    <a:pt x="21600" y="9670"/>
                    <a:pt x="21600" y="21600"/>
                  </a:cubicBezTo>
                  <a:cubicBezTo>
                    <a:pt x="21600" y="33217"/>
                    <a:pt x="12410" y="42754"/>
                    <a:pt x="801" y="43185"/>
                  </a:cubicBezTo>
                </a:path>
                <a:path w="21600" h="43185" stroke="0">
                  <a:moveTo>
                    <a:pt x="-1" y="0"/>
                  </a:moveTo>
                  <a:cubicBezTo>
                    <a:pt x="11929" y="0"/>
                    <a:pt x="21600" y="9670"/>
                    <a:pt x="21600" y="21600"/>
                  </a:cubicBezTo>
                  <a:cubicBezTo>
                    <a:pt x="21600" y="33217"/>
                    <a:pt x="12410" y="42754"/>
                    <a:pt x="801" y="43185"/>
                  </a:cubicBezTo>
                  <a:lnTo>
                    <a:pt x="0" y="21600"/>
                  </a:lnTo>
                  <a:lnTo>
                    <a:pt x="-1" y="0"/>
                  </a:lnTo>
                  <a:close/>
                </a:path>
              </a:pathLst>
            </a:custGeom>
            <a:noFill/>
            <a:ln w="38100" cap="flat" cmpd="sng">
              <a:solidFill>
                <a:srgbClr val="FF9900">
                  <a:alpha val="100000"/>
                </a:srgbClr>
              </a:solidFill>
              <a:prstDash val="solid"/>
              <a:round/>
              <a:headEnd type="none" w="med" len="med"/>
              <a:tailEnd type="none" w="med" len="med"/>
            </a:ln>
          </p:spPr>
          <p:txBody>
            <a:bodyPr/>
            <a:p>
              <a:endParaRPr lang="zh-CN" altLang="en-US"/>
            </a:p>
          </p:txBody>
        </p:sp>
        <p:sp>
          <p:nvSpPr>
            <p:cNvPr id="38956" name="Line 40"/>
            <p:cNvSpPr/>
            <p:nvPr/>
          </p:nvSpPr>
          <p:spPr>
            <a:xfrm flipH="1" flipV="1">
              <a:off x="365" y="479"/>
              <a:ext cx="70" cy="6"/>
            </a:xfrm>
            <a:prstGeom prst="line">
              <a:avLst/>
            </a:prstGeom>
            <a:ln w="19050" cap="flat" cmpd="sng">
              <a:solidFill>
                <a:srgbClr val="FF9900"/>
              </a:solidFill>
              <a:prstDash val="solid"/>
              <a:headEnd type="none" w="med" len="med"/>
              <a:tailEnd type="stealth" w="lg" len="lg"/>
            </a:ln>
          </p:spPr>
        </p:sp>
      </p:grpSp>
      <p:grpSp>
        <p:nvGrpSpPr>
          <p:cNvPr id="8" name="Group 30"/>
          <p:cNvGrpSpPr/>
          <p:nvPr/>
        </p:nvGrpSpPr>
        <p:grpSpPr>
          <a:xfrm>
            <a:off x="2289175" y="2668588"/>
            <a:ext cx="4659313" cy="911225"/>
            <a:chOff x="59" y="2"/>
            <a:chExt cx="2935" cy="574"/>
          </a:xfrm>
        </p:grpSpPr>
        <p:graphicFrame>
          <p:nvGraphicFramePr>
            <p:cNvPr id="38951" name="Object 31"/>
            <p:cNvGraphicFramePr>
              <a:graphicFrameLocks noChangeAspect="1"/>
            </p:cNvGraphicFramePr>
            <p:nvPr/>
          </p:nvGraphicFramePr>
          <p:xfrm>
            <a:off x="1003" y="2"/>
            <a:ext cx="1991" cy="574"/>
          </p:xfrm>
          <a:graphic>
            <a:graphicData uri="http://schemas.openxmlformats.org/presentationml/2006/ole">
              <mc:AlternateContent xmlns:mc="http://schemas.openxmlformats.org/markup-compatibility/2006">
                <mc:Choice xmlns:v="urn:schemas-microsoft-com:vml" Requires="v">
                  <p:oleObj spid="_x0000_s3689" name="" r:id="rId23" imgW="1054100" imgH="355600" progId="Equation.DSMT4">
                    <p:embed/>
                  </p:oleObj>
                </mc:Choice>
                <mc:Fallback>
                  <p:oleObj name="" r:id="rId23" imgW="1054100" imgH="355600" progId="Equation.DSMT4">
                    <p:embed/>
                    <p:pic>
                      <p:nvPicPr>
                        <p:cNvPr id="0" name="图片 3688"/>
                        <p:cNvPicPr/>
                        <p:nvPr/>
                      </p:nvPicPr>
                      <p:blipFill>
                        <a:blip r:embed="rId24"/>
                        <a:stretch>
                          <a:fillRect/>
                        </a:stretch>
                      </p:blipFill>
                      <p:spPr>
                        <a:xfrm>
                          <a:off x="1003" y="2"/>
                          <a:ext cx="1991" cy="574"/>
                        </a:xfrm>
                        <a:prstGeom prst="rect">
                          <a:avLst/>
                        </a:prstGeom>
                        <a:noFill/>
                        <a:ln w="38100">
                          <a:noFill/>
                          <a:miter/>
                        </a:ln>
                      </p:spPr>
                    </p:pic>
                  </p:oleObj>
                </mc:Fallback>
              </mc:AlternateContent>
            </a:graphicData>
          </a:graphic>
        </p:graphicFrame>
        <p:graphicFrame>
          <p:nvGraphicFramePr>
            <p:cNvPr id="38952" name="Object 32"/>
            <p:cNvGraphicFramePr>
              <a:graphicFrameLocks noChangeAspect="1"/>
            </p:cNvGraphicFramePr>
            <p:nvPr/>
          </p:nvGraphicFramePr>
          <p:xfrm>
            <a:off x="59" y="161"/>
            <a:ext cx="568" cy="275"/>
          </p:xfrm>
          <a:graphic>
            <a:graphicData uri="http://schemas.openxmlformats.org/presentationml/2006/ole">
              <mc:AlternateContent xmlns:mc="http://schemas.openxmlformats.org/markup-compatibility/2006">
                <mc:Choice xmlns:v="urn:schemas-microsoft-com:vml" Requires="v">
                  <p:oleObj spid="_x0000_s3698" name="" r:id="rId25" imgW="304800" imgH="111760" progId="Equation.3">
                    <p:embed/>
                  </p:oleObj>
                </mc:Choice>
                <mc:Fallback>
                  <p:oleObj name="" r:id="rId25" imgW="304800" imgH="111760" progId="Equation.3">
                    <p:embed/>
                    <p:pic>
                      <p:nvPicPr>
                        <p:cNvPr id="0" name="图片 3697"/>
                        <p:cNvPicPr/>
                        <p:nvPr/>
                      </p:nvPicPr>
                      <p:blipFill>
                        <a:blip r:embed="rId26"/>
                        <a:stretch>
                          <a:fillRect/>
                        </a:stretch>
                      </p:blipFill>
                      <p:spPr>
                        <a:xfrm>
                          <a:off x="59" y="161"/>
                          <a:ext cx="568" cy="275"/>
                        </a:xfrm>
                        <a:prstGeom prst="rect">
                          <a:avLst/>
                        </a:prstGeom>
                        <a:noFill/>
                        <a:ln w="38100">
                          <a:noFill/>
                          <a:miter/>
                        </a:ln>
                      </p:spPr>
                    </p:pic>
                  </p:oleObj>
                </mc:Fallback>
              </mc:AlternateContent>
            </a:graphicData>
          </a:graphic>
        </p:graphicFrame>
        <p:sp>
          <p:nvSpPr>
            <p:cNvPr id="38953" name="AutoShape 52"/>
            <p:cNvSpPr/>
            <p:nvPr/>
          </p:nvSpPr>
          <p:spPr>
            <a:xfrm>
              <a:off x="687" y="231"/>
              <a:ext cx="294" cy="166"/>
            </a:xfrm>
            <a:prstGeom prst="rightArrow">
              <a:avLst>
                <a:gd name="adj1" fmla="val 50000"/>
                <a:gd name="adj2" fmla="val 4427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9" name="Group 34"/>
          <p:cNvGrpSpPr/>
          <p:nvPr/>
        </p:nvGrpSpPr>
        <p:grpSpPr>
          <a:xfrm>
            <a:off x="2727325" y="2708275"/>
            <a:ext cx="4148138" cy="931863"/>
            <a:chOff x="63" y="1"/>
            <a:chExt cx="2613" cy="587"/>
          </a:xfrm>
        </p:grpSpPr>
        <p:graphicFrame>
          <p:nvGraphicFramePr>
            <p:cNvPr id="38948" name="Object 35"/>
            <p:cNvGraphicFramePr>
              <a:graphicFrameLocks noChangeAspect="1"/>
            </p:cNvGraphicFramePr>
            <p:nvPr/>
          </p:nvGraphicFramePr>
          <p:xfrm>
            <a:off x="1012" y="1"/>
            <a:ext cx="1664" cy="587"/>
          </p:xfrm>
          <a:graphic>
            <a:graphicData uri="http://schemas.openxmlformats.org/presentationml/2006/ole">
              <mc:AlternateContent xmlns:mc="http://schemas.openxmlformats.org/markup-compatibility/2006">
                <mc:Choice xmlns:v="urn:schemas-microsoft-com:vml" Requires="v">
                  <p:oleObj spid="_x0000_s3699" name="" r:id="rId27" imgW="1066165" imgH="355600" progId="Equation.DSMT4">
                    <p:embed/>
                  </p:oleObj>
                </mc:Choice>
                <mc:Fallback>
                  <p:oleObj name="" r:id="rId27" imgW="1066165" imgH="355600" progId="Equation.DSMT4">
                    <p:embed/>
                    <p:pic>
                      <p:nvPicPr>
                        <p:cNvPr id="0" name="图片 3698"/>
                        <p:cNvPicPr/>
                        <p:nvPr/>
                      </p:nvPicPr>
                      <p:blipFill>
                        <a:blip r:embed="rId28"/>
                        <a:stretch>
                          <a:fillRect/>
                        </a:stretch>
                      </p:blipFill>
                      <p:spPr>
                        <a:xfrm>
                          <a:off x="1012" y="1"/>
                          <a:ext cx="1664" cy="587"/>
                        </a:xfrm>
                        <a:prstGeom prst="rect">
                          <a:avLst/>
                        </a:prstGeom>
                        <a:noFill/>
                        <a:ln w="38100">
                          <a:noFill/>
                          <a:miter/>
                        </a:ln>
                      </p:spPr>
                    </p:pic>
                  </p:oleObj>
                </mc:Fallback>
              </mc:AlternateContent>
            </a:graphicData>
          </a:graphic>
        </p:graphicFrame>
        <p:graphicFrame>
          <p:nvGraphicFramePr>
            <p:cNvPr id="38949" name="Object 36"/>
            <p:cNvGraphicFramePr>
              <a:graphicFrameLocks noChangeAspect="1"/>
            </p:cNvGraphicFramePr>
            <p:nvPr/>
          </p:nvGraphicFramePr>
          <p:xfrm>
            <a:off x="63" y="136"/>
            <a:ext cx="608" cy="277"/>
          </p:xfrm>
          <a:graphic>
            <a:graphicData uri="http://schemas.openxmlformats.org/presentationml/2006/ole">
              <mc:AlternateContent xmlns:mc="http://schemas.openxmlformats.org/markup-compatibility/2006">
                <mc:Choice xmlns:v="urn:schemas-microsoft-com:vml" Requires="v">
                  <p:oleObj spid="_x0000_s3692" name="" r:id="rId29" imgW="304800" imgH="111760" progId="Equation.3">
                    <p:embed/>
                  </p:oleObj>
                </mc:Choice>
                <mc:Fallback>
                  <p:oleObj name="" r:id="rId29" imgW="304800" imgH="111760" progId="Equation.3">
                    <p:embed/>
                    <p:pic>
                      <p:nvPicPr>
                        <p:cNvPr id="0" name="图片 3691"/>
                        <p:cNvPicPr/>
                        <p:nvPr/>
                      </p:nvPicPr>
                      <p:blipFill>
                        <a:blip r:embed="rId30"/>
                        <a:stretch>
                          <a:fillRect/>
                        </a:stretch>
                      </p:blipFill>
                      <p:spPr>
                        <a:xfrm>
                          <a:off x="63" y="136"/>
                          <a:ext cx="608" cy="277"/>
                        </a:xfrm>
                        <a:prstGeom prst="rect">
                          <a:avLst/>
                        </a:prstGeom>
                        <a:noFill/>
                        <a:ln w="38100">
                          <a:noFill/>
                          <a:miter/>
                        </a:ln>
                      </p:spPr>
                    </p:pic>
                  </p:oleObj>
                </mc:Fallback>
              </mc:AlternateContent>
            </a:graphicData>
          </a:graphic>
        </p:graphicFrame>
        <p:sp>
          <p:nvSpPr>
            <p:cNvPr id="38950" name="AutoShape 60"/>
            <p:cNvSpPr/>
            <p:nvPr/>
          </p:nvSpPr>
          <p:spPr>
            <a:xfrm>
              <a:off x="711" y="222"/>
              <a:ext cx="295" cy="166"/>
            </a:xfrm>
            <a:prstGeom prst="rightArrow">
              <a:avLst>
                <a:gd name="adj1" fmla="val 50000"/>
                <a:gd name="adj2" fmla="val 4442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10" name="Group 38"/>
          <p:cNvGrpSpPr/>
          <p:nvPr/>
        </p:nvGrpSpPr>
        <p:grpSpPr>
          <a:xfrm>
            <a:off x="2209800" y="2711450"/>
            <a:ext cx="3902075" cy="885825"/>
            <a:chOff x="100" y="2"/>
            <a:chExt cx="2458" cy="558"/>
          </a:xfrm>
        </p:grpSpPr>
        <p:graphicFrame>
          <p:nvGraphicFramePr>
            <p:cNvPr id="38945" name="Object 39"/>
            <p:cNvGraphicFramePr>
              <a:graphicFrameLocks noChangeAspect="1"/>
            </p:cNvGraphicFramePr>
            <p:nvPr/>
          </p:nvGraphicFramePr>
          <p:xfrm>
            <a:off x="1089" y="2"/>
            <a:ext cx="1469" cy="558"/>
          </p:xfrm>
          <a:graphic>
            <a:graphicData uri="http://schemas.openxmlformats.org/presentationml/2006/ole">
              <mc:AlternateContent xmlns:mc="http://schemas.openxmlformats.org/markup-compatibility/2006">
                <mc:Choice xmlns:v="urn:schemas-microsoft-com:vml" Requires="v">
                  <p:oleObj spid="_x0000_s3697" name="" r:id="rId31" imgW="1066165" imgH="355600" progId="Equation.DSMT4">
                    <p:embed/>
                  </p:oleObj>
                </mc:Choice>
                <mc:Fallback>
                  <p:oleObj name="" r:id="rId31" imgW="1066165" imgH="355600" progId="Equation.DSMT4">
                    <p:embed/>
                    <p:pic>
                      <p:nvPicPr>
                        <p:cNvPr id="0" name="图片 3696"/>
                        <p:cNvPicPr/>
                        <p:nvPr/>
                      </p:nvPicPr>
                      <p:blipFill>
                        <a:blip r:embed="rId32"/>
                        <a:stretch>
                          <a:fillRect/>
                        </a:stretch>
                      </p:blipFill>
                      <p:spPr>
                        <a:xfrm>
                          <a:off x="1089" y="2"/>
                          <a:ext cx="1469" cy="558"/>
                        </a:xfrm>
                        <a:prstGeom prst="rect">
                          <a:avLst/>
                        </a:prstGeom>
                        <a:noFill/>
                        <a:ln w="38100">
                          <a:noFill/>
                          <a:miter/>
                        </a:ln>
                      </p:spPr>
                    </p:pic>
                  </p:oleObj>
                </mc:Fallback>
              </mc:AlternateContent>
            </a:graphicData>
          </a:graphic>
        </p:graphicFrame>
        <p:sp>
          <p:nvSpPr>
            <p:cNvPr id="38946" name="AutoShape 56"/>
            <p:cNvSpPr/>
            <p:nvPr/>
          </p:nvSpPr>
          <p:spPr>
            <a:xfrm>
              <a:off x="758" y="210"/>
              <a:ext cx="294" cy="166"/>
            </a:xfrm>
            <a:prstGeom prst="rightArrow">
              <a:avLst>
                <a:gd name="adj1" fmla="val 50000"/>
                <a:gd name="adj2" fmla="val 4427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38947" name="Object 41"/>
            <p:cNvGraphicFramePr>
              <a:graphicFrameLocks noChangeAspect="1"/>
            </p:cNvGraphicFramePr>
            <p:nvPr/>
          </p:nvGraphicFramePr>
          <p:xfrm>
            <a:off x="100" y="133"/>
            <a:ext cx="580" cy="278"/>
          </p:xfrm>
          <a:graphic>
            <a:graphicData uri="http://schemas.openxmlformats.org/presentationml/2006/ole">
              <mc:AlternateContent xmlns:mc="http://schemas.openxmlformats.org/markup-compatibility/2006">
                <mc:Choice xmlns:v="urn:schemas-microsoft-com:vml" Requires="v">
                  <p:oleObj spid="_x0000_s3693" name="" r:id="rId33" imgW="304800" imgH="111760" progId="Equation.3">
                    <p:embed/>
                  </p:oleObj>
                </mc:Choice>
                <mc:Fallback>
                  <p:oleObj name="" r:id="rId33" imgW="304800" imgH="111760" progId="Equation.3">
                    <p:embed/>
                    <p:pic>
                      <p:nvPicPr>
                        <p:cNvPr id="0" name="图片 3692"/>
                        <p:cNvPicPr/>
                        <p:nvPr/>
                      </p:nvPicPr>
                      <p:blipFill>
                        <a:blip r:embed="rId34"/>
                        <a:stretch>
                          <a:fillRect/>
                        </a:stretch>
                      </p:blipFill>
                      <p:spPr>
                        <a:xfrm>
                          <a:off x="100" y="133"/>
                          <a:ext cx="580" cy="278"/>
                        </a:xfrm>
                        <a:prstGeom prst="rect">
                          <a:avLst/>
                        </a:prstGeom>
                        <a:noFill/>
                        <a:ln w="38100">
                          <a:noFill/>
                          <a:miter/>
                        </a:ln>
                      </p:spPr>
                    </p:pic>
                  </p:oleObj>
                </mc:Fallback>
              </mc:AlternateContent>
            </a:graphicData>
          </a:graphic>
        </p:graphicFrame>
      </p:grpSp>
      <p:grpSp>
        <p:nvGrpSpPr>
          <p:cNvPr id="11" name="Group 42"/>
          <p:cNvGrpSpPr/>
          <p:nvPr/>
        </p:nvGrpSpPr>
        <p:grpSpPr>
          <a:xfrm>
            <a:off x="4427538" y="3694113"/>
            <a:ext cx="1316037" cy="1243012"/>
            <a:chOff x="0" y="4"/>
            <a:chExt cx="829" cy="783"/>
          </a:xfrm>
        </p:grpSpPr>
        <p:sp>
          <p:nvSpPr>
            <p:cNvPr id="38942" name="Arc 43"/>
            <p:cNvSpPr/>
            <p:nvPr/>
          </p:nvSpPr>
          <p:spPr>
            <a:xfrm rot="-5378245">
              <a:off x="169" y="127"/>
              <a:ext cx="491" cy="829"/>
            </a:xfrm>
            <a:custGeom>
              <a:avLst/>
              <a:gdLst>
                <a:gd name="txL" fmla="*/ 0 w 21600"/>
                <a:gd name="txT" fmla="*/ 0 h 43185"/>
                <a:gd name="txR" fmla="*/ 21600 w 21600"/>
                <a:gd name="txB" fmla="*/ 43185 h 43185"/>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185" fill="none">
                  <a:moveTo>
                    <a:pt x="-1" y="0"/>
                  </a:moveTo>
                  <a:cubicBezTo>
                    <a:pt x="11929" y="0"/>
                    <a:pt x="21600" y="9670"/>
                    <a:pt x="21600" y="21600"/>
                  </a:cubicBezTo>
                  <a:cubicBezTo>
                    <a:pt x="21600" y="33217"/>
                    <a:pt x="12410" y="42754"/>
                    <a:pt x="801" y="43185"/>
                  </a:cubicBezTo>
                </a:path>
                <a:path w="21600" h="43185" stroke="0">
                  <a:moveTo>
                    <a:pt x="-1" y="0"/>
                  </a:moveTo>
                  <a:cubicBezTo>
                    <a:pt x="11929" y="0"/>
                    <a:pt x="21600" y="9670"/>
                    <a:pt x="21600" y="21600"/>
                  </a:cubicBezTo>
                  <a:cubicBezTo>
                    <a:pt x="21600" y="33217"/>
                    <a:pt x="12410" y="42754"/>
                    <a:pt x="801" y="43185"/>
                  </a:cubicBezTo>
                  <a:lnTo>
                    <a:pt x="0" y="21600"/>
                  </a:lnTo>
                  <a:lnTo>
                    <a:pt x="-1" y="0"/>
                  </a:lnTo>
                  <a:close/>
                </a:path>
              </a:pathLst>
            </a:custGeom>
            <a:noFill/>
            <a:ln w="38100" cap="flat" cmpd="sng">
              <a:solidFill>
                <a:srgbClr val="FF0000">
                  <a:alpha val="100000"/>
                </a:srgbClr>
              </a:solidFill>
              <a:prstDash val="solid"/>
              <a:round/>
              <a:headEnd type="none" w="med" len="med"/>
              <a:tailEnd type="none" w="med" len="med"/>
            </a:ln>
          </p:spPr>
          <p:txBody>
            <a:bodyPr/>
            <a:p>
              <a:endParaRPr lang="zh-CN" altLang="en-US"/>
            </a:p>
          </p:txBody>
        </p:sp>
        <p:sp>
          <p:nvSpPr>
            <p:cNvPr id="38943" name="Line 44"/>
            <p:cNvSpPr/>
            <p:nvPr/>
          </p:nvSpPr>
          <p:spPr>
            <a:xfrm>
              <a:off x="335" y="296"/>
              <a:ext cx="123" cy="11"/>
            </a:xfrm>
            <a:prstGeom prst="line">
              <a:avLst/>
            </a:prstGeom>
            <a:ln w="19050" cap="flat" cmpd="sng">
              <a:solidFill>
                <a:srgbClr val="FF0000"/>
              </a:solidFill>
              <a:prstDash val="solid"/>
              <a:headEnd type="none" w="med" len="med"/>
              <a:tailEnd type="stealth" w="lg" len="lg"/>
            </a:ln>
          </p:spPr>
        </p:sp>
        <p:graphicFrame>
          <p:nvGraphicFramePr>
            <p:cNvPr id="38944" name="Object 45"/>
            <p:cNvGraphicFramePr>
              <a:graphicFrameLocks noChangeAspect="1"/>
            </p:cNvGraphicFramePr>
            <p:nvPr/>
          </p:nvGraphicFramePr>
          <p:xfrm>
            <a:off x="217" y="4"/>
            <a:ext cx="520" cy="284"/>
          </p:xfrm>
          <a:graphic>
            <a:graphicData uri="http://schemas.openxmlformats.org/presentationml/2006/ole">
              <mc:AlternateContent xmlns:mc="http://schemas.openxmlformats.org/markup-compatibility/2006">
                <mc:Choice xmlns:v="urn:schemas-microsoft-com:vml" Requires="v">
                  <p:oleObj spid="_x0000_s3687" name="" r:id="rId35" imgW="330200" imgH="165100" progId="Equation.DSMT4">
                    <p:embed/>
                  </p:oleObj>
                </mc:Choice>
                <mc:Fallback>
                  <p:oleObj name="" r:id="rId35" imgW="330200" imgH="165100" progId="Equation.DSMT4">
                    <p:embed/>
                    <p:pic>
                      <p:nvPicPr>
                        <p:cNvPr id="0" name="图片 3686"/>
                        <p:cNvPicPr/>
                        <p:nvPr/>
                      </p:nvPicPr>
                      <p:blipFill>
                        <a:blip r:embed="rId36"/>
                        <a:stretch>
                          <a:fillRect/>
                        </a:stretch>
                      </p:blipFill>
                      <p:spPr>
                        <a:xfrm>
                          <a:off x="217" y="4"/>
                          <a:ext cx="520" cy="284"/>
                        </a:xfrm>
                        <a:prstGeom prst="rect">
                          <a:avLst/>
                        </a:prstGeom>
                        <a:noFill/>
                        <a:ln w="38100">
                          <a:noFill/>
                          <a:miter/>
                        </a:ln>
                      </p:spPr>
                    </p:pic>
                  </p:oleObj>
                </mc:Fallback>
              </mc:AlternateContent>
            </a:graphicData>
          </a:graphic>
        </p:graphicFrame>
      </p:grpSp>
      <p:grpSp>
        <p:nvGrpSpPr>
          <p:cNvPr id="12" name="Group 46"/>
          <p:cNvGrpSpPr/>
          <p:nvPr/>
        </p:nvGrpSpPr>
        <p:grpSpPr>
          <a:xfrm>
            <a:off x="3643313" y="4518025"/>
            <a:ext cx="890587" cy="446088"/>
            <a:chOff x="0" y="0"/>
            <a:chExt cx="561" cy="309"/>
          </a:xfrm>
        </p:grpSpPr>
        <p:graphicFrame>
          <p:nvGraphicFramePr>
            <p:cNvPr id="38940" name="Object 47"/>
            <p:cNvGraphicFramePr>
              <a:graphicFrameLocks noChangeAspect="1"/>
            </p:cNvGraphicFramePr>
            <p:nvPr/>
          </p:nvGraphicFramePr>
          <p:xfrm>
            <a:off x="0" y="0"/>
            <a:ext cx="481" cy="258"/>
          </p:xfrm>
          <a:graphic>
            <a:graphicData uri="http://schemas.openxmlformats.org/presentationml/2006/ole">
              <mc:AlternateContent xmlns:mc="http://schemas.openxmlformats.org/markup-compatibility/2006">
                <mc:Choice xmlns:v="urn:schemas-microsoft-com:vml" Requires="v">
                  <p:oleObj spid="_x0000_s3688" name="" r:id="rId37" imgW="304800" imgH="111760" progId="Equation.3">
                    <p:embed/>
                  </p:oleObj>
                </mc:Choice>
                <mc:Fallback>
                  <p:oleObj name="" r:id="rId37" imgW="304800" imgH="111760" progId="Equation.3">
                    <p:embed/>
                    <p:pic>
                      <p:nvPicPr>
                        <p:cNvPr id="0" name="图片 3687"/>
                        <p:cNvPicPr/>
                        <p:nvPr/>
                      </p:nvPicPr>
                      <p:blipFill>
                        <a:blip r:embed="rId38"/>
                        <a:stretch>
                          <a:fillRect/>
                        </a:stretch>
                      </p:blipFill>
                      <p:spPr>
                        <a:xfrm>
                          <a:off x="0" y="0"/>
                          <a:ext cx="481" cy="258"/>
                        </a:xfrm>
                        <a:prstGeom prst="rect">
                          <a:avLst/>
                        </a:prstGeom>
                        <a:noFill/>
                        <a:ln w="38100">
                          <a:noFill/>
                          <a:miter/>
                        </a:ln>
                      </p:spPr>
                    </p:pic>
                  </p:oleObj>
                </mc:Fallback>
              </mc:AlternateContent>
            </a:graphicData>
          </a:graphic>
        </p:graphicFrame>
        <p:sp>
          <p:nvSpPr>
            <p:cNvPr id="38941" name="AutoShape 48"/>
            <p:cNvSpPr/>
            <p:nvPr/>
          </p:nvSpPr>
          <p:spPr>
            <a:xfrm>
              <a:off x="433" y="196"/>
              <a:ext cx="128" cy="113"/>
            </a:xfrm>
            <a:prstGeom prst="flowChartConnector">
              <a:avLst/>
            </a:prstGeom>
            <a:solidFill>
              <a:srgbClr val="0000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13" name="组合 8"/>
          <p:cNvGrpSpPr/>
          <p:nvPr/>
        </p:nvGrpSpPr>
        <p:grpSpPr>
          <a:xfrm>
            <a:off x="2071688" y="1350963"/>
            <a:ext cx="4948237" cy="1141412"/>
            <a:chOff x="-3060848" y="2503666"/>
            <a:chExt cx="4948472" cy="1141358"/>
          </a:xfrm>
        </p:grpSpPr>
        <p:grpSp>
          <p:nvGrpSpPr>
            <p:cNvPr id="38930" name="组合 6"/>
            <p:cNvGrpSpPr/>
            <p:nvPr/>
          </p:nvGrpSpPr>
          <p:grpSpPr>
            <a:xfrm>
              <a:off x="-3060848" y="2503666"/>
              <a:ext cx="4514304" cy="565294"/>
              <a:chOff x="-1639947" y="2397235"/>
              <a:chExt cx="4514304" cy="565294"/>
            </a:xfrm>
          </p:grpSpPr>
          <p:graphicFrame>
            <p:nvGraphicFramePr>
              <p:cNvPr id="38936" name="Object 13"/>
              <p:cNvGraphicFramePr>
                <a:graphicFrameLocks noChangeAspect="1"/>
              </p:cNvGraphicFramePr>
              <p:nvPr/>
            </p:nvGraphicFramePr>
            <p:xfrm>
              <a:off x="159731" y="2397235"/>
              <a:ext cx="2714626" cy="519113"/>
            </p:xfrm>
            <a:graphic>
              <a:graphicData uri="http://schemas.openxmlformats.org/presentationml/2006/ole">
                <mc:AlternateContent xmlns:mc="http://schemas.openxmlformats.org/markup-compatibility/2006">
                  <mc:Choice xmlns:v="urn:schemas-microsoft-com:vml" Requires="v">
                    <p:oleObj spid="_x0000_s3695" name="" r:id="rId39" imgW="1371600" imgH="228600" progId="Equation.DSMT4">
                      <p:embed/>
                    </p:oleObj>
                  </mc:Choice>
                  <mc:Fallback>
                    <p:oleObj name="" r:id="rId39" imgW="1371600" imgH="228600" progId="Equation.DSMT4">
                      <p:embed/>
                      <p:pic>
                        <p:nvPicPr>
                          <p:cNvPr id="0" name="图片 3694"/>
                          <p:cNvPicPr/>
                          <p:nvPr/>
                        </p:nvPicPr>
                        <p:blipFill>
                          <a:blip r:embed="rId40"/>
                          <a:stretch>
                            <a:fillRect/>
                          </a:stretch>
                        </p:blipFill>
                        <p:spPr>
                          <a:xfrm>
                            <a:off x="159731" y="2397235"/>
                            <a:ext cx="2714626" cy="519113"/>
                          </a:xfrm>
                          <a:prstGeom prst="rect">
                            <a:avLst/>
                          </a:prstGeom>
                          <a:noFill/>
                          <a:ln w="38100">
                            <a:noFill/>
                            <a:miter/>
                          </a:ln>
                        </p:spPr>
                      </p:pic>
                    </p:oleObj>
                  </mc:Fallback>
                </mc:AlternateContent>
              </a:graphicData>
            </a:graphic>
          </p:graphicFrame>
          <p:graphicFrame>
            <p:nvGraphicFramePr>
              <p:cNvPr id="38937" name="对象 1"/>
              <p:cNvGraphicFramePr>
                <a:graphicFrameLocks noChangeAspect="1"/>
              </p:cNvGraphicFramePr>
              <p:nvPr/>
            </p:nvGraphicFramePr>
            <p:xfrm>
              <a:off x="-1214481" y="2419010"/>
              <a:ext cx="1050803" cy="543519"/>
            </p:xfrm>
            <a:graphic>
              <a:graphicData uri="http://schemas.openxmlformats.org/presentationml/2006/ole">
                <mc:AlternateContent xmlns:mc="http://schemas.openxmlformats.org/markup-compatibility/2006">
                  <mc:Choice xmlns:v="urn:schemas-microsoft-com:vml" Requires="v">
                    <p:oleObj spid="_x0000_s3690" name="" r:id="rId41" imgW="368300" imgH="190500" progId="Equation.DSMT4">
                      <p:embed/>
                    </p:oleObj>
                  </mc:Choice>
                  <mc:Fallback>
                    <p:oleObj name="" r:id="rId41" imgW="368300" imgH="190500" progId="Equation.DSMT4">
                      <p:embed/>
                      <p:pic>
                        <p:nvPicPr>
                          <p:cNvPr id="0" name="图片 3689"/>
                          <p:cNvPicPr/>
                          <p:nvPr/>
                        </p:nvPicPr>
                        <p:blipFill>
                          <a:blip r:embed="rId42"/>
                          <a:stretch>
                            <a:fillRect/>
                          </a:stretch>
                        </p:blipFill>
                        <p:spPr>
                          <a:xfrm>
                            <a:off x="-1214481" y="2419010"/>
                            <a:ext cx="1050803" cy="543519"/>
                          </a:xfrm>
                          <a:prstGeom prst="rect">
                            <a:avLst/>
                          </a:prstGeom>
                          <a:noFill/>
                          <a:ln w="38100">
                            <a:noFill/>
                            <a:miter/>
                          </a:ln>
                        </p:spPr>
                      </p:pic>
                    </p:oleObj>
                  </mc:Fallback>
                </mc:AlternateContent>
              </a:graphicData>
            </a:graphic>
          </p:graphicFrame>
          <p:sp>
            <p:nvSpPr>
              <p:cNvPr id="38938" name="文本框 4"/>
              <p:cNvSpPr txBox="1"/>
              <p:nvPr/>
            </p:nvSpPr>
            <p:spPr>
              <a:xfrm>
                <a:off x="-1639947" y="2420888"/>
                <a:ext cx="379299"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华文新魏" panose="02010800040101010101" pitchFamily="2" charset="-122"/>
                  </a:rPr>
                  <a:t>当</a:t>
                </a:r>
                <a:endParaRPr lang="zh-CN" altLang="en-US" sz="2800" b="1" dirty="0">
                  <a:latin typeface="华文新魏" panose="02010800040101010101" pitchFamily="2" charset="-122"/>
                </a:endParaRPr>
              </a:p>
            </p:txBody>
          </p:sp>
          <p:sp>
            <p:nvSpPr>
              <p:cNvPr id="38939" name="文本框 5"/>
              <p:cNvSpPr txBox="1"/>
              <p:nvPr/>
            </p:nvSpPr>
            <p:spPr>
              <a:xfrm>
                <a:off x="-372676" y="2418801"/>
                <a:ext cx="89934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华文新魏" panose="02010800040101010101" pitchFamily="2" charset="-122"/>
                  </a:rPr>
                  <a:t>时，</a:t>
                </a:r>
                <a:endParaRPr lang="zh-CN" altLang="en-US" sz="2800" b="1" dirty="0">
                  <a:latin typeface="华文新魏" panose="02010800040101010101" pitchFamily="2" charset="-122"/>
                </a:endParaRPr>
              </a:p>
            </p:txBody>
          </p:sp>
        </p:grpSp>
        <p:grpSp>
          <p:nvGrpSpPr>
            <p:cNvPr id="38931" name="组合 7"/>
            <p:cNvGrpSpPr/>
            <p:nvPr/>
          </p:nvGrpSpPr>
          <p:grpSpPr>
            <a:xfrm>
              <a:off x="-3060848" y="2882764"/>
              <a:ext cx="4948472" cy="762260"/>
              <a:chOff x="-3204864" y="3541346"/>
              <a:chExt cx="4948472" cy="762260"/>
            </a:xfrm>
          </p:grpSpPr>
          <p:graphicFrame>
            <p:nvGraphicFramePr>
              <p:cNvPr id="38932" name="对象 2"/>
              <p:cNvGraphicFramePr>
                <a:graphicFrameLocks noChangeAspect="1"/>
              </p:cNvGraphicFramePr>
              <p:nvPr/>
            </p:nvGraphicFramePr>
            <p:xfrm>
              <a:off x="-2801824" y="3779221"/>
              <a:ext cx="1050803" cy="362348"/>
            </p:xfrm>
            <a:graphic>
              <a:graphicData uri="http://schemas.openxmlformats.org/presentationml/2006/ole">
                <mc:AlternateContent xmlns:mc="http://schemas.openxmlformats.org/markup-compatibility/2006">
                  <mc:Choice xmlns:v="urn:schemas-microsoft-com:vml" Requires="v">
                    <p:oleObj spid="_x0000_s3691" name="" r:id="rId43" imgW="368300" imgH="127000" progId="Equation.DSMT4">
                      <p:embed/>
                    </p:oleObj>
                  </mc:Choice>
                  <mc:Fallback>
                    <p:oleObj name="" r:id="rId43" imgW="368300" imgH="127000" progId="Equation.DSMT4">
                      <p:embed/>
                      <p:pic>
                        <p:nvPicPr>
                          <p:cNvPr id="0" name="图片 3690"/>
                          <p:cNvPicPr/>
                          <p:nvPr/>
                        </p:nvPicPr>
                        <p:blipFill>
                          <a:blip r:embed="rId44"/>
                          <a:stretch>
                            <a:fillRect/>
                          </a:stretch>
                        </p:blipFill>
                        <p:spPr>
                          <a:xfrm>
                            <a:off x="-2801824" y="3779221"/>
                            <a:ext cx="1050803" cy="362348"/>
                          </a:xfrm>
                          <a:prstGeom prst="rect">
                            <a:avLst/>
                          </a:prstGeom>
                          <a:noFill/>
                          <a:ln w="38100">
                            <a:noFill/>
                            <a:miter/>
                          </a:ln>
                        </p:spPr>
                      </p:pic>
                    </p:oleObj>
                  </mc:Fallback>
                </mc:AlternateContent>
              </a:graphicData>
            </a:graphic>
          </p:graphicFrame>
          <p:graphicFrame>
            <p:nvGraphicFramePr>
              <p:cNvPr id="38933" name="对象 3"/>
              <p:cNvGraphicFramePr>
                <a:graphicFrameLocks noChangeAspect="1"/>
              </p:cNvGraphicFramePr>
              <p:nvPr/>
            </p:nvGraphicFramePr>
            <p:xfrm>
              <a:off x="-1332656" y="3541346"/>
              <a:ext cx="3076264" cy="762260"/>
            </p:xfrm>
            <a:graphic>
              <a:graphicData uri="http://schemas.openxmlformats.org/presentationml/2006/ole">
                <mc:AlternateContent xmlns:mc="http://schemas.openxmlformats.org/markup-compatibility/2006">
                  <mc:Choice xmlns:v="urn:schemas-microsoft-com:vml" Requires="v">
                    <p:oleObj spid="_x0000_s3694" name="" r:id="rId45" imgW="1434465" imgH="355600" progId="Equation.DSMT4">
                      <p:embed/>
                    </p:oleObj>
                  </mc:Choice>
                  <mc:Fallback>
                    <p:oleObj name="" r:id="rId45" imgW="1434465" imgH="355600" progId="Equation.DSMT4">
                      <p:embed/>
                      <p:pic>
                        <p:nvPicPr>
                          <p:cNvPr id="0" name="图片 3693"/>
                          <p:cNvPicPr/>
                          <p:nvPr/>
                        </p:nvPicPr>
                        <p:blipFill>
                          <a:blip r:embed="rId46"/>
                          <a:stretch>
                            <a:fillRect/>
                          </a:stretch>
                        </p:blipFill>
                        <p:spPr>
                          <a:xfrm>
                            <a:off x="-1332656" y="3541346"/>
                            <a:ext cx="3076264" cy="762260"/>
                          </a:xfrm>
                          <a:prstGeom prst="rect">
                            <a:avLst/>
                          </a:prstGeom>
                          <a:noFill/>
                          <a:ln w="38100">
                            <a:noFill/>
                            <a:miter/>
                          </a:ln>
                        </p:spPr>
                      </p:pic>
                    </p:oleObj>
                  </mc:Fallback>
                </mc:AlternateContent>
              </a:graphicData>
            </a:graphic>
          </p:graphicFrame>
          <p:sp>
            <p:nvSpPr>
              <p:cNvPr id="38934" name="文本框 54"/>
              <p:cNvSpPr txBox="1"/>
              <p:nvPr/>
            </p:nvSpPr>
            <p:spPr>
              <a:xfrm>
                <a:off x="-3204864" y="3687358"/>
                <a:ext cx="379299"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华文新魏" panose="02010800040101010101" pitchFamily="2" charset="-122"/>
                  </a:rPr>
                  <a:t>当</a:t>
                </a:r>
                <a:endParaRPr lang="zh-CN" altLang="en-US" sz="2800" b="1" dirty="0">
                  <a:latin typeface="华文新魏" panose="02010800040101010101" pitchFamily="2" charset="-122"/>
                </a:endParaRPr>
              </a:p>
            </p:txBody>
          </p:sp>
          <p:sp>
            <p:nvSpPr>
              <p:cNvPr id="38935" name="文本框 55"/>
              <p:cNvSpPr txBox="1"/>
              <p:nvPr/>
            </p:nvSpPr>
            <p:spPr>
              <a:xfrm>
                <a:off x="-1908720" y="3697868"/>
                <a:ext cx="89934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华文新魏" panose="02010800040101010101" pitchFamily="2" charset="-122"/>
                  </a:rPr>
                  <a:t>时，</a:t>
                </a:r>
                <a:endParaRPr lang="zh-CN" altLang="en-US" sz="2800" b="1" dirty="0">
                  <a:latin typeface="华文新魏" panose="02010800040101010101" pitchFamily="2" charset="-122"/>
                </a:endParaRP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02"/>
                                        </p:tgtEl>
                                        <p:attrNameLst>
                                          <p:attrName>style.visibility</p:attrName>
                                        </p:attrNameLst>
                                      </p:cBhvr>
                                      <p:to>
                                        <p:strVal val="visible"/>
                                      </p:to>
                                    </p:set>
                                    <p:anim calcmode="lin" valueType="num">
                                      <p:cBhvr additive="base">
                                        <p:cTn id="7" dur="500" fill="hold"/>
                                        <p:tgtEl>
                                          <p:spTgt spid="37902"/>
                                        </p:tgtEl>
                                        <p:attrNameLst>
                                          <p:attrName>ppt_x</p:attrName>
                                        </p:attrNameLst>
                                      </p:cBhvr>
                                      <p:tavLst>
                                        <p:tav tm="0">
                                          <p:val>
                                            <p:strVal val="0-#ppt_w/2"/>
                                          </p:val>
                                        </p:tav>
                                        <p:tav tm="100000">
                                          <p:val>
                                            <p:strVal val="#ppt_x"/>
                                          </p:val>
                                        </p:tav>
                                      </p:tavLst>
                                    </p:anim>
                                    <p:anim calcmode="lin" valueType="num">
                                      <p:cBhvr additive="base">
                                        <p:cTn id="8" dur="500" fill="hold"/>
                                        <p:tgtEl>
                                          <p:spTgt spid="379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2291" name="Text Box 2"/>
          <p:cNvSpPr txBox="1"/>
          <p:nvPr/>
        </p:nvSpPr>
        <p:spPr>
          <a:xfrm>
            <a:off x="898525" y="1700213"/>
            <a:ext cx="7634288"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t>一个稳定的系统，在正弦信号作用下一般会观测到系统的某些部件以及受控对象最终也都以输入信号的频率作正弦振荡，但振幅和相位与输入不同。</a:t>
            </a:r>
            <a:endParaRPr lang="zh-CN" altLang="en-US" sz="2800" b="1" dirty="0"/>
          </a:p>
        </p:txBody>
      </p:sp>
      <p:graphicFrame>
        <p:nvGraphicFramePr>
          <p:cNvPr id="12293" name="Object 4"/>
          <p:cNvGraphicFramePr>
            <a:graphicFrameLocks noGrp="1" noChangeAspect="1"/>
          </p:cNvGraphicFramePr>
          <p:nvPr>
            <p:ph sz="quarter" idx="1"/>
          </p:nvPr>
        </p:nvGraphicFramePr>
        <p:xfrm>
          <a:off x="2601913" y="2276475"/>
          <a:ext cx="3865562" cy="958850"/>
        </p:xfrm>
        <a:graphic>
          <a:graphicData uri="http://schemas.openxmlformats.org/presentationml/2006/ole">
            <mc:AlternateContent xmlns:mc="http://schemas.openxmlformats.org/markup-compatibility/2006">
              <mc:Choice xmlns:v="urn:schemas-microsoft-com:vml" Requires="v">
                <p:oleObj spid="_x0000_s3079" name="" r:id="rId1" imgW="1628775" imgH="409575" progId="Visio.Drawing.6">
                  <p:embed/>
                </p:oleObj>
              </mc:Choice>
              <mc:Fallback>
                <p:oleObj name="" r:id="rId1" imgW="1628775" imgH="409575" progId="Visio.Drawing.6">
                  <p:embed/>
                  <p:pic>
                    <p:nvPicPr>
                      <p:cNvPr id="0" name="图片 3078"/>
                      <p:cNvPicPr/>
                      <p:nvPr/>
                    </p:nvPicPr>
                    <p:blipFill>
                      <a:blip r:embed="rId2"/>
                      <a:srcRect/>
                      <a:stretch>
                        <a:fillRect/>
                      </a:stretch>
                    </p:blipFill>
                    <p:spPr>
                      <a:xfrm>
                        <a:off x="2601913" y="2276475"/>
                        <a:ext cx="3865562" cy="958850"/>
                      </a:xfrm>
                      <a:prstGeom prst="rect">
                        <a:avLst/>
                      </a:prstGeom>
                      <a:noFill/>
                      <a:ln w="38100">
                        <a:miter/>
                      </a:ln>
                    </p:spPr>
                  </p:pic>
                </p:oleObj>
              </mc:Fallback>
            </mc:AlternateContent>
          </a:graphicData>
        </a:graphic>
      </p:graphicFrame>
      <p:sp>
        <p:nvSpPr>
          <p:cNvPr id="12294" name="Text Box 5"/>
          <p:cNvSpPr txBox="1"/>
          <p:nvPr/>
        </p:nvSpPr>
        <p:spPr>
          <a:xfrm>
            <a:off x="468313" y="836613"/>
            <a:ext cx="417512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b="1" dirty="0"/>
              <a:t>什么是频率特性？</a:t>
            </a:r>
            <a:endParaRPr lang="zh-CN" altLang="en-US" b="1" dirty="0"/>
          </a:p>
        </p:txBody>
      </p:sp>
      <p:graphicFrame>
        <p:nvGraphicFramePr>
          <p:cNvPr id="12295" name="Object 6"/>
          <p:cNvGraphicFramePr>
            <a:graphicFrameLocks noGrp="1" noChangeAspect="1"/>
          </p:cNvGraphicFramePr>
          <p:nvPr>
            <p:ph sz="quarter" idx="1"/>
          </p:nvPr>
        </p:nvGraphicFramePr>
        <p:xfrm>
          <a:off x="755650" y="3862388"/>
          <a:ext cx="3600450" cy="2378075"/>
        </p:xfrm>
        <a:graphic>
          <a:graphicData uri="http://schemas.openxmlformats.org/presentationml/2006/ole">
            <mc:AlternateContent xmlns:mc="http://schemas.openxmlformats.org/markup-compatibility/2006">
              <mc:Choice xmlns:v="urn:schemas-microsoft-com:vml" Requires="v">
                <p:oleObj spid="_x0000_s3080" name="" r:id="rId3" imgW="1800225" imgH="1200150" progId="Visio.Drawing.6">
                  <p:embed/>
                </p:oleObj>
              </mc:Choice>
              <mc:Fallback>
                <p:oleObj name="" r:id="rId3" imgW="1800225" imgH="1200150" progId="Visio.Drawing.6">
                  <p:embed/>
                  <p:pic>
                    <p:nvPicPr>
                      <p:cNvPr id="0" name="图片 3079"/>
                      <p:cNvPicPr/>
                      <p:nvPr/>
                    </p:nvPicPr>
                    <p:blipFill>
                      <a:blip r:embed="rId4"/>
                      <a:srcRect/>
                      <a:stretch>
                        <a:fillRect/>
                      </a:stretch>
                    </p:blipFill>
                    <p:spPr>
                      <a:xfrm>
                        <a:off x="755650" y="3862388"/>
                        <a:ext cx="3600450" cy="2378075"/>
                      </a:xfrm>
                      <a:prstGeom prst="rect">
                        <a:avLst/>
                      </a:prstGeom>
                      <a:noFill/>
                      <a:ln w="38100">
                        <a:miter/>
                      </a:ln>
                    </p:spPr>
                  </p:pic>
                </p:oleObj>
              </mc:Fallback>
            </mc:AlternateContent>
          </a:graphicData>
        </a:graphic>
      </p:graphicFrame>
      <p:graphicFrame>
        <p:nvGraphicFramePr>
          <p:cNvPr id="12296" name="Object 7"/>
          <p:cNvGraphicFramePr>
            <a:graphicFrameLocks noGrp="1" noChangeAspect="1"/>
          </p:cNvGraphicFramePr>
          <p:nvPr>
            <p:ph sz="quarter" idx="1"/>
          </p:nvPr>
        </p:nvGraphicFramePr>
        <p:xfrm>
          <a:off x="4500563" y="3789363"/>
          <a:ext cx="3816350" cy="2493962"/>
        </p:xfrm>
        <a:graphic>
          <a:graphicData uri="http://schemas.openxmlformats.org/presentationml/2006/ole">
            <mc:AlternateContent xmlns:mc="http://schemas.openxmlformats.org/markup-compatibility/2006">
              <mc:Choice xmlns:v="urn:schemas-microsoft-com:vml" Requires="v">
                <p:oleObj spid="_x0000_s3076" name="" r:id="rId5" imgW="1819275" imgH="1200150" progId="Visio.Drawing.6">
                  <p:embed/>
                </p:oleObj>
              </mc:Choice>
              <mc:Fallback>
                <p:oleObj name="" r:id="rId5" imgW="1819275" imgH="1200150" progId="Visio.Drawing.6">
                  <p:embed/>
                  <p:pic>
                    <p:nvPicPr>
                      <p:cNvPr id="0" name="图片 3075"/>
                      <p:cNvPicPr/>
                      <p:nvPr/>
                    </p:nvPicPr>
                    <p:blipFill>
                      <a:blip r:embed="rId6"/>
                      <a:srcRect/>
                      <a:stretch>
                        <a:fillRect/>
                      </a:stretch>
                    </p:blipFill>
                    <p:spPr>
                      <a:xfrm>
                        <a:off x="4500563" y="3789363"/>
                        <a:ext cx="3816350" cy="2493962"/>
                      </a:xfrm>
                      <a:prstGeom prst="rect">
                        <a:avLst/>
                      </a:prstGeom>
                      <a:noFill/>
                      <a:ln w="38100">
                        <a:miter/>
                      </a:ln>
                    </p:spPr>
                  </p:pic>
                </p:oleObj>
              </mc:Fallback>
            </mc:AlternateContent>
          </a:graphicData>
        </a:graphic>
      </p:graphicFrame>
      <p:grpSp>
        <p:nvGrpSpPr>
          <p:cNvPr id="2" name="Group 9"/>
          <p:cNvGrpSpPr>
            <a:grpSpLocks noChangeAspect="1"/>
          </p:cNvGrpSpPr>
          <p:nvPr/>
        </p:nvGrpSpPr>
        <p:grpSpPr>
          <a:xfrm>
            <a:off x="468313" y="3767138"/>
            <a:ext cx="8604250" cy="2757487"/>
            <a:chOff x="0" y="0"/>
            <a:chExt cx="5420" cy="1737"/>
          </a:xfrm>
        </p:grpSpPr>
        <p:graphicFrame>
          <p:nvGraphicFramePr>
            <p:cNvPr id="11273" name="Object 9"/>
            <p:cNvGraphicFramePr>
              <a:graphicFrameLocks noChangeAspect="1"/>
            </p:cNvGraphicFramePr>
            <p:nvPr/>
          </p:nvGraphicFramePr>
          <p:xfrm>
            <a:off x="0" y="46"/>
            <a:ext cx="2540" cy="1626"/>
          </p:xfrm>
          <a:graphic>
            <a:graphicData uri="http://schemas.openxmlformats.org/presentationml/2006/ole">
              <mc:AlternateContent xmlns:mc="http://schemas.openxmlformats.org/markup-compatibility/2006">
                <mc:Choice xmlns:v="urn:schemas-microsoft-com:vml" Requires="v">
                  <p:oleObj spid="_x0000_s3078" name="" r:id="rId7" imgW="1781175" imgH="1143000" progId="Visio.Drawing.6">
                    <p:embed/>
                  </p:oleObj>
                </mc:Choice>
                <mc:Fallback>
                  <p:oleObj name="" r:id="rId7" imgW="1781175" imgH="1143000" progId="Visio.Drawing.6">
                    <p:embed/>
                    <p:pic>
                      <p:nvPicPr>
                        <p:cNvPr id="0" name="图片 3077"/>
                        <p:cNvPicPr/>
                        <p:nvPr/>
                      </p:nvPicPr>
                      <p:blipFill>
                        <a:blip r:embed="rId8"/>
                        <a:stretch>
                          <a:fillRect/>
                        </a:stretch>
                      </p:blipFill>
                      <p:spPr>
                        <a:xfrm>
                          <a:off x="0" y="46"/>
                          <a:ext cx="2540" cy="1626"/>
                        </a:xfrm>
                        <a:prstGeom prst="rect">
                          <a:avLst/>
                        </a:prstGeom>
                        <a:noFill/>
                        <a:ln w="38100">
                          <a:noFill/>
                          <a:miter/>
                        </a:ln>
                      </p:spPr>
                    </p:pic>
                  </p:oleObj>
                </mc:Fallback>
              </mc:AlternateContent>
            </a:graphicData>
          </a:graphic>
        </p:graphicFrame>
        <p:graphicFrame>
          <p:nvGraphicFramePr>
            <p:cNvPr id="11274" name="Object 10"/>
            <p:cNvGraphicFramePr>
              <a:graphicFrameLocks noChangeAspect="1"/>
            </p:cNvGraphicFramePr>
            <p:nvPr/>
          </p:nvGraphicFramePr>
          <p:xfrm>
            <a:off x="2631" y="0"/>
            <a:ext cx="2789" cy="1737"/>
          </p:xfrm>
          <a:graphic>
            <a:graphicData uri="http://schemas.openxmlformats.org/presentationml/2006/ole">
              <mc:AlternateContent xmlns:mc="http://schemas.openxmlformats.org/markup-compatibility/2006">
                <mc:Choice xmlns:v="urn:schemas-microsoft-com:vml" Requires="v">
                  <p:oleObj spid="_x0000_s3081" name="" r:id="rId9" imgW="1800225" imgH="1123950" progId="Visio.Drawing.6">
                    <p:embed/>
                  </p:oleObj>
                </mc:Choice>
                <mc:Fallback>
                  <p:oleObj name="" r:id="rId9" imgW="1800225" imgH="1123950" progId="Visio.Drawing.6">
                    <p:embed/>
                    <p:pic>
                      <p:nvPicPr>
                        <p:cNvPr id="0" name="图片 3080"/>
                        <p:cNvPicPr/>
                        <p:nvPr/>
                      </p:nvPicPr>
                      <p:blipFill>
                        <a:blip r:embed="rId10"/>
                        <a:stretch>
                          <a:fillRect/>
                        </a:stretch>
                      </p:blipFill>
                      <p:spPr>
                        <a:xfrm>
                          <a:off x="2631" y="0"/>
                          <a:ext cx="2789" cy="1737"/>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blinds(horizontal)">
                                      <p:cBhvr>
                                        <p:cTn id="7" dur="500"/>
                                        <p:tgtEl>
                                          <p:spTgt spid="122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blinds(horizontal)">
                                      <p:cBhvr>
                                        <p:cTn id="12" dur="500"/>
                                        <p:tgtEl>
                                          <p:spTgt spid="12291"/>
                                        </p:tgtEl>
                                      </p:cBhvr>
                                    </p:animEffect>
                                  </p:childTnLst>
                                  <p:subTnLst>
                                    <p:set>
                                      <p:cBhvr override="childStyle">
                                        <p:cTn dur="1" fill="hold" display="0" masterRel="nextClick" afterEffect="1"/>
                                        <p:tgtEl>
                                          <p:spTgt spid="1229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93"/>
                                        </p:tgtEl>
                                        <p:attrNameLst>
                                          <p:attrName>style.visibility</p:attrName>
                                        </p:attrNameLst>
                                      </p:cBhvr>
                                      <p:to>
                                        <p:strVal val="visible"/>
                                      </p:to>
                                    </p:set>
                                    <p:animEffect transition="in" filter="blinds(horizontal)">
                                      <p:cBhvr>
                                        <p:cTn id="17" dur="500"/>
                                        <p:tgtEl>
                                          <p:spTgt spid="122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95"/>
                                        </p:tgtEl>
                                        <p:attrNameLst>
                                          <p:attrName>style.visibility</p:attrName>
                                        </p:attrNameLst>
                                      </p:cBhvr>
                                      <p:to>
                                        <p:strVal val="visible"/>
                                      </p:to>
                                    </p:set>
                                    <p:animEffect transition="in" filter="blinds(horizontal)">
                                      <p:cBhvr>
                                        <p:cTn id="22" dur="500"/>
                                        <p:tgtEl>
                                          <p:spTgt spid="12295"/>
                                        </p:tgtEl>
                                      </p:cBhvr>
                                    </p:animEffect>
                                  </p:childTnLst>
                                  <p:subTnLst>
                                    <p:set>
                                      <p:cBhvr override="childStyle">
                                        <p:cTn dur="1" fill="hold" display="0" masterRel="nextClick" afterEffect="1"/>
                                        <p:tgtEl>
                                          <p:spTgt spid="12295"/>
                                        </p:tgtEl>
                                        <p:attrNameLst>
                                          <p:attrName>style.visibility</p:attrName>
                                        </p:attrNameLst>
                                      </p:cBhvr>
                                      <p:to>
                                        <p:strVal val="hidden"/>
                                      </p:to>
                                    </p:set>
                                  </p:subTnLst>
                                </p:cTn>
                              </p:par>
                              <p:par>
                                <p:cTn id="23" presetID="3" presetClass="entr" presetSubtype="10" fill="hold" nodeType="withEffect">
                                  <p:stCondLst>
                                    <p:cond delay="0"/>
                                  </p:stCondLst>
                                  <p:childTnLst>
                                    <p:set>
                                      <p:cBhvr>
                                        <p:cTn id="24" dur="1" fill="hold">
                                          <p:stCondLst>
                                            <p:cond delay="0"/>
                                          </p:stCondLst>
                                        </p:cTn>
                                        <p:tgtEl>
                                          <p:spTgt spid="12296"/>
                                        </p:tgtEl>
                                        <p:attrNameLst>
                                          <p:attrName>style.visibility</p:attrName>
                                        </p:attrNameLst>
                                      </p:cBhvr>
                                      <p:to>
                                        <p:strVal val="visible"/>
                                      </p:to>
                                    </p:set>
                                    <p:animEffect transition="in" filter="blinds(horizontal)">
                                      <p:cBhvr>
                                        <p:cTn id="25" dur="500"/>
                                        <p:tgtEl>
                                          <p:spTgt spid="12296"/>
                                        </p:tgtEl>
                                      </p:cBhvr>
                                    </p:animEffect>
                                  </p:childTnLst>
                                  <p:subTnLst>
                                    <p:set>
                                      <p:cBhvr override="childStyle">
                                        <p:cTn dur="1" fill="hold" display="0" masterRel="nextClick" afterEffect="1"/>
                                        <p:tgtEl>
                                          <p:spTgt spid="12296"/>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8915" name="Rectangle 2"/>
          <p:cNvSpPr>
            <a:spLocks noChangeArrowheads="1"/>
          </p:cNvSpPr>
          <p:nvPr/>
        </p:nvSpPr>
        <p:spPr bwMode="auto">
          <a:xfrm>
            <a:off x="498475" y="182563"/>
            <a:ext cx="7394575" cy="523875"/>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例</a:t>
            </a:r>
            <a:r>
              <a:rPr kumimoji="1"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5.2</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设有</a:t>
            </a:r>
            <a:r>
              <a:rPr kumimoji="0" lang="en-US" altLang="zh-CN"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8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rPr>
              <a:t>个不稳定环节的传递函数分别为：</a:t>
            </a:r>
            <a:endParaRPr kumimoji="0" lang="zh-CN" altLang="en-US" sz="2800" b="1" i="0" u="none" strike="noStrike" kern="1200" cap="none" spc="0" normalizeH="0" baseline="0" noProof="0" dirty="0">
              <a:ln>
                <a:noFill/>
              </a:ln>
              <a:solidFill>
                <a:schemeClr val="tx2"/>
              </a:solidFill>
              <a:effectLst/>
              <a:uLnTx/>
              <a:uFillTx/>
              <a:latin typeface="宋体" panose="02010600030101010101" pitchFamily="2" charset="-122"/>
              <a:ea typeface="宋体" panose="02010600030101010101" pitchFamily="2" charset="-122"/>
              <a:cs typeface="+mn-cs"/>
            </a:endParaRPr>
          </a:p>
        </p:txBody>
      </p:sp>
      <p:graphicFrame>
        <p:nvGraphicFramePr>
          <p:cNvPr id="40964" name="Object 4"/>
          <p:cNvGraphicFramePr>
            <a:graphicFrameLocks noChangeAspect="1"/>
          </p:cNvGraphicFramePr>
          <p:nvPr/>
        </p:nvGraphicFramePr>
        <p:xfrm>
          <a:off x="2268538" y="603250"/>
          <a:ext cx="4040187" cy="809625"/>
        </p:xfrm>
        <a:graphic>
          <a:graphicData uri="http://schemas.openxmlformats.org/presentationml/2006/ole">
            <mc:AlternateContent xmlns:mc="http://schemas.openxmlformats.org/markup-compatibility/2006">
              <mc:Choice xmlns:v="urn:schemas-microsoft-com:vml" Requires="v">
                <p:oleObj spid="_x0000_s3696" name="" r:id="rId1" imgW="1442720" imgH="294640" progId="Equation.DSMT4">
                  <p:embed/>
                </p:oleObj>
              </mc:Choice>
              <mc:Fallback>
                <p:oleObj name="" r:id="rId1" imgW="1442720" imgH="294640" progId="Equation.DSMT4">
                  <p:embed/>
                  <p:pic>
                    <p:nvPicPr>
                      <p:cNvPr id="0" name="图片 3695"/>
                      <p:cNvPicPr/>
                      <p:nvPr/>
                    </p:nvPicPr>
                    <p:blipFill>
                      <a:blip r:embed="rId2"/>
                      <a:stretch>
                        <a:fillRect/>
                      </a:stretch>
                    </p:blipFill>
                    <p:spPr>
                      <a:xfrm>
                        <a:off x="2268538" y="603250"/>
                        <a:ext cx="4040187" cy="809625"/>
                      </a:xfrm>
                      <a:prstGeom prst="rect">
                        <a:avLst/>
                      </a:prstGeom>
                      <a:noFill/>
                      <a:ln w="38100">
                        <a:noFill/>
                        <a:miter/>
                      </a:ln>
                    </p:spPr>
                  </p:pic>
                </p:oleObj>
              </mc:Fallback>
            </mc:AlternateContent>
          </a:graphicData>
        </a:graphic>
      </p:graphicFrame>
      <p:sp>
        <p:nvSpPr>
          <p:cNvPr id="40965" name="Rectangle 4"/>
          <p:cNvSpPr/>
          <p:nvPr/>
        </p:nvSpPr>
        <p:spPr>
          <a:xfrm>
            <a:off x="1042988" y="1397000"/>
            <a:ext cx="343058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试绘制其极坐标图。</a:t>
            </a:r>
            <a:endParaRPr lang="zh-CN" altLang="en-US" sz="2800" b="1" dirty="0">
              <a:latin typeface="宋体" panose="02010600030101010101" pitchFamily="2" charset="-122"/>
            </a:endParaRPr>
          </a:p>
        </p:txBody>
      </p:sp>
      <p:grpSp>
        <p:nvGrpSpPr>
          <p:cNvPr id="2" name="Group 6"/>
          <p:cNvGrpSpPr/>
          <p:nvPr/>
        </p:nvGrpSpPr>
        <p:grpSpPr>
          <a:xfrm>
            <a:off x="179388" y="217488"/>
            <a:ext cx="8763000" cy="2706687"/>
            <a:chOff x="0" y="18"/>
            <a:chExt cx="5520" cy="1705"/>
          </a:xfrm>
        </p:grpSpPr>
        <p:sp>
          <p:nvSpPr>
            <p:cNvPr id="40995" name="AutoShape 13"/>
            <p:cNvSpPr/>
            <p:nvPr/>
          </p:nvSpPr>
          <p:spPr>
            <a:xfrm>
              <a:off x="0" y="18"/>
              <a:ext cx="5520" cy="1705"/>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40996" name="Rectangle 5"/>
            <p:cNvSpPr/>
            <p:nvPr/>
          </p:nvSpPr>
          <p:spPr>
            <a:xfrm>
              <a:off x="216" y="18"/>
              <a:ext cx="5088"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首先分别写出</a:t>
              </a:r>
              <a:r>
                <a:rPr lang="en-US" altLang="zh-CN" sz="2800" i="1" dirty="0">
                  <a:latin typeface="Times New Roman" panose="02020603050405020304" pitchFamily="18" charset="0"/>
                </a:rPr>
                <a:t>G</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dirty="0">
                  <a:latin typeface="Times New Roman" panose="02020603050405020304" pitchFamily="18" charset="0"/>
                </a:rPr>
                <a:t>)</a:t>
              </a:r>
              <a:r>
                <a:rPr lang="zh-CN" altLang="en-US" sz="2800" b="1" dirty="0">
                  <a:latin typeface="Times New Roman" panose="02020603050405020304" pitchFamily="18" charset="0"/>
                </a:rPr>
                <a:t>与</a:t>
              </a:r>
              <a:r>
                <a:rPr lang="en-US" altLang="zh-CN" sz="2800" i="1" dirty="0">
                  <a:latin typeface="Times New Roman" panose="02020603050405020304" pitchFamily="18" charset="0"/>
                </a:rPr>
                <a:t>G</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dirty="0">
                  <a:latin typeface="Times New Roman" panose="02020603050405020304" pitchFamily="18" charset="0"/>
                </a:rPr>
                <a:t>)</a:t>
              </a:r>
              <a:r>
                <a:rPr lang="zh-CN" altLang="en-US" sz="2800" b="1" dirty="0">
                  <a:latin typeface="Times New Roman" panose="02020603050405020304" pitchFamily="18" charset="0"/>
                </a:rPr>
                <a:t>的频率特性函数，得：</a:t>
              </a:r>
              <a:endParaRPr lang="zh-CN" altLang="en-US" sz="2800" b="1" dirty="0">
                <a:latin typeface="华文新魏" panose="02010800040101010101" pitchFamily="2" charset="-122"/>
              </a:endParaRPr>
            </a:p>
          </p:txBody>
        </p:sp>
        <p:graphicFrame>
          <p:nvGraphicFramePr>
            <p:cNvPr id="40997" name="Object 9"/>
            <p:cNvGraphicFramePr>
              <a:graphicFrameLocks noChangeAspect="1"/>
            </p:cNvGraphicFramePr>
            <p:nvPr/>
          </p:nvGraphicFramePr>
          <p:xfrm>
            <a:off x="514" y="354"/>
            <a:ext cx="4385" cy="1184"/>
          </p:xfrm>
          <a:graphic>
            <a:graphicData uri="http://schemas.openxmlformats.org/presentationml/2006/ole">
              <mc:AlternateContent xmlns:mc="http://schemas.openxmlformats.org/markup-compatibility/2006">
                <mc:Choice xmlns:v="urn:schemas-microsoft-com:vml" Requires="v">
                  <p:oleObj spid="_x0000_s3710" name="" r:id="rId3" imgW="2692400" imgH="721360" progId="Equation.DSMT4">
                    <p:embed/>
                  </p:oleObj>
                </mc:Choice>
                <mc:Fallback>
                  <p:oleObj name="" r:id="rId3" imgW="2692400" imgH="721360" progId="Equation.DSMT4">
                    <p:embed/>
                    <p:pic>
                      <p:nvPicPr>
                        <p:cNvPr id="0" name="图片 3709"/>
                        <p:cNvPicPr/>
                        <p:nvPr/>
                      </p:nvPicPr>
                      <p:blipFill>
                        <a:blip r:embed="rId4"/>
                        <a:stretch>
                          <a:fillRect/>
                        </a:stretch>
                      </p:blipFill>
                      <p:spPr>
                        <a:xfrm>
                          <a:off x="514" y="354"/>
                          <a:ext cx="4385" cy="1184"/>
                        </a:xfrm>
                        <a:prstGeom prst="rect">
                          <a:avLst/>
                        </a:prstGeom>
                        <a:noFill/>
                        <a:ln w="38100">
                          <a:noFill/>
                          <a:miter/>
                        </a:ln>
                      </p:spPr>
                    </p:pic>
                  </p:oleObj>
                </mc:Fallback>
              </mc:AlternateContent>
            </a:graphicData>
          </a:graphic>
        </p:graphicFrame>
      </p:grpSp>
      <p:sp>
        <p:nvSpPr>
          <p:cNvPr id="36874" name="Rectangle 12"/>
          <p:cNvSpPr/>
          <p:nvPr/>
        </p:nvSpPr>
        <p:spPr>
          <a:xfrm>
            <a:off x="684213" y="2133600"/>
            <a:ext cx="12954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华文新魏" panose="02010800040101010101" pitchFamily="2" charset="-122"/>
              </a:rPr>
              <a:t>解：</a:t>
            </a:r>
            <a:endParaRPr lang="zh-CN" altLang="en-US" sz="2800" b="1" dirty="0">
              <a:latin typeface="华文新魏" panose="02010800040101010101" pitchFamily="2" charset="-122"/>
            </a:endParaRPr>
          </a:p>
        </p:txBody>
      </p:sp>
      <p:sp>
        <p:nvSpPr>
          <p:cNvPr id="36875" name="AutoShape 51"/>
          <p:cNvSpPr/>
          <p:nvPr/>
        </p:nvSpPr>
        <p:spPr>
          <a:xfrm>
            <a:off x="331788" y="404813"/>
            <a:ext cx="8458200" cy="208756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sz="2800" b="1" dirty="0">
                <a:solidFill>
                  <a:srgbClr val="00337B"/>
                </a:solidFill>
                <a:latin typeface="Times New Roman" panose="02020603050405020304" pitchFamily="18" charset="0"/>
                <a:cs typeface="Times New Roman" panose="02020603050405020304" pitchFamily="18" charset="0"/>
              </a:rPr>
              <a:t>对于</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1</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en-US" altLang="zh-CN" sz="2800" i="1" dirty="0">
                <a:solidFill>
                  <a:srgbClr val="00337B"/>
                </a:solidFill>
                <a:latin typeface="Symbol" panose="05050102010706020507" pitchFamily="18" charset="2"/>
                <a:cs typeface="Times New Roman" panose="02020603050405020304" pitchFamily="18" charset="0"/>
              </a:rPr>
              <a:t>w</a:t>
            </a:r>
            <a:r>
              <a:rPr lang="en-US" altLang="zh-CN"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：当</a:t>
            </a:r>
            <a:r>
              <a:rPr lang="en-US" altLang="zh-CN" sz="2800" i="1" dirty="0">
                <a:solidFill>
                  <a:srgbClr val="00337B"/>
                </a:solidFill>
                <a:latin typeface="Symbol" panose="05050102010706020507" pitchFamily="18" charset="2"/>
                <a:cs typeface="Times New Roman" panose="02020603050405020304" pitchFamily="18" charset="0"/>
              </a:rPr>
              <a:t>w </a:t>
            </a:r>
            <a:r>
              <a:rPr lang="en-US" altLang="zh-CN" sz="2800" dirty="0">
                <a:solidFill>
                  <a:srgbClr val="00337B"/>
                </a:solidFill>
                <a:latin typeface="Times New Roman" panose="02020603050405020304" pitchFamily="18" charset="0"/>
                <a:cs typeface="Times New Roman" panose="02020603050405020304" pitchFamily="18" charset="0"/>
              </a:rPr>
              <a:t>= 0 </a:t>
            </a:r>
            <a:r>
              <a:rPr lang="zh-CN" altLang="en-US" sz="2800" b="1" dirty="0">
                <a:solidFill>
                  <a:srgbClr val="00337B"/>
                </a:solidFill>
                <a:latin typeface="Times New Roman" panose="02020603050405020304" pitchFamily="18" charset="0"/>
                <a:cs typeface="Times New Roman" panose="02020603050405020304" pitchFamily="18" charset="0"/>
              </a:rPr>
              <a:t>时，</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1 </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en-US" altLang="zh-CN" sz="2800" dirty="0">
                <a:solidFill>
                  <a:srgbClr val="00337B"/>
                </a:solidFill>
                <a:latin typeface="Times New Roman" panose="02020603050405020304" pitchFamily="18" charset="0"/>
                <a:cs typeface="Times New Roman" panose="02020603050405020304" pitchFamily="18" charset="0"/>
              </a:rPr>
              <a:t>0)=</a:t>
            </a:r>
            <a:r>
              <a:rPr lang="en-US" altLang="zh-CN" sz="2800" i="1" dirty="0">
                <a:solidFill>
                  <a:srgbClr val="00337B"/>
                </a:solidFill>
                <a:latin typeface="Times New Roman" panose="02020603050405020304" pitchFamily="18" charset="0"/>
                <a:cs typeface="Times New Roman" panose="02020603050405020304" pitchFamily="18" charset="0"/>
              </a:rPr>
              <a:t>K</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宋体" panose="02010600030101010101" pitchFamily="2" charset="-122"/>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180</a:t>
            </a:r>
            <a:r>
              <a:rPr lang="zh-CN" altLang="en-US"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a:t>
            </a:r>
            <a:endParaRPr lang="en-US" altLang="zh-CN" sz="2800" b="1" dirty="0">
              <a:solidFill>
                <a:srgbClr val="00337B"/>
              </a:solidFill>
              <a:latin typeface="Times New Roman" panose="02020603050405020304" pitchFamily="18" charset="0"/>
              <a:cs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sz="2800" b="1" dirty="0">
                <a:solidFill>
                  <a:srgbClr val="00337B"/>
                </a:solidFill>
                <a:latin typeface="Times New Roman" panose="02020603050405020304" pitchFamily="18" charset="0"/>
                <a:cs typeface="Times New Roman" panose="02020603050405020304" pitchFamily="18" charset="0"/>
              </a:rPr>
              <a:t>                       </a:t>
            </a:r>
            <a:r>
              <a:rPr lang="zh-CN" altLang="en-US" sz="2800" b="1" dirty="0">
                <a:solidFill>
                  <a:srgbClr val="00337B"/>
                </a:solidFill>
                <a:latin typeface="Times New Roman" panose="02020603050405020304" pitchFamily="18" charset="0"/>
                <a:cs typeface="Times New Roman" panose="02020603050405020304" pitchFamily="18" charset="0"/>
              </a:rPr>
              <a:t>当</a:t>
            </a:r>
            <a:r>
              <a:rPr lang="en-US" altLang="zh-CN" sz="2800" i="1" dirty="0">
                <a:solidFill>
                  <a:srgbClr val="00337B"/>
                </a:solidFill>
                <a:latin typeface="Symbol" panose="05050102010706020507" pitchFamily="18" charset="2"/>
                <a:cs typeface="Times New Roman" panose="02020603050405020304" pitchFamily="18" charset="0"/>
              </a:rPr>
              <a:t>w </a:t>
            </a:r>
            <a:r>
              <a:rPr lang="en-US" altLang="zh-CN" sz="2800" dirty="0">
                <a:solidFill>
                  <a:srgbClr val="00337B"/>
                </a:solidFill>
                <a:latin typeface="Times New Roman" panose="02020603050405020304" pitchFamily="18" charset="0"/>
                <a:cs typeface="Times New Roman" panose="02020603050405020304" pitchFamily="18" charset="0"/>
              </a:rPr>
              <a:t>= </a:t>
            </a:r>
            <a:r>
              <a:rPr lang="zh-CN" altLang="en-US"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时，</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1 </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)=0</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宋体" panose="02010600030101010101" pitchFamily="2" charset="-122"/>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90</a:t>
            </a:r>
            <a:r>
              <a:rPr lang="zh-CN" altLang="en-US"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a:t>
            </a:r>
            <a:endParaRPr lang="zh-CN" altLang="en-US" sz="2800" b="1" dirty="0">
              <a:solidFill>
                <a:srgbClr val="00337B"/>
              </a:solidFill>
              <a:latin typeface="宋体" panose="02010600030101010101" pitchFamily="2" charset="-122"/>
              <a:cs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zh-CN" altLang="en-US" sz="2800" b="1" dirty="0">
                <a:solidFill>
                  <a:srgbClr val="00337B"/>
                </a:solidFill>
                <a:latin typeface="Times New Roman" panose="02020603050405020304" pitchFamily="18" charset="0"/>
                <a:cs typeface="Times New Roman" panose="02020603050405020304" pitchFamily="18" charset="0"/>
              </a:rPr>
              <a:t>对于</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2</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en-US" altLang="zh-CN" sz="2800" i="1" dirty="0">
                <a:solidFill>
                  <a:srgbClr val="00337B"/>
                </a:solidFill>
                <a:latin typeface="Symbol" panose="05050102010706020507" pitchFamily="18" charset="2"/>
                <a:cs typeface="Times New Roman" panose="02020603050405020304" pitchFamily="18" charset="0"/>
              </a:rPr>
              <a:t>w</a:t>
            </a:r>
            <a:r>
              <a:rPr lang="en-US" altLang="zh-CN"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：当</a:t>
            </a:r>
            <a:r>
              <a:rPr lang="en-US" altLang="zh-CN" sz="2800" i="1" dirty="0">
                <a:solidFill>
                  <a:srgbClr val="00337B"/>
                </a:solidFill>
                <a:latin typeface="Symbol" panose="05050102010706020507" pitchFamily="18" charset="2"/>
                <a:cs typeface="Times New Roman" panose="02020603050405020304" pitchFamily="18" charset="0"/>
              </a:rPr>
              <a:t>w </a:t>
            </a:r>
            <a:r>
              <a:rPr lang="en-US" altLang="zh-CN" sz="2800" dirty="0">
                <a:solidFill>
                  <a:srgbClr val="00337B"/>
                </a:solidFill>
                <a:latin typeface="Times New Roman" panose="02020603050405020304" pitchFamily="18" charset="0"/>
                <a:cs typeface="Times New Roman" panose="02020603050405020304" pitchFamily="18" charset="0"/>
              </a:rPr>
              <a:t>= 0 </a:t>
            </a:r>
            <a:r>
              <a:rPr lang="zh-CN" altLang="en-US" sz="2800" b="1" dirty="0">
                <a:solidFill>
                  <a:srgbClr val="00337B"/>
                </a:solidFill>
                <a:latin typeface="Times New Roman" panose="02020603050405020304" pitchFamily="18" charset="0"/>
                <a:cs typeface="Times New Roman" panose="02020603050405020304" pitchFamily="18" charset="0"/>
              </a:rPr>
              <a:t>时，</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2 </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en-US" altLang="zh-CN" sz="2800" dirty="0">
                <a:solidFill>
                  <a:srgbClr val="00337B"/>
                </a:solidFill>
                <a:latin typeface="Times New Roman" panose="02020603050405020304" pitchFamily="18" charset="0"/>
                <a:cs typeface="Times New Roman" panose="02020603050405020304" pitchFamily="18" charset="0"/>
              </a:rPr>
              <a:t>0)=</a:t>
            </a:r>
            <a:r>
              <a:rPr lang="en-US" altLang="zh-CN" sz="2800" i="1" dirty="0">
                <a:solidFill>
                  <a:srgbClr val="00337B"/>
                </a:solidFill>
                <a:latin typeface="Times New Roman" panose="02020603050405020304" pitchFamily="18" charset="0"/>
                <a:cs typeface="Times New Roman" panose="02020603050405020304" pitchFamily="18" charset="0"/>
              </a:rPr>
              <a:t>K</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0</a:t>
            </a:r>
            <a:r>
              <a:rPr lang="zh-CN" altLang="en-US"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a:t>
            </a:r>
            <a:endParaRPr lang="en-US" altLang="zh-CN" sz="2800" b="1" dirty="0">
              <a:solidFill>
                <a:srgbClr val="00337B"/>
              </a:solidFill>
              <a:latin typeface="Times New Roman" panose="02020603050405020304" pitchFamily="18" charset="0"/>
              <a:cs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sz="2800" b="1" dirty="0">
                <a:solidFill>
                  <a:srgbClr val="00337B"/>
                </a:solidFill>
                <a:latin typeface="Times New Roman" panose="02020603050405020304" pitchFamily="18" charset="0"/>
                <a:cs typeface="Times New Roman" panose="02020603050405020304" pitchFamily="18" charset="0"/>
              </a:rPr>
              <a:t>                       </a:t>
            </a:r>
            <a:r>
              <a:rPr lang="zh-CN" altLang="en-US" sz="2800" b="1" dirty="0">
                <a:solidFill>
                  <a:srgbClr val="00337B"/>
                </a:solidFill>
                <a:latin typeface="Times New Roman" panose="02020603050405020304" pitchFamily="18" charset="0"/>
                <a:cs typeface="Times New Roman" panose="02020603050405020304" pitchFamily="18" charset="0"/>
              </a:rPr>
              <a:t>当</a:t>
            </a:r>
            <a:r>
              <a:rPr lang="en-US" altLang="zh-CN" sz="2800" i="1" dirty="0">
                <a:solidFill>
                  <a:srgbClr val="00337B"/>
                </a:solidFill>
                <a:latin typeface="Symbol" panose="05050102010706020507" pitchFamily="18" charset="2"/>
                <a:cs typeface="Times New Roman" panose="02020603050405020304" pitchFamily="18" charset="0"/>
              </a:rPr>
              <a:t>w </a:t>
            </a:r>
            <a:r>
              <a:rPr lang="en-US" altLang="zh-CN" sz="2800" dirty="0">
                <a:solidFill>
                  <a:srgbClr val="00337B"/>
                </a:solidFill>
                <a:latin typeface="Times New Roman" panose="02020603050405020304" pitchFamily="18" charset="0"/>
                <a:cs typeface="Times New Roman" panose="02020603050405020304" pitchFamily="18" charset="0"/>
              </a:rPr>
              <a:t>= </a:t>
            </a:r>
            <a:r>
              <a:rPr lang="zh-CN" altLang="en-US" sz="2800" b="1" dirty="0">
                <a:solidFill>
                  <a:srgbClr val="00337B"/>
                </a:solidFill>
                <a:latin typeface="Times New Roman" panose="02020603050405020304" pitchFamily="18" charset="0"/>
                <a:cs typeface="Times New Roman" panose="02020603050405020304" pitchFamily="18" charset="0"/>
              </a:rPr>
              <a:t>∞时，</a:t>
            </a:r>
            <a:r>
              <a:rPr lang="en-US" altLang="zh-CN" sz="2800" i="1" dirty="0">
                <a:solidFill>
                  <a:srgbClr val="00337B"/>
                </a:solidFill>
                <a:latin typeface="Times New Roman" panose="02020603050405020304" pitchFamily="18" charset="0"/>
                <a:cs typeface="Times New Roman" panose="02020603050405020304" pitchFamily="18" charset="0"/>
              </a:rPr>
              <a:t>G</a:t>
            </a:r>
            <a:r>
              <a:rPr lang="en-US" altLang="zh-CN" sz="2800" baseline="-25000" dirty="0">
                <a:solidFill>
                  <a:srgbClr val="00337B"/>
                </a:solidFill>
                <a:latin typeface="Times New Roman" panose="02020603050405020304" pitchFamily="18" charset="0"/>
                <a:cs typeface="Times New Roman" panose="02020603050405020304" pitchFamily="18" charset="0"/>
              </a:rPr>
              <a:t>2 </a:t>
            </a:r>
            <a:r>
              <a:rPr lang="en-US" altLang="zh-CN" sz="2800" dirty="0">
                <a:solidFill>
                  <a:srgbClr val="00337B"/>
                </a:solidFill>
                <a:latin typeface="Times New Roman" panose="02020603050405020304" pitchFamily="18" charset="0"/>
                <a:cs typeface="Times New Roman" panose="02020603050405020304" pitchFamily="18" charset="0"/>
              </a:rPr>
              <a:t>(</a:t>
            </a:r>
            <a:r>
              <a:rPr lang="en-US" altLang="zh-CN" sz="2800" i="1" dirty="0">
                <a:solidFill>
                  <a:srgbClr val="00337B"/>
                </a:solidFill>
                <a:latin typeface="Times New Roman" panose="02020603050405020304" pitchFamily="18" charset="0"/>
                <a:cs typeface="Times New Roman" panose="02020603050405020304" pitchFamily="18" charset="0"/>
              </a:rPr>
              <a:t>j</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)=0</a:t>
            </a:r>
            <a:r>
              <a:rPr lang="zh-CN" altLang="en-US" sz="2800" dirty="0">
                <a:solidFill>
                  <a:srgbClr val="00337B"/>
                </a:solidFill>
                <a:latin typeface="Times New Roman" panose="02020603050405020304" pitchFamily="18" charset="0"/>
                <a:cs typeface="Times New Roman" panose="02020603050405020304" pitchFamily="18" charset="0"/>
              </a:rPr>
              <a:t>∠</a:t>
            </a:r>
            <a:r>
              <a:rPr lang="en-US" altLang="zh-CN" sz="2800" dirty="0">
                <a:solidFill>
                  <a:srgbClr val="00337B"/>
                </a:solidFill>
                <a:latin typeface="Times New Roman" panose="02020603050405020304" pitchFamily="18" charset="0"/>
                <a:cs typeface="Times New Roman" panose="02020603050405020304" pitchFamily="18" charset="0"/>
              </a:rPr>
              <a:t>90</a:t>
            </a:r>
            <a:r>
              <a:rPr lang="zh-CN" altLang="en-US" sz="2800" dirty="0">
                <a:solidFill>
                  <a:srgbClr val="00337B"/>
                </a:solidFill>
                <a:latin typeface="Times New Roman" panose="02020603050405020304" pitchFamily="18" charset="0"/>
                <a:cs typeface="Times New Roman" panose="02020603050405020304" pitchFamily="18" charset="0"/>
              </a:rPr>
              <a:t>°</a:t>
            </a:r>
            <a:r>
              <a:rPr lang="zh-CN" altLang="en-US" sz="2800" b="1" dirty="0">
                <a:solidFill>
                  <a:srgbClr val="00337B"/>
                </a:solidFill>
                <a:latin typeface="Times New Roman" panose="02020603050405020304" pitchFamily="18" charset="0"/>
                <a:cs typeface="Times New Roman" panose="02020603050405020304" pitchFamily="18" charset="0"/>
              </a:rPr>
              <a:t>。</a:t>
            </a:r>
            <a:endParaRPr lang="zh-CN" altLang="en-US" sz="2800" b="1" dirty="0">
              <a:solidFill>
                <a:srgbClr val="00337B"/>
              </a:solidFill>
              <a:latin typeface="宋体" panose="02010600030101010101" pitchFamily="2" charset="-122"/>
              <a:ea typeface="Times New Roman" panose="02020603050405020304" pitchFamily="18" charset="0"/>
            </a:endParaRPr>
          </a:p>
        </p:txBody>
      </p:sp>
      <p:grpSp>
        <p:nvGrpSpPr>
          <p:cNvPr id="3" name="Group 12"/>
          <p:cNvGrpSpPr/>
          <p:nvPr/>
        </p:nvGrpSpPr>
        <p:grpSpPr>
          <a:xfrm>
            <a:off x="1739900" y="3213100"/>
            <a:ext cx="2520950" cy="2089150"/>
            <a:chOff x="21012" y="-123"/>
            <a:chExt cx="2520007" cy="2088232"/>
          </a:xfrm>
        </p:grpSpPr>
        <p:sp>
          <p:nvSpPr>
            <p:cNvPr id="40993" name="弧形 9"/>
            <p:cNvSpPr/>
            <p:nvPr/>
          </p:nvSpPr>
          <p:spPr>
            <a:xfrm rot="283421">
              <a:off x="37111" y="302522"/>
              <a:ext cx="2177235" cy="1723267"/>
            </a:xfrm>
            <a:custGeom>
              <a:avLst/>
              <a:gdLst>
                <a:gd name="txL" fmla="*/ 0 w 2177235"/>
                <a:gd name="txT" fmla="*/ 0 h 1723267"/>
                <a:gd name="txR" fmla="*/ 2177235 w 2177235"/>
                <a:gd name="txB" fmla="*/ 1723267 h 1723267"/>
              </a:gdLst>
              <a:ahLst/>
              <a:cxnLst>
                <a:cxn ang="0">
                  <a:pos x="186692" y="1344132"/>
                </a:cxn>
                <a:cxn ang="0">
                  <a:pos x="1304" y="819474"/>
                </a:cxn>
                <a:cxn ang="0">
                  <a:pos x="1088620" y="861634"/>
                </a:cxn>
                <a:cxn ang="0">
                  <a:pos x="186692" y="1344132"/>
                </a:cxn>
                <a:cxn ang="0">
                  <a:pos x="186692" y="1344132"/>
                </a:cxn>
                <a:cxn ang="0">
                  <a:pos x="1304" y="819474"/>
                </a:cxn>
              </a:cxnLst>
              <a:rect l="txL" t="txT" r="txR" b="txB"/>
              <a:pathLst>
                <a:path w="2177235" h="1723267" stroke="0">
                  <a:moveTo>
                    <a:pt x="186692" y="1344132"/>
                  </a:moveTo>
                  <a:cubicBezTo>
                    <a:pt x="54831" y="1189718"/>
                    <a:pt x="-10218" y="1005627"/>
                    <a:pt x="1304" y="819474"/>
                  </a:cubicBezTo>
                  <a:lnTo>
                    <a:pt x="1088618" y="861634"/>
                  </a:lnTo>
                  <a:lnTo>
                    <a:pt x="186692" y="1344132"/>
                  </a:lnTo>
                  <a:close/>
                </a:path>
                <a:path w="2177235" h="1723267" fill="none">
                  <a:moveTo>
                    <a:pt x="186692" y="1344132"/>
                  </a:moveTo>
                  <a:cubicBezTo>
                    <a:pt x="54831" y="1189718"/>
                    <a:pt x="-10218" y="1005627"/>
                    <a:pt x="1304" y="819474"/>
                  </a:cubicBezTo>
                </a:path>
              </a:pathLst>
            </a:custGeom>
            <a:noFill/>
            <a:ln w="25400" cap="flat" cmpd="sng">
              <a:solidFill>
                <a:srgbClr val="FF0000">
                  <a:alpha val="100000"/>
                </a:srgbClr>
              </a:solidFill>
              <a:prstDash val="solid"/>
              <a:round/>
              <a:headEnd type="arrow" w="med" len="med"/>
              <a:tailEnd type="none" w="med" len="med"/>
            </a:ln>
          </p:spPr>
          <p:txBody>
            <a:bodyPr/>
            <a:p>
              <a:endParaRPr lang="zh-CN" altLang="en-US"/>
            </a:p>
          </p:txBody>
        </p:sp>
        <p:sp>
          <p:nvSpPr>
            <p:cNvPr id="40994" name="弧形 24"/>
            <p:cNvSpPr/>
            <p:nvPr/>
          </p:nvSpPr>
          <p:spPr>
            <a:xfrm>
              <a:off x="21012" y="-123"/>
              <a:ext cx="2520007" cy="2088232"/>
            </a:xfrm>
            <a:custGeom>
              <a:avLst/>
              <a:gdLst>
                <a:gd name="txL" fmla="*/ 0 w 2520007"/>
                <a:gd name="txT" fmla="*/ 0 h 2088232"/>
                <a:gd name="txR" fmla="*/ 2520007 w 2520007"/>
                <a:gd name="txB" fmla="*/ 2088232 h 2088232"/>
              </a:gdLst>
              <a:ahLst/>
              <a:cxnLst>
                <a:cxn ang="0">
                  <a:pos x="2520007" y="1044116"/>
                </a:cxn>
                <a:cxn ang="0">
                  <a:pos x="1273883" y="2088169"/>
                </a:cxn>
                <a:cxn ang="0">
                  <a:pos x="647" y="1077602"/>
                </a:cxn>
                <a:cxn ang="0">
                  <a:pos x="1260006" y="1044116"/>
                </a:cxn>
                <a:cxn ang="0">
                  <a:pos x="2520007" y="1044116"/>
                </a:cxn>
                <a:cxn ang="0">
                  <a:pos x="2520007" y="1044116"/>
                </a:cxn>
                <a:cxn ang="0">
                  <a:pos x="1273883" y="2088169"/>
                </a:cxn>
                <a:cxn ang="0">
                  <a:pos x="647" y="1077602"/>
                </a:cxn>
              </a:cxnLst>
              <a:rect l="txL" t="txT" r="txR" b="txB"/>
              <a:pathLst>
                <a:path w="2520007" h="2088232" stroke="0">
                  <a:moveTo>
                    <a:pt x="2520007" y="1044116"/>
                  </a:moveTo>
                  <a:cubicBezTo>
                    <a:pt x="2520007" y="1616279"/>
                    <a:pt x="1964307" y="2081867"/>
                    <a:pt x="1273881" y="2088169"/>
                  </a:cubicBezTo>
                  <a:cubicBezTo>
                    <a:pt x="588383" y="2094426"/>
                    <a:pt x="22633" y="1645390"/>
                    <a:pt x="647" y="1077602"/>
                  </a:cubicBezTo>
                  <a:lnTo>
                    <a:pt x="1260004" y="1044116"/>
                  </a:lnTo>
                  <a:lnTo>
                    <a:pt x="2520007" y="1044116"/>
                  </a:lnTo>
                  <a:close/>
                </a:path>
                <a:path w="2520007" h="2088232" fill="none">
                  <a:moveTo>
                    <a:pt x="2520007" y="1044116"/>
                  </a:moveTo>
                  <a:cubicBezTo>
                    <a:pt x="2520007" y="1616279"/>
                    <a:pt x="1964307" y="2081867"/>
                    <a:pt x="1273881" y="2088169"/>
                  </a:cubicBezTo>
                  <a:cubicBezTo>
                    <a:pt x="588383" y="2094426"/>
                    <a:pt x="22633" y="1645390"/>
                    <a:pt x="647" y="1077602"/>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grpSp>
        <p:nvGrpSpPr>
          <p:cNvPr id="4" name="Group 15"/>
          <p:cNvGrpSpPr/>
          <p:nvPr/>
        </p:nvGrpSpPr>
        <p:grpSpPr>
          <a:xfrm>
            <a:off x="684213" y="2698750"/>
            <a:ext cx="5591175" cy="3754438"/>
            <a:chOff x="0" y="0"/>
            <a:chExt cx="5592191" cy="3754438"/>
          </a:xfrm>
        </p:grpSpPr>
        <p:grpSp>
          <p:nvGrpSpPr>
            <p:cNvPr id="40984" name="Group 16"/>
            <p:cNvGrpSpPr/>
            <p:nvPr/>
          </p:nvGrpSpPr>
          <p:grpSpPr>
            <a:xfrm>
              <a:off x="826516" y="0"/>
              <a:ext cx="4765675" cy="3754438"/>
              <a:chOff x="0" y="0"/>
              <a:chExt cx="3002" cy="2365"/>
            </a:xfrm>
          </p:grpSpPr>
          <p:graphicFrame>
            <p:nvGraphicFramePr>
              <p:cNvPr id="40988" name="Object 17"/>
              <p:cNvGraphicFramePr>
                <a:graphicFrameLocks noChangeAspect="1"/>
              </p:cNvGraphicFramePr>
              <p:nvPr/>
            </p:nvGraphicFramePr>
            <p:xfrm>
              <a:off x="1795" y="642"/>
              <a:ext cx="195" cy="323"/>
            </p:xfrm>
            <a:graphic>
              <a:graphicData uri="http://schemas.openxmlformats.org/presentationml/2006/ole">
                <mc:AlternateContent xmlns:mc="http://schemas.openxmlformats.org/markup-compatibility/2006">
                  <mc:Choice xmlns:v="urn:schemas-microsoft-com:vml" Requires="v">
                    <p:oleObj spid="_x0000_s3709" name="" r:id="rId5" imgW="50800" imgH="111760" progId="Equation.3">
                      <p:embed/>
                    </p:oleObj>
                  </mc:Choice>
                  <mc:Fallback>
                    <p:oleObj name="" r:id="rId5" imgW="50800" imgH="111760" progId="Equation.3">
                      <p:embed/>
                      <p:pic>
                        <p:nvPicPr>
                          <p:cNvPr id="0" name="图片 3708"/>
                          <p:cNvPicPr/>
                          <p:nvPr/>
                        </p:nvPicPr>
                        <p:blipFill>
                          <a:blip r:embed="rId6"/>
                          <a:stretch>
                            <a:fillRect/>
                          </a:stretch>
                        </p:blipFill>
                        <p:spPr>
                          <a:xfrm>
                            <a:off x="1795" y="642"/>
                            <a:ext cx="195" cy="323"/>
                          </a:xfrm>
                          <a:prstGeom prst="rect">
                            <a:avLst/>
                          </a:prstGeom>
                          <a:noFill/>
                          <a:ln w="38100">
                            <a:noFill/>
                            <a:miter/>
                          </a:ln>
                        </p:spPr>
                      </p:pic>
                    </p:oleObj>
                  </mc:Fallback>
                </mc:AlternateContent>
              </a:graphicData>
            </a:graphic>
          </p:graphicFrame>
          <p:graphicFrame>
            <p:nvGraphicFramePr>
              <p:cNvPr id="40989" name="Object 18"/>
              <p:cNvGraphicFramePr>
                <a:graphicFrameLocks noChangeAspect="1"/>
              </p:cNvGraphicFramePr>
              <p:nvPr/>
            </p:nvGraphicFramePr>
            <p:xfrm>
              <a:off x="1772" y="0"/>
              <a:ext cx="302" cy="264"/>
            </p:xfrm>
            <a:graphic>
              <a:graphicData uri="http://schemas.openxmlformats.org/presentationml/2006/ole">
                <mc:AlternateContent xmlns:mc="http://schemas.openxmlformats.org/markup-compatibility/2006">
                  <mc:Choice xmlns:v="urn:schemas-microsoft-com:vml" Requires="v">
                    <p:oleObj spid="_x0000_s3712" name="" r:id="rId7" imgW="132080" imgH="81280" progId="Equation.DSMT4">
                      <p:embed/>
                    </p:oleObj>
                  </mc:Choice>
                  <mc:Fallback>
                    <p:oleObj name="" r:id="rId7" imgW="132080" imgH="81280" progId="Equation.DSMT4">
                      <p:embed/>
                      <p:pic>
                        <p:nvPicPr>
                          <p:cNvPr id="0" name="图片 3711"/>
                          <p:cNvPicPr/>
                          <p:nvPr/>
                        </p:nvPicPr>
                        <p:blipFill>
                          <a:blip r:embed="rId8"/>
                          <a:stretch>
                            <a:fillRect/>
                          </a:stretch>
                        </p:blipFill>
                        <p:spPr>
                          <a:xfrm>
                            <a:off x="1772" y="0"/>
                            <a:ext cx="302" cy="264"/>
                          </a:xfrm>
                          <a:prstGeom prst="rect">
                            <a:avLst/>
                          </a:prstGeom>
                          <a:noFill/>
                          <a:ln w="38100">
                            <a:noFill/>
                            <a:miter/>
                          </a:ln>
                        </p:spPr>
                      </p:pic>
                    </p:oleObj>
                  </mc:Fallback>
                </mc:AlternateContent>
              </a:graphicData>
            </a:graphic>
          </p:graphicFrame>
          <p:graphicFrame>
            <p:nvGraphicFramePr>
              <p:cNvPr id="40990" name="Object 19"/>
              <p:cNvGraphicFramePr>
                <a:graphicFrameLocks noChangeAspect="1"/>
              </p:cNvGraphicFramePr>
              <p:nvPr/>
            </p:nvGraphicFramePr>
            <p:xfrm>
              <a:off x="2681" y="732"/>
              <a:ext cx="321" cy="241"/>
            </p:xfrm>
            <a:graphic>
              <a:graphicData uri="http://schemas.openxmlformats.org/presentationml/2006/ole">
                <mc:AlternateContent xmlns:mc="http://schemas.openxmlformats.org/markup-compatibility/2006">
                  <mc:Choice xmlns:v="urn:schemas-microsoft-com:vml" Requires="v">
                    <p:oleObj spid="_x0000_s3702" name="" r:id="rId9" imgW="132080" imgH="91440" progId="Equation.DSMT4">
                      <p:embed/>
                    </p:oleObj>
                  </mc:Choice>
                  <mc:Fallback>
                    <p:oleObj name="" r:id="rId9" imgW="132080" imgH="91440" progId="Equation.DSMT4">
                      <p:embed/>
                      <p:pic>
                        <p:nvPicPr>
                          <p:cNvPr id="0" name="图片 3701"/>
                          <p:cNvPicPr/>
                          <p:nvPr/>
                        </p:nvPicPr>
                        <p:blipFill>
                          <a:blip r:embed="rId10"/>
                          <a:stretch>
                            <a:fillRect/>
                          </a:stretch>
                        </p:blipFill>
                        <p:spPr>
                          <a:xfrm>
                            <a:off x="2681" y="732"/>
                            <a:ext cx="321" cy="241"/>
                          </a:xfrm>
                          <a:prstGeom prst="rect">
                            <a:avLst/>
                          </a:prstGeom>
                          <a:noFill/>
                          <a:ln w="38100">
                            <a:noFill/>
                            <a:miter/>
                          </a:ln>
                        </p:spPr>
                      </p:pic>
                    </p:oleObj>
                  </mc:Fallback>
                </mc:AlternateContent>
              </a:graphicData>
            </a:graphic>
          </p:graphicFrame>
          <p:sp>
            <p:nvSpPr>
              <p:cNvPr id="40991" name="Line 38"/>
              <p:cNvSpPr/>
              <p:nvPr/>
            </p:nvSpPr>
            <p:spPr>
              <a:xfrm flipV="1">
                <a:off x="1746" y="13"/>
                <a:ext cx="0" cy="2352"/>
              </a:xfrm>
              <a:prstGeom prst="line">
                <a:avLst/>
              </a:prstGeom>
              <a:ln w="19050" cap="flat" cmpd="sng">
                <a:solidFill>
                  <a:schemeClr val="tx2"/>
                </a:solidFill>
                <a:prstDash val="solid"/>
                <a:headEnd type="none" w="med" len="med"/>
                <a:tailEnd type="triangle" w="med" len="lg"/>
              </a:ln>
            </p:spPr>
          </p:sp>
          <p:sp>
            <p:nvSpPr>
              <p:cNvPr id="40992" name="Line 39"/>
              <p:cNvSpPr/>
              <p:nvPr/>
            </p:nvSpPr>
            <p:spPr>
              <a:xfrm>
                <a:off x="0" y="1000"/>
                <a:ext cx="2880" cy="0"/>
              </a:xfrm>
              <a:prstGeom prst="line">
                <a:avLst/>
              </a:prstGeom>
              <a:ln w="19050" cap="flat" cmpd="sng">
                <a:solidFill>
                  <a:schemeClr val="tx2"/>
                </a:solidFill>
                <a:prstDash val="solid"/>
                <a:headEnd type="none" w="med" len="med"/>
                <a:tailEnd type="triangle" w="med" len="lg"/>
              </a:ln>
            </p:spPr>
          </p:sp>
        </p:grpSp>
        <p:graphicFrame>
          <p:nvGraphicFramePr>
            <p:cNvPr id="40985" name="Object 22"/>
            <p:cNvGraphicFramePr>
              <a:graphicFrameLocks noChangeAspect="1"/>
            </p:cNvGraphicFramePr>
            <p:nvPr/>
          </p:nvGraphicFramePr>
          <p:xfrm>
            <a:off x="3675980" y="1666776"/>
            <a:ext cx="1244600" cy="339725"/>
          </p:xfrm>
          <a:graphic>
            <a:graphicData uri="http://schemas.openxmlformats.org/presentationml/2006/ole">
              <mc:AlternateContent xmlns:mc="http://schemas.openxmlformats.org/markup-compatibility/2006">
                <mc:Choice xmlns:v="urn:schemas-microsoft-com:vml" Requires="v">
                  <p:oleObj spid="_x0000_s3707" name="" r:id="rId11" imgW="294640" imgH="60960" progId="Equation.DSMT4">
                    <p:embed/>
                  </p:oleObj>
                </mc:Choice>
                <mc:Fallback>
                  <p:oleObj name="" r:id="rId11" imgW="294640" imgH="60960" progId="Equation.DSMT4">
                    <p:embed/>
                    <p:pic>
                      <p:nvPicPr>
                        <p:cNvPr id="0" name="图片 3706"/>
                        <p:cNvPicPr/>
                        <p:nvPr/>
                      </p:nvPicPr>
                      <p:blipFill>
                        <a:blip r:embed="rId12"/>
                        <a:stretch>
                          <a:fillRect/>
                        </a:stretch>
                      </p:blipFill>
                      <p:spPr>
                        <a:xfrm>
                          <a:off x="3675980" y="1666776"/>
                          <a:ext cx="1244600" cy="339725"/>
                        </a:xfrm>
                        <a:prstGeom prst="rect">
                          <a:avLst/>
                        </a:prstGeom>
                        <a:noFill/>
                        <a:ln w="38100">
                          <a:noFill/>
                          <a:miter/>
                        </a:ln>
                      </p:spPr>
                    </p:pic>
                  </p:oleObj>
                </mc:Fallback>
              </mc:AlternateContent>
            </a:graphicData>
          </a:graphic>
        </p:graphicFrame>
        <p:graphicFrame>
          <p:nvGraphicFramePr>
            <p:cNvPr id="40986" name="Object 23"/>
            <p:cNvGraphicFramePr>
              <a:graphicFrameLocks noChangeAspect="1"/>
            </p:cNvGraphicFramePr>
            <p:nvPr/>
          </p:nvGraphicFramePr>
          <p:xfrm>
            <a:off x="715641" y="1090712"/>
            <a:ext cx="610889" cy="373063"/>
          </p:xfrm>
          <a:graphic>
            <a:graphicData uri="http://schemas.openxmlformats.org/presentationml/2006/ole">
              <mc:AlternateContent xmlns:mc="http://schemas.openxmlformats.org/markup-compatibility/2006">
                <mc:Choice xmlns:v="urn:schemas-microsoft-com:vml" Requires="v">
                  <p:oleObj spid="_x0000_s3700" name="" r:id="rId13" imgW="172720" imgH="81280" progId="Equation.DSMT4">
                    <p:embed/>
                  </p:oleObj>
                </mc:Choice>
                <mc:Fallback>
                  <p:oleObj name="" r:id="rId13" imgW="172720" imgH="81280" progId="Equation.DSMT4">
                    <p:embed/>
                    <p:pic>
                      <p:nvPicPr>
                        <p:cNvPr id="0" name="图片 3699"/>
                        <p:cNvPicPr/>
                        <p:nvPr/>
                      </p:nvPicPr>
                      <p:blipFill>
                        <a:blip r:embed="rId14"/>
                        <a:stretch>
                          <a:fillRect/>
                        </a:stretch>
                      </p:blipFill>
                      <p:spPr>
                        <a:xfrm>
                          <a:off x="715641" y="1090712"/>
                          <a:ext cx="610889" cy="373063"/>
                        </a:xfrm>
                        <a:prstGeom prst="rect">
                          <a:avLst/>
                        </a:prstGeom>
                        <a:noFill/>
                        <a:ln w="38100">
                          <a:noFill/>
                          <a:miter/>
                        </a:ln>
                      </p:spPr>
                    </p:pic>
                  </p:oleObj>
                </mc:Fallback>
              </mc:AlternateContent>
            </a:graphicData>
          </a:graphic>
        </p:graphicFrame>
        <p:graphicFrame>
          <p:nvGraphicFramePr>
            <p:cNvPr id="40987" name="Object 24"/>
            <p:cNvGraphicFramePr>
              <a:graphicFrameLocks noChangeAspect="1"/>
            </p:cNvGraphicFramePr>
            <p:nvPr/>
          </p:nvGraphicFramePr>
          <p:xfrm>
            <a:off x="0" y="1594768"/>
            <a:ext cx="1155700" cy="407987"/>
          </p:xfrm>
          <a:graphic>
            <a:graphicData uri="http://schemas.openxmlformats.org/presentationml/2006/ole">
              <mc:AlternateContent xmlns:mc="http://schemas.openxmlformats.org/markup-compatibility/2006">
                <mc:Choice xmlns:v="urn:schemas-microsoft-com:vml" Requires="v">
                  <p:oleObj spid="_x0000_s3711" name="" r:id="rId15" imgW="274320" imgH="91440" progId="Equation.DSMT4">
                    <p:embed/>
                  </p:oleObj>
                </mc:Choice>
                <mc:Fallback>
                  <p:oleObj name="" r:id="rId15" imgW="274320" imgH="91440" progId="Equation.DSMT4">
                    <p:embed/>
                    <p:pic>
                      <p:nvPicPr>
                        <p:cNvPr id="0" name="图片 3710"/>
                        <p:cNvPicPr/>
                        <p:nvPr/>
                      </p:nvPicPr>
                      <p:blipFill>
                        <a:blip r:embed="rId16"/>
                        <a:stretch>
                          <a:fillRect/>
                        </a:stretch>
                      </p:blipFill>
                      <p:spPr>
                        <a:xfrm>
                          <a:off x="0" y="1594768"/>
                          <a:ext cx="1155700" cy="407987"/>
                        </a:xfrm>
                        <a:prstGeom prst="rect">
                          <a:avLst/>
                        </a:prstGeom>
                        <a:noFill/>
                        <a:ln w="38100">
                          <a:noFill/>
                          <a:miter/>
                        </a:ln>
                      </p:spPr>
                    </p:pic>
                  </p:oleObj>
                </mc:Fallback>
              </mc:AlternateContent>
            </a:graphicData>
          </a:graphic>
        </p:graphicFrame>
      </p:grpSp>
      <p:grpSp>
        <p:nvGrpSpPr>
          <p:cNvPr id="6" name="Group 25"/>
          <p:cNvGrpSpPr/>
          <p:nvPr/>
        </p:nvGrpSpPr>
        <p:grpSpPr>
          <a:xfrm>
            <a:off x="3708400" y="3717925"/>
            <a:ext cx="2519363" cy="2520950"/>
            <a:chOff x="0" y="0"/>
            <a:chExt cx="2520281" cy="2521488"/>
          </a:xfrm>
        </p:grpSpPr>
        <p:sp>
          <p:nvSpPr>
            <p:cNvPr id="40982" name="弧形 88"/>
            <p:cNvSpPr/>
            <p:nvPr/>
          </p:nvSpPr>
          <p:spPr>
            <a:xfrm>
              <a:off x="0" y="1588"/>
              <a:ext cx="2520281" cy="2519900"/>
            </a:xfrm>
            <a:custGeom>
              <a:avLst/>
              <a:gdLst>
                <a:gd name="txL" fmla="*/ 0 w 2520281"/>
                <a:gd name="txT" fmla="*/ 0 h 2519900"/>
                <a:gd name="txR" fmla="*/ 2520281 w 2520281"/>
                <a:gd name="txB" fmla="*/ 2519900 h 2519900"/>
              </a:gdLst>
              <a:ahLst/>
              <a:cxnLst>
                <a:cxn ang="0">
                  <a:pos x="2329689" y="593701"/>
                </a:cxn>
                <a:cxn ang="0">
                  <a:pos x="2519353" y="1211595"/>
                </a:cxn>
                <a:cxn ang="0">
                  <a:pos x="1260143" y="1259950"/>
                </a:cxn>
                <a:cxn ang="0">
                  <a:pos x="2329689" y="593701"/>
                </a:cxn>
                <a:cxn ang="0">
                  <a:pos x="2329689" y="593701"/>
                </a:cxn>
                <a:cxn ang="0">
                  <a:pos x="2519353" y="1211595"/>
                </a:cxn>
              </a:cxnLst>
              <a:rect l="txL" t="txT" r="txR" b="txB"/>
              <a:pathLst>
                <a:path w="2520281" h="2519900" stroke="0">
                  <a:moveTo>
                    <a:pt x="2329688" y="593701"/>
                  </a:moveTo>
                  <a:cubicBezTo>
                    <a:pt x="2445569" y="779672"/>
                    <a:pt x="2510942" y="992645"/>
                    <a:pt x="2519352" y="1211595"/>
                  </a:cubicBezTo>
                  <a:lnTo>
                    <a:pt x="1260141" y="1259950"/>
                  </a:lnTo>
                  <a:lnTo>
                    <a:pt x="2329688" y="593701"/>
                  </a:lnTo>
                  <a:close/>
                </a:path>
                <a:path w="2520281" h="2519900" fill="none">
                  <a:moveTo>
                    <a:pt x="2329688" y="593701"/>
                  </a:moveTo>
                  <a:cubicBezTo>
                    <a:pt x="2445569" y="779672"/>
                    <a:pt x="2510942" y="992645"/>
                    <a:pt x="2519352" y="1211595"/>
                  </a:cubicBezTo>
                </a:path>
              </a:pathLst>
            </a:custGeom>
            <a:noFill/>
            <a:ln w="25400" cap="flat" cmpd="sng">
              <a:solidFill>
                <a:srgbClr val="FF0000">
                  <a:alpha val="100000"/>
                </a:srgbClr>
              </a:solidFill>
              <a:prstDash val="solid"/>
              <a:round/>
              <a:headEnd type="arrow" w="med" len="med"/>
              <a:tailEnd type="none" w="med" len="med"/>
            </a:ln>
          </p:spPr>
          <p:txBody>
            <a:bodyPr/>
            <a:p>
              <a:endParaRPr lang="zh-CN" altLang="en-US"/>
            </a:p>
          </p:txBody>
        </p:sp>
        <p:sp>
          <p:nvSpPr>
            <p:cNvPr id="40983" name="弧形 89"/>
            <p:cNvSpPr/>
            <p:nvPr/>
          </p:nvSpPr>
          <p:spPr>
            <a:xfrm>
              <a:off x="0" y="0"/>
              <a:ext cx="2520281" cy="2519901"/>
            </a:xfrm>
            <a:custGeom>
              <a:avLst/>
              <a:gdLst>
                <a:gd name="txL" fmla="*/ 0 w 2520281"/>
                <a:gd name="txT" fmla="*/ 0 h 2519901"/>
                <a:gd name="txR" fmla="*/ 2520281 w 2520281"/>
                <a:gd name="txB" fmla="*/ 2519901 h 2519901"/>
              </a:gdLst>
              <a:ahLst/>
              <a:cxnLst>
                <a:cxn ang="0">
                  <a:pos x="1575" y="1196985"/>
                </a:cxn>
                <a:cxn ang="0">
                  <a:pos x="1266760" y="17"/>
                </a:cxn>
                <a:cxn ang="0">
                  <a:pos x="2519301" y="1210206"/>
                </a:cxn>
                <a:cxn ang="0">
                  <a:pos x="1260143" y="1259953"/>
                </a:cxn>
                <a:cxn ang="0">
                  <a:pos x="1575" y="1196985"/>
                </a:cxn>
                <a:cxn ang="0">
                  <a:pos x="1575" y="1196985"/>
                </a:cxn>
                <a:cxn ang="0">
                  <a:pos x="1266760" y="17"/>
                </a:cxn>
                <a:cxn ang="0">
                  <a:pos x="2519301" y="1210206"/>
                </a:cxn>
              </a:cxnLst>
              <a:rect l="txL" t="txT" r="txR" b="txB"/>
              <a:pathLst>
                <a:path w="2520281" h="2519901" stroke="0">
                  <a:moveTo>
                    <a:pt x="1575" y="1196983"/>
                  </a:moveTo>
                  <a:cubicBezTo>
                    <a:pt x="35261" y="523890"/>
                    <a:pt x="592730" y="-3521"/>
                    <a:pt x="1266758" y="17"/>
                  </a:cubicBezTo>
                  <a:cubicBezTo>
                    <a:pt x="1940787" y="3556"/>
                    <a:pt x="2492687" y="536793"/>
                    <a:pt x="2519300" y="1210204"/>
                  </a:cubicBezTo>
                  <a:lnTo>
                    <a:pt x="1260141" y="1259951"/>
                  </a:lnTo>
                  <a:lnTo>
                    <a:pt x="1575" y="1196983"/>
                  </a:lnTo>
                  <a:close/>
                </a:path>
                <a:path w="2520281" h="2519901" fill="none">
                  <a:moveTo>
                    <a:pt x="1575" y="1196983"/>
                  </a:moveTo>
                  <a:cubicBezTo>
                    <a:pt x="35261" y="523890"/>
                    <a:pt x="592730" y="-3521"/>
                    <a:pt x="1266758" y="17"/>
                  </a:cubicBezTo>
                  <a:cubicBezTo>
                    <a:pt x="1940787" y="3556"/>
                    <a:pt x="2492687" y="536793"/>
                    <a:pt x="2519300" y="121020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grpSp>
        <p:nvGrpSpPr>
          <p:cNvPr id="7" name="Group 28"/>
          <p:cNvGrpSpPr/>
          <p:nvPr/>
        </p:nvGrpSpPr>
        <p:grpSpPr>
          <a:xfrm>
            <a:off x="2470150" y="2708275"/>
            <a:ext cx="4910138" cy="3733800"/>
            <a:chOff x="0" y="0"/>
            <a:chExt cx="4909657" cy="3733801"/>
          </a:xfrm>
        </p:grpSpPr>
        <p:grpSp>
          <p:nvGrpSpPr>
            <p:cNvPr id="40973" name="Group 29"/>
            <p:cNvGrpSpPr/>
            <p:nvPr/>
          </p:nvGrpSpPr>
          <p:grpSpPr>
            <a:xfrm>
              <a:off x="47541" y="0"/>
              <a:ext cx="4613275" cy="3733801"/>
              <a:chOff x="0" y="0"/>
              <a:chExt cx="2906" cy="2352"/>
            </a:xfrm>
          </p:grpSpPr>
          <p:graphicFrame>
            <p:nvGraphicFramePr>
              <p:cNvPr id="40977" name="Object 30"/>
              <p:cNvGraphicFramePr>
                <a:graphicFrameLocks noChangeAspect="1"/>
              </p:cNvGraphicFramePr>
              <p:nvPr/>
            </p:nvGraphicFramePr>
            <p:xfrm>
              <a:off x="518" y="1414"/>
              <a:ext cx="177" cy="294"/>
            </p:xfrm>
            <a:graphic>
              <a:graphicData uri="http://schemas.openxmlformats.org/presentationml/2006/ole">
                <mc:AlternateContent xmlns:mc="http://schemas.openxmlformats.org/markup-compatibility/2006">
                  <mc:Choice xmlns:v="urn:schemas-microsoft-com:vml" Requires="v">
                    <p:oleObj spid="_x0000_s3708" name="" r:id="rId17" imgW="50800" imgH="111760" progId="Equation.DSMT4">
                      <p:embed/>
                    </p:oleObj>
                  </mc:Choice>
                  <mc:Fallback>
                    <p:oleObj name="" r:id="rId17" imgW="50800" imgH="111760" progId="Equation.DSMT4">
                      <p:embed/>
                      <p:pic>
                        <p:nvPicPr>
                          <p:cNvPr id="0" name="图片 3707"/>
                          <p:cNvPicPr/>
                          <p:nvPr/>
                        </p:nvPicPr>
                        <p:blipFill>
                          <a:blip r:embed="rId18"/>
                          <a:stretch>
                            <a:fillRect/>
                          </a:stretch>
                        </p:blipFill>
                        <p:spPr>
                          <a:xfrm>
                            <a:off x="518" y="1414"/>
                            <a:ext cx="177" cy="294"/>
                          </a:xfrm>
                          <a:prstGeom prst="rect">
                            <a:avLst/>
                          </a:prstGeom>
                          <a:noFill/>
                          <a:ln w="38100">
                            <a:noFill/>
                            <a:miter/>
                          </a:ln>
                        </p:spPr>
                      </p:pic>
                    </p:oleObj>
                  </mc:Fallback>
                </mc:AlternateContent>
              </a:graphicData>
            </a:graphic>
          </p:graphicFrame>
          <p:graphicFrame>
            <p:nvGraphicFramePr>
              <p:cNvPr id="40978" name="Object 31"/>
              <p:cNvGraphicFramePr>
                <a:graphicFrameLocks noChangeAspect="1"/>
              </p:cNvGraphicFramePr>
              <p:nvPr/>
            </p:nvGraphicFramePr>
            <p:xfrm>
              <a:off x="810" y="1"/>
              <a:ext cx="275" cy="264"/>
            </p:xfrm>
            <a:graphic>
              <a:graphicData uri="http://schemas.openxmlformats.org/presentationml/2006/ole">
                <mc:AlternateContent xmlns:mc="http://schemas.openxmlformats.org/markup-compatibility/2006">
                  <mc:Choice xmlns:v="urn:schemas-microsoft-com:vml" Requires="v">
                    <p:oleObj spid="_x0000_s3705" name="" r:id="rId19" imgW="132080" imgH="81280" progId="Equation.DSMT4">
                      <p:embed/>
                    </p:oleObj>
                  </mc:Choice>
                  <mc:Fallback>
                    <p:oleObj name="" r:id="rId19" imgW="132080" imgH="81280" progId="Equation.DSMT4">
                      <p:embed/>
                      <p:pic>
                        <p:nvPicPr>
                          <p:cNvPr id="0" name="图片 3704"/>
                          <p:cNvPicPr/>
                          <p:nvPr/>
                        </p:nvPicPr>
                        <p:blipFill>
                          <a:blip r:embed="rId20"/>
                          <a:stretch>
                            <a:fillRect/>
                          </a:stretch>
                        </p:blipFill>
                        <p:spPr>
                          <a:xfrm>
                            <a:off x="810" y="1"/>
                            <a:ext cx="275" cy="264"/>
                          </a:xfrm>
                          <a:prstGeom prst="rect">
                            <a:avLst/>
                          </a:prstGeom>
                          <a:noFill/>
                          <a:ln w="38100">
                            <a:noFill/>
                            <a:miter/>
                          </a:ln>
                        </p:spPr>
                      </p:pic>
                    </p:oleObj>
                  </mc:Fallback>
                </mc:AlternateContent>
              </a:graphicData>
            </a:graphic>
          </p:graphicFrame>
          <p:graphicFrame>
            <p:nvGraphicFramePr>
              <p:cNvPr id="40979" name="Object 32"/>
              <p:cNvGraphicFramePr>
                <a:graphicFrameLocks noChangeAspect="1"/>
              </p:cNvGraphicFramePr>
              <p:nvPr/>
            </p:nvGraphicFramePr>
            <p:xfrm>
              <a:off x="2597" y="1399"/>
              <a:ext cx="309" cy="257"/>
            </p:xfrm>
            <a:graphic>
              <a:graphicData uri="http://schemas.openxmlformats.org/presentationml/2006/ole">
                <mc:AlternateContent xmlns:mc="http://schemas.openxmlformats.org/markup-compatibility/2006">
                  <mc:Choice xmlns:v="urn:schemas-microsoft-com:vml" Requires="v">
                    <p:oleObj spid="_x0000_s3704" name="" r:id="rId21" imgW="132080" imgH="91440" progId="Equation.DSMT4">
                      <p:embed/>
                    </p:oleObj>
                  </mc:Choice>
                  <mc:Fallback>
                    <p:oleObj name="" r:id="rId21" imgW="132080" imgH="91440" progId="Equation.DSMT4">
                      <p:embed/>
                      <p:pic>
                        <p:nvPicPr>
                          <p:cNvPr id="0" name="图片 3703"/>
                          <p:cNvPicPr/>
                          <p:nvPr/>
                        </p:nvPicPr>
                        <p:blipFill>
                          <a:blip r:embed="rId22"/>
                          <a:stretch>
                            <a:fillRect/>
                          </a:stretch>
                        </p:blipFill>
                        <p:spPr>
                          <a:xfrm>
                            <a:off x="2597" y="1399"/>
                            <a:ext cx="309" cy="257"/>
                          </a:xfrm>
                          <a:prstGeom prst="rect">
                            <a:avLst/>
                          </a:prstGeom>
                          <a:noFill/>
                          <a:ln w="38100">
                            <a:noFill/>
                            <a:miter/>
                          </a:ln>
                        </p:spPr>
                      </p:pic>
                    </p:oleObj>
                  </mc:Fallback>
                </mc:AlternateContent>
              </a:graphicData>
            </a:graphic>
          </p:graphicFrame>
          <p:sp>
            <p:nvSpPr>
              <p:cNvPr id="40980" name="Line 38"/>
              <p:cNvSpPr/>
              <p:nvPr/>
            </p:nvSpPr>
            <p:spPr>
              <a:xfrm flipV="1">
                <a:off x="752" y="0"/>
                <a:ext cx="0" cy="2352"/>
              </a:xfrm>
              <a:prstGeom prst="line">
                <a:avLst/>
              </a:prstGeom>
              <a:ln w="19050" cap="flat" cmpd="sng">
                <a:solidFill>
                  <a:schemeClr val="tx2"/>
                </a:solidFill>
                <a:prstDash val="solid"/>
                <a:headEnd type="none" w="med" len="med"/>
                <a:tailEnd type="triangle" w="med" len="lg"/>
              </a:ln>
            </p:spPr>
          </p:sp>
          <p:sp>
            <p:nvSpPr>
              <p:cNvPr id="40981" name="Line 39"/>
              <p:cNvSpPr/>
              <p:nvPr/>
            </p:nvSpPr>
            <p:spPr>
              <a:xfrm>
                <a:off x="0" y="1395"/>
                <a:ext cx="2880" cy="0"/>
              </a:xfrm>
              <a:prstGeom prst="line">
                <a:avLst/>
              </a:prstGeom>
              <a:ln w="19050" cap="flat" cmpd="sng">
                <a:solidFill>
                  <a:schemeClr val="tx2"/>
                </a:solidFill>
                <a:prstDash val="solid"/>
                <a:headEnd type="none" w="med" len="med"/>
                <a:tailEnd type="triangle" w="med" len="lg"/>
              </a:ln>
            </p:spPr>
          </p:sp>
        </p:grpSp>
        <p:graphicFrame>
          <p:nvGraphicFramePr>
            <p:cNvPr id="40974" name="Object 35"/>
            <p:cNvGraphicFramePr>
              <a:graphicFrameLocks noChangeAspect="1"/>
            </p:cNvGraphicFramePr>
            <p:nvPr/>
          </p:nvGraphicFramePr>
          <p:xfrm>
            <a:off x="0" y="1823476"/>
            <a:ext cx="1244600" cy="339725"/>
          </p:xfrm>
          <a:graphic>
            <a:graphicData uri="http://schemas.openxmlformats.org/presentationml/2006/ole">
              <mc:AlternateContent xmlns:mc="http://schemas.openxmlformats.org/markup-compatibility/2006">
                <mc:Choice xmlns:v="urn:schemas-microsoft-com:vml" Requires="v">
                  <p:oleObj spid="_x0000_s3701" name="" r:id="rId23" imgW="294640" imgH="60960" progId="Equation.DSMT4">
                    <p:embed/>
                  </p:oleObj>
                </mc:Choice>
                <mc:Fallback>
                  <p:oleObj name="" r:id="rId23" imgW="294640" imgH="60960" progId="Equation.DSMT4">
                    <p:embed/>
                    <p:pic>
                      <p:nvPicPr>
                        <p:cNvPr id="0" name="图片 3700"/>
                        <p:cNvPicPr/>
                        <p:nvPr/>
                      </p:nvPicPr>
                      <p:blipFill>
                        <a:blip r:embed="rId24"/>
                        <a:stretch>
                          <a:fillRect/>
                        </a:stretch>
                      </p:blipFill>
                      <p:spPr>
                        <a:xfrm>
                          <a:off x="0" y="1823476"/>
                          <a:ext cx="1244600" cy="339725"/>
                        </a:xfrm>
                        <a:prstGeom prst="rect">
                          <a:avLst/>
                        </a:prstGeom>
                        <a:noFill/>
                        <a:ln w="38100">
                          <a:noFill/>
                          <a:miter/>
                        </a:ln>
                      </p:spPr>
                    </p:pic>
                  </p:oleObj>
                </mc:Fallback>
              </mc:AlternateContent>
            </a:graphicData>
          </a:graphic>
        </p:graphicFrame>
        <p:graphicFrame>
          <p:nvGraphicFramePr>
            <p:cNvPr id="40975" name="Object 36"/>
            <p:cNvGraphicFramePr>
              <a:graphicFrameLocks noChangeAspect="1"/>
            </p:cNvGraphicFramePr>
            <p:nvPr/>
          </p:nvGraphicFramePr>
          <p:xfrm>
            <a:off x="3541505" y="2219225"/>
            <a:ext cx="432164" cy="373063"/>
          </p:xfrm>
          <a:graphic>
            <a:graphicData uri="http://schemas.openxmlformats.org/presentationml/2006/ole">
              <mc:AlternateContent xmlns:mc="http://schemas.openxmlformats.org/markup-compatibility/2006">
                <mc:Choice xmlns:v="urn:schemas-microsoft-com:vml" Requires="v">
                  <p:oleObj spid="_x0000_s3703" name="" r:id="rId25" imgW="91440" imgH="81280" progId="Equation.DSMT4">
                    <p:embed/>
                  </p:oleObj>
                </mc:Choice>
                <mc:Fallback>
                  <p:oleObj name="" r:id="rId25" imgW="91440" imgH="81280" progId="Equation.DSMT4">
                    <p:embed/>
                    <p:pic>
                      <p:nvPicPr>
                        <p:cNvPr id="0" name="图片 3702"/>
                        <p:cNvPicPr/>
                        <p:nvPr/>
                      </p:nvPicPr>
                      <p:blipFill>
                        <a:blip r:embed="rId26"/>
                        <a:stretch>
                          <a:fillRect/>
                        </a:stretch>
                      </p:blipFill>
                      <p:spPr>
                        <a:xfrm>
                          <a:off x="3541505" y="2219225"/>
                          <a:ext cx="432164" cy="373063"/>
                        </a:xfrm>
                        <a:prstGeom prst="rect">
                          <a:avLst/>
                        </a:prstGeom>
                        <a:noFill/>
                        <a:ln w="38100">
                          <a:noFill/>
                          <a:miter/>
                        </a:ln>
                      </p:spPr>
                    </p:pic>
                  </p:oleObj>
                </mc:Fallback>
              </mc:AlternateContent>
            </a:graphicData>
          </a:graphic>
        </p:graphicFrame>
        <p:graphicFrame>
          <p:nvGraphicFramePr>
            <p:cNvPr id="40976" name="Object 37"/>
            <p:cNvGraphicFramePr>
              <a:graphicFrameLocks noChangeAspect="1"/>
            </p:cNvGraphicFramePr>
            <p:nvPr/>
          </p:nvGraphicFramePr>
          <p:xfrm>
            <a:off x="3753957" y="1752253"/>
            <a:ext cx="1155700" cy="407987"/>
          </p:xfrm>
          <a:graphic>
            <a:graphicData uri="http://schemas.openxmlformats.org/presentationml/2006/ole">
              <mc:AlternateContent xmlns:mc="http://schemas.openxmlformats.org/markup-compatibility/2006">
                <mc:Choice xmlns:v="urn:schemas-microsoft-com:vml" Requires="v">
                  <p:oleObj spid="_x0000_s3706" name="" r:id="rId27" imgW="274320" imgH="91440" progId="Equation.DSMT4">
                    <p:embed/>
                  </p:oleObj>
                </mc:Choice>
                <mc:Fallback>
                  <p:oleObj name="" r:id="rId27" imgW="274320" imgH="91440" progId="Equation.DSMT4">
                    <p:embed/>
                    <p:pic>
                      <p:nvPicPr>
                        <p:cNvPr id="0" name="图片 3705"/>
                        <p:cNvPicPr/>
                        <p:nvPr/>
                      </p:nvPicPr>
                      <p:blipFill>
                        <a:blip r:embed="rId28"/>
                        <a:stretch>
                          <a:fillRect/>
                        </a:stretch>
                      </p:blipFill>
                      <p:spPr>
                        <a:xfrm>
                          <a:off x="3753957" y="1752253"/>
                          <a:ext cx="1155700" cy="407987"/>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74"/>
                                        </p:tgtEl>
                                        <p:attrNameLst>
                                          <p:attrName>style.visibility</p:attrName>
                                        </p:attrNameLst>
                                      </p:cBhvr>
                                      <p:to>
                                        <p:strVal val="visible"/>
                                      </p:to>
                                    </p:set>
                                    <p:anim calcmode="lin" valueType="num">
                                      <p:cBhvr additive="base">
                                        <p:cTn id="7" dur="500" fill="hold"/>
                                        <p:tgtEl>
                                          <p:spTgt spid="36874"/>
                                        </p:tgtEl>
                                        <p:attrNameLst>
                                          <p:attrName>ppt_x</p:attrName>
                                        </p:attrNameLst>
                                      </p:cBhvr>
                                      <p:tavLst>
                                        <p:tav tm="0">
                                          <p:val>
                                            <p:strVal val="0-#ppt_w/2"/>
                                          </p:val>
                                        </p:tav>
                                        <p:tav tm="100000">
                                          <p:val>
                                            <p:strVal val="#ppt_x"/>
                                          </p:val>
                                        </p:tav>
                                      </p:tavLst>
                                    </p:anim>
                                    <p:anim calcmode="lin" valueType="num">
                                      <p:cBhvr additive="base">
                                        <p:cTn id="8" dur="500" fill="hold"/>
                                        <p:tgtEl>
                                          <p:spTgt spid="368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10" presetClass="exit" presetSubtype="0" fill="hold" grpId="1" nodeType="withEffect">
                                  <p:stCondLst>
                                    <p:cond delay="0"/>
                                  </p:stCondLst>
                                  <p:childTnLst>
                                    <p:animEffect transition="out" filter="fade">
                                      <p:cBhvr>
                                        <p:cTn id="16" dur="500"/>
                                        <p:tgtEl>
                                          <p:spTgt spid="36874"/>
                                        </p:tgtEl>
                                      </p:cBhvr>
                                    </p:animEffect>
                                    <p:set>
                                      <p:cBhvr>
                                        <p:cTn id="17" dur="1" fill="hold">
                                          <p:stCondLst>
                                            <p:cond delay="499"/>
                                          </p:stCondLst>
                                        </p:cTn>
                                        <p:tgtEl>
                                          <p:spTgt spid="3687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875"/>
                                        </p:tgtEl>
                                        <p:attrNameLst>
                                          <p:attrName>style.visibility</p:attrName>
                                        </p:attrNameLst>
                                      </p:cBhvr>
                                      <p:to>
                                        <p:strVal val="visible"/>
                                      </p:to>
                                    </p:set>
                                    <p:animEffect transition="in" filter="fade">
                                      <p:cBhvr>
                                        <p:cTn id="22" dur="500"/>
                                        <p:tgtEl>
                                          <p:spTgt spid="36875"/>
                                        </p:tgtEl>
                                      </p:cBhvr>
                                    </p:animEffect>
                                  </p:childTnLst>
                                </p:cTn>
                              </p:par>
                              <p:par>
                                <p:cTn id="23" presetID="10" presetClass="exit" presetSubtype="0" fill="hold"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4" grpId="0"/>
      <p:bldP spid="36874" grpId="1"/>
      <p:bldP spid="3687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41987" name="Rectangle 2"/>
          <p:cNvSpPr/>
          <p:nvPr/>
        </p:nvSpPr>
        <p:spPr>
          <a:xfrm>
            <a:off x="179388" y="258763"/>
            <a:ext cx="584358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例</a:t>
            </a:r>
            <a:r>
              <a:rPr lang="en-US" altLang="zh-CN" sz="2800" b="1" dirty="0">
                <a:latin typeface="Times New Roman" panose="02020603050405020304" pitchFamily="18" charset="0"/>
                <a:cs typeface="Times New Roman" panose="02020603050405020304" pitchFamily="18" charset="0"/>
              </a:rPr>
              <a:t>5.3</a:t>
            </a:r>
            <a:r>
              <a:rPr lang="en-US" altLang="zh-CN" sz="2800" b="1" dirty="0">
                <a:latin typeface="宋体" panose="02010600030101010101" pitchFamily="2" charset="-122"/>
              </a:rPr>
              <a:t> </a:t>
            </a:r>
            <a:r>
              <a:rPr lang="zh-CN" altLang="en-US" sz="2800" b="1" dirty="0">
                <a:latin typeface="宋体" panose="02010600030101010101" pitchFamily="2" charset="-122"/>
              </a:rPr>
              <a:t>控制系统的开环传递函数为：</a:t>
            </a:r>
            <a:endParaRPr lang="zh-CN" altLang="en-US" sz="2800" b="1" dirty="0">
              <a:latin typeface="宋体" panose="02010600030101010101" pitchFamily="2" charset="-122"/>
            </a:endParaRPr>
          </a:p>
        </p:txBody>
      </p:sp>
      <p:graphicFrame>
        <p:nvGraphicFramePr>
          <p:cNvPr id="41988" name="Object 4"/>
          <p:cNvGraphicFramePr>
            <a:graphicFrameLocks noChangeAspect="1"/>
          </p:cNvGraphicFramePr>
          <p:nvPr/>
        </p:nvGraphicFramePr>
        <p:xfrm>
          <a:off x="3305175" y="779463"/>
          <a:ext cx="2371725" cy="809625"/>
        </p:xfrm>
        <a:graphic>
          <a:graphicData uri="http://schemas.openxmlformats.org/presentationml/2006/ole">
            <mc:AlternateContent xmlns:mc="http://schemas.openxmlformats.org/markup-compatibility/2006">
              <mc:Choice xmlns:v="urn:schemas-microsoft-com:vml" Requires="v">
                <p:oleObj spid="_x0000_s3720" name="" r:id="rId1" imgW="1066800" imgH="325120" progId="Equation.DSMT4">
                  <p:embed/>
                </p:oleObj>
              </mc:Choice>
              <mc:Fallback>
                <p:oleObj name="" r:id="rId1" imgW="1066800" imgH="325120" progId="Equation.DSMT4">
                  <p:embed/>
                  <p:pic>
                    <p:nvPicPr>
                      <p:cNvPr id="0" name="图片 3719"/>
                      <p:cNvPicPr/>
                      <p:nvPr/>
                    </p:nvPicPr>
                    <p:blipFill>
                      <a:blip r:embed="rId2"/>
                      <a:stretch>
                        <a:fillRect/>
                      </a:stretch>
                    </p:blipFill>
                    <p:spPr>
                      <a:xfrm>
                        <a:off x="3305175" y="779463"/>
                        <a:ext cx="2371725" cy="809625"/>
                      </a:xfrm>
                      <a:prstGeom prst="rect">
                        <a:avLst/>
                      </a:prstGeom>
                      <a:noFill/>
                      <a:ln w="38100">
                        <a:noFill/>
                        <a:miter/>
                      </a:ln>
                    </p:spPr>
                  </p:pic>
                </p:oleObj>
              </mc:Fallback>
            </mc:AlternateContent>
          </a:graphicData>
        </a:graphic>
      </p:graphicFrame>
      <p:sp>
        <p:nvSpPr>
          <p:cNvPr id="41989" name="Rectangle 4"/>
          <p:cNvSpPr/>
          <p:nvPr/>
        </p:nvSpPr>
        <p:spPr>
          <a:xfrm>
            <a:off x="1181100" y="1484313"/>
            <a:ext cx="37512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试绘制其极坐标图。</a:t>
            </a:r>
            <a:endParaRPr lang="zh-CN" altLang="en-US" sz="2800" b="1" dirty="0">
              <a:latin typeface="宋体" panose="02010600030101010101" pitchFamily="2" charset="-122"/>
            </a:endParaRPr>
          </a:p>
        </p:txBody>
      </p:sp>
      <p:grpSp>
        <p:nvGrpSpPr>
          <p:cNvPr id="2" name="Group 6"/>
          <p:cNvGrpSpPr/>
          <p:nvPr/>
        </p:nvGrpSpPr>
        <p:grpSpPr>
          <a:xfrm>
            <a:off x="34925" y="188913"/>
            <a:ext cx="8991600" cy="3084512"/>
            <a:chOff x="0" y="-69850"/>
            <a:chExt cx="8991600" cy="3084513"/>
          </a:xfrm>
        </p:grpSpPr>
        <p:grpSp>
          <p:nvGrpSpPr>
            <p:cNvPr id="42023" name="Group 7"/>
            <p:cNvGrpSpPr/>
            <p:nvPr/>
          </p:nvGrpSpPr>
          <p:grpSpPr>
            <a:xfrm>
              <a:off x="0" y="-69850"/>
              <a:ext cx="8991600" cy="3084513"/>
              <a:chOff x="0" y="-44"/>
              <a:chExt cx="5664" cy="1943"/>
            </a:xfrm>
          </p:grpSpPr>
          <p:sp>
            <p:nvSpPr>
              <p:cNvPr id="42025" name="AutoShape 39"/>
              <p:cNvSpPr/>
              <p:nvPr/>
            </p:nvSpPr>
            <p:spPr>
              <a:xfrm>
                <a:off x="0" y="-44"/>
                <a:ext cx="5664" cy="1943"/>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42026" name="Group 9"/>
              <p:cNvGrpSpPr/>
              <p:nvPr/>
            </p:nvGrpSpPr>
            <p:grpSpPr>
              <a:xfrm>
                <a:off x="12" y="32"/>
                <a:ext cx="4842" cy="852"/>
                <a:chOff x="0" y="0"/>
                <a:chExt cx="4842" cy="852"/>
              </a:xfrm>
            </p:grpSpPr>
            <p:graphicFrame>
              <p:nvGraphicFramePr>
                <p:cNvPr id="42028" name="Object 10"/>
                <p:cNvGraphicFramePr>
                  <a:graphicFrameLocks noChangeAspect="1"/>
                </p:cNvGraphicFramePr>
                <p:nvPr/>
              </p:nvGraphicFramePr>
              <p:xfrm>
                <a:off x="797" y="317"/>
                <a:ext cx="4045" cy="535"/>
              </p:xfrm>
              <a:graphic>
                <a:graphicData uri="http://schemas.openxmlformats.org/presentationml/2006/ole">
                  <mc:AlternateContent xmlns:mc="http://schemas.openxmlformats.org/markup-compatibility/2006">
                    <mc:Choice xmlns:v="urn:schemas-microsoft-com:vml" Requires="v">
                      <p:oleObj spid="_x0000_s3716" name="" r:id="rId3" imgW="2946400" imgH="325120" progId="Equation.DSMT4">
                        <p:embed/>
                      </p:oleObj>
                    </mc:Choice>
                    <mc:Fallback>
                      <p:oleObj name="" r:id="rId3" imgW="2946400" imgH="325120" progId="Equation.DSMT4">
                        <p:embed/>
                        <p:pic>
                          <p:nvPicPr>
                            <p:cNvPr id="0" name="图片 3715"/>
                            <p:cNvPicPr/>
                            <p:nvPr/>
                          </p:nvPicPr>
                          <p:blipFill>
                            <a:blip r:embed="rId4"/>
                            <a:stretch>
                              <a:fillRect/>
                            </a:stretch>
                          </p:blipFill>
                          <p:spPr>
                            <a:xfrm>
                              <a:off x="797" y="317"/>
                              <a:ext cx="4045" cy="535"/>
                            </a:xfrm>
                            <a:prstGeom prst="rect">
                              <a:avLst/>
                            </a:prstGeom>
                            <a:noFill/>
                            <a:ln w="38100">
                              <a:noFill/>
                              <a:miter/>
                            </a:ln>
                          </p:spPr>
                        </p:pic>
                      </p:oleObj>
                    </mc:Fallback>
                  </mc:AlternateContent>
                </a:graphicData>
              </a:graphic>
            </p:graphicFrame>
            <p:sp>
              <p:nvSpPr>
                <p:cNvPr id="42029" name="Rectangle 43"/>
                <p:cNvSpPr/>
                <p:nvPr/>
              </p:nvSpPr>
              <p:spPr>
                <a:xfrm>
                  <a:off x="0" y="0"/>
                  <a:ext cx="225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a:t>
                  </a:r>
                  <a:r>
                    <a:rPr lang="en-US" altLang="zh-CN" sz="2800" b="1" dirty="0">
                      <a:latin typeface="宋体" panose="02010600030101010101" pitchFamily="2" charset="-122"/>
                    </a:rPr>
                    <a:t>:</a:t>
                  </a:r>
                  <a:r>
                    <a:rPr lang="zh-CN" altLang="en-US" sz="2800" b="1" dirty="0">
                      <a:latin typeface="宋体" panose="02010600030101010101" pitchFamily="2" charset="-122"/>
                    </a:rPr>
                    <a:t>开环频率特性为：</a:t>
                  </a:r>
                  <a:endParaRPr lang="zh-CN" altLang="en-US" sz="2800" b="1" dirty="0">
                    <a:latin typeface="宋体" panose="02010600030101010101" pitchFamily="2" charset="-122"/>
                  </a:endParaRPr>
                </a:p>
              </p:txBody>
            </p:sp>
          </p:grpSp>
          <p:graphicFrame>
            <p:nvGraphicFramePr>
              <p:cNvPr id="42027" name="Object 12"/>
              <p:cNvGraphicFramePr>
                <a:graphicFrameLocks noChangeAspect="1"/>
              </p:cNvGraphicFramePr>
              <p:nvPr/>
            </p:nvGraphicFramePr>
            <p:xfrm>
              <a:off x="1578" y="901"/>
              <a:ext cx="2548" cy="886"/>
            </p:xfrm>
            <a:graphic>
              <a:graphicData uri="http://schemas.openxmlformats.org/presentationml/2006/ole">
                <mc:AlternateContent xmlns:mc="http://schemas.openxmlformats.org/markup-compatibility/2006">
                  <mc:Choice xmlns:v="urn:schemas-microsoft-com:vml" Requires="v">
                    <p:oleObj spid="_x0000_s3713" name="" r:id="rId5" imgW="1757680" imgH="548640" progId="Equation.DSMT4">
                      <p:embed/>
                    </p:oleObj>
                  </mc:Choice>
                  <mc:Fallback>
                    <p:oleObj name="" r:id="rId5" imgW="1757680" imgH="548640" progId="Equation.DSMT4">
                      <p:embed/>
                      <p:pic>
                        <p:nvPicPr>
                          <p:cNvPr id="0" name="图片 3712"/>
                          <p:cNvPicPr/>
                          <p:nvPr/>
                        </p:nvPicPr>
                        <p:blipFill>
                          <a:blip r:embed="rId6"/>
                          <a:stretch>
                            <a:fillRect/>
                          </a:stretch>
                        </p:blipFill>
                        <p:spPr>
                          <a:xfrm>
                            <a:off x="1578" y="901"/>
                            <a:ext cx="2548" cy="886"/>
                          </a:xfrm>
                          <a:prstGeom prst="rect">
                            <a:avLst/>
                          </a:prstGeom>
                          <a:noFill/>
                          <a:ln w="38100">
                            <a:noFill/>
                            <a:miter/>
                          </a:ln>
                        </p:spPr>
                      </p:pic>
                    </p:oleObj>
                  </mc:Fallback>
                </mc:AlternateContent>
              </a:graphicData>
            </a:graphic>
          </p:graphicFrame>
        </p:grpSp>
        <p:sp>
          <p:nvSpPr>
            <p:cNvPr id="42024" name="Rectangle 43"/>
            <p:cNvSpPr/>
            <p:nvPr/>
          </p:nvSpPr>
          <p:spPr>
            <a:xfrm>
              <a:off x="571500" y="1495425"/>
              <a:ext cx="8985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式中</a:t>
              </a:r>
              <a:endParaRPr lang="zh-CN" altLang="en-US" sz="2800" b="1" dirty="0">
                <a:latin typeface="宋体" panose="02010600030101010101" pitchFamily="2" charset="-122"/>
              </a:endParaRPr>
            </a:p>
          </p:txBody>
        </p:sp>
      </p:grpSp>
      <p:grpSp>
        <p:nvGrpSpPr>
          <p:cNvPr id="5" name="Group 22"/>
          <p:cNvGrpSpPr/>
          <p:nvPr/>
        </p:nvGrpSpPr>
        <p:grpSpPr>
          <a:xfrm>
            <a:off x="1403350" y="4005263"/>
            <a:ext cx="6273800" cy="1697037"/>
            <a:chOff x="-11" y="-42"/>
            <a:chExt cx="5483" cy="1322"/>
          </a:xfrm>
        </p:grpSpPr>
        <p:sp>
          <p:nvSpPr>
            <p:cNvPr id="42020" name="AutoShape 58"/>
            <p:cNvSpPr/>
            <p:nvPr/>
          </p:nvSpPr>
          <p:spPr>
            <a:xfrm>
              <a:off x="-11" y="-42"/>
              <a:ext cx="5472" cy="132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42021" name="Rectangle 59"/>
            <p:cNvSpPr/>
            <p:nvPr/>
          </p:nvSpPr>
          <p:spPr>
            <a:xfrm>
              <a:off x="96" y="48"/>
              <a:ext cx="5376" cy="40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确定极坐标曲线的起始点和终止点：</a:t>
              </a:r>
              <a:endParaRPr lang="zh-CN" altLang="en-US" sz="2800" b="1" dirty="0">
                <a:latin typeface="宋体" panose="02010600030101010101" pitchFamily="2" charset="-122"/>
              </a:endParaRPr>
            </a:p>
          </p:txBody>
        </p:sp>
        <p:graphicFrame>
          <p:nvGraphicFramePr>
            <p:cNvPr id="42022" name="Object 25"/>
            <p:cNvGraphicFramePr>
              <a:graphicFrameLocks noChangeAspect="1"/>
            </p:cNvGraphicFramePr>
            <p:nvPr/>
          </p:nvGraphicFramePr>
          <p:xfrm>
            <a:off x="1090" y="477"/>
            <a:ext cx="3113" cy="666"/>
          </p:xfrm>
          <a:graphic>
            <a:graphicData uri="http://schemas.openxmlformats.org/presentationml/2006/ole">
              <mc:AlternateContent xmlns:mc="http://schemas.openxmlformats.org/markup-compatibility/2006">
                <mc:Choice xmlns:v="urn:schemas-microsoft-com:vml" Requires="v">
                  <p:oleObj spid="_x0000_s3719" name="" r:id="rId7" imgW="1706880" imgH="335280" progId="Equation.DSMT4">
                    <p:embed/>
                  </p:oleObj>
                </mc:Choice>
                <mc:Fallback>
                  <p:oleObj name="" r:id="rId7" imgW="1706880" imgH="335280" progId="Equation.DSMT4">
                    <p:embed/>
                    <p:pic>
                      <p:nvPicPr>
                        <p:cNvPr id="0" name="图片 3718"/>
                        <p:cNvPicPr/>
                        <p:nvPr/>
                      </p:nvPicPr>
                      <p:blipFill>
                        <a:blip r:embed="rId8"/>
                        <a:stretch>
                          <a:fillRect/>
                        </a:stretch>
                      </p:blipFill>
                      <p:spPr>
                        <a:xfrm>
                          <a:off x="1090" y="477"/>
                          <a:ext cx="3113" cy="666"/>
                        </a:xfrm>
                        <a:prstGeom prst="rect">
                          <a:avLst/>
                        </a:prstGeom>
                        <a:noFill/>
                        <a:ln w="38100">
                          <a:noFill/>
                          <a:miter/>
                        </a:ln>
                      </p:spPr>
                    </p:pic>
                  </p:oleObj>
                </mc:Fallback>
              </mc:AlternateContent>
            </a:graphicData>
          </a:graphic>
        </p:graphicFrame>
      </p:grpSp>
      <p:grpSp>
        <p:nvGrpSpPr>
          <p:cNvPr id="6" name="Group 29"/>
          <p:cNvGrpSpPr/>
          <p:nvPr/>
        </p:nvGrpSpPr>
        <p:grpSpPr>
          <a:xfrm>
            <a:off x="3644900" y="4505325"/>
            <a:ext cx="1384300" cy="1846263"/>
            <a:chOff x="0" y="0"/>
            <a:chExt cx="1384300" cy="2133600"/>
          </a:xfrm>
        </p:grpSpPr>
        <p:sp>
          <p:nvSpPr>
            <p:cNvPr id="42018" name="Line 29"/>
            <p:cNvSpPr/>
            <p:nvPr/>
          </p:nvSpPr>
          <p:spPr>
            <a:xfrm flipV="1">
              <a:off x="220047" y="613909"/>
              <a:ext cx="82678" cy="229155"/>
            </a:xfrm>
            <a:prstGeom prst="line">
              <a:avLst/>
            </a:prstGeom>
            <a:ln w="9525" cap="flat" cmpd="sng">
              <a:solidFill>
                <a:srgbClr val="FF0000"/>
              </a:solidFill>
              <a:prstDash val="solid"/>
              <a:headEnd type="none" w="med" len="med"/>
              <a:tailEnd type="stealth" w="lg" len="lg"/>
            </a:ln>
          </p:spPr>
        </p:sp>
        <p:sp>
          <p:nvSpPr>
            <p:cNvPr id="42019" name="任意多边形 4"/>
            <p:cNvSpPr/>
            <p:nvPr/>
          </p:nvSpPr>
          <p:spPr>
            <a:xfrm>
              <a:off x="0" y="0"/>
              <a:ext cx="1384300" cy="2133600"/>
            </a:xfrm>
            <a:custGeom>
              <a:avLst/>
              <a:gdLst>
                <a:gd name="txL" fmla="*/ 0 w 1384300"/>
                <a:gd name="txT" fmla="*/ 0 h 2133600"/>
                <a:gd name="txR" fmla="*/ 1384300 w 1384300"/>
                <a:gd name="txB" fmla="*/ 2133600 h 2133600"/>
              </a:gdLst>
              <a:ahLst/>
              <a:cxnLst>
                <a:cxn ang="0">
                  <a:pos x="1384300" y="0"/>
                </a:cxn>
                <a:cxn ang="0">
                  <a:pos x="342900" y="571500"/>
                </a:cxn>
                <a:cxn ang="0">
                  <a:pos x="0" y="2133600"/>
                </a:cxn>
                <a:cxn ang="0">
                  <a:pos x="0" y="2133600"/>
                </a:cxn>
              </a:cxnLst>
              <a:rect l="txL" t="txT" r="txR" b="txB"/>
              <a:pathLst>
                <a:path w="1384300" h="2133600">
                  <a:moveTo>
                    <a:pt x="1384300" y="0"/>
                  </a:moveTo>
                  <a:cubicBezTo>
                    <a:pt x="978958" y="107950"/>
                    <a:pt x="573617" y="215900"/>
                    <a:pt x="342900" y="571500"/>
                  </a:cubicBezTo>
                  <a:cubicBezTo>
                    <a:pt x="112183" y="927100"/>
                    <a:pt x="0" y="2133600"/>
                    <a:pt x="0" y="21336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sp>
        <p:nvSpPr>
          <p:cNvPr id="40972" name="Line 34"/>
          <p:cNvSpPr/>
          <p:nvPr/>
        </p:nvSpPr>
        <p:spPr>
          <a:xfrm>
            <a:off x="3541713" y="4519613"/>
            <a:ext cx="0" cy="1831975"/>
          </a:xfrm>
          <a:prstGeom prst="line">
            <a:avLst/>
          </a:prstGeom>
          <a:ln w="28575" cap="flat" cmpd="sng">
            <a:solidFill>
              <a:schemeClr val="tx2"/>
            </a:solidFill>
            <a:prstDash val="dash"/>
            <a:headEnd type="none" w="med" len="med"/>
            <a:tailEnd type="none" w="med" len="med"/>
          </a:ln>
        </p:spPr>
      </p:sp>
      <p:grpSp>
        <p:nvGrpSpPr>
          <p:cNvPr id="7" name="Group 35"/>
          <p:cNvGrpSpPr/>
          <p:nvPr/>
        </p:nvGrpSpPr>
        <p:grpSpPr>
          <a:xfrm>
            <a:off x="2484438" y="3141663"/>
            <a:ext cx="3508375" cy="3359150"/>
            <a:chOff x="0" y="12"/>
            <a:chExt cx="1973" cy="1937"/>
          </a:xfrm>
        </p:grpSpPr>
        <p:sp>
          <p:nvSpPr>
            <p:cNvPr id="42013" name="Line 22"/>
            <p:cNvSpPr/>
            <p:nvPr/>
          </p:nvSpPr>
          <p:spPr>
            <a:xfrm>
              <a:off x="0" y="797"/>
              <a:ext cx="1872" cy="0"/>
            </a:xfrm>
            <a:prstGeom prst="line">
              <a:avLst/>
            </a:prstGeom>
            <a:ln w="22225" cap="flat" cmpd="sng">
              <a:solidFill>
                <a:schemeClr val="tx2"/>
              </a:solidFill>
              <a:prstDash val="solid"/>
              <a:headEnd type="none" w="med" len="med"/>
              <a:tailEnd type="triangle" w="med" len="lg"/>
            </a:ln>
          </p:spPr>
        </p:sp>
        <p:sp>
          <p:nvSpPr>
            <p:cNvPr id="42014" name="Line 23"/>
            <p:cNvSpPr/>
            <p:nvPr/>
          </p:nvSpPr>
          <p:spPr>
            <a:xfrm flipV="1">
              <a:off x="1440" y="77"/>
              <a:ext cx="0" cy="1872"/>
            </a:xfrm>
            <a:prstGeom prst="line">
              <a:avLst/>
            </a:prstGeom>
            <a:ln w="22225" cap="flat" cmpd="sng">
              <a:solidFill>
                <a:schemeClr val="tx2"/>
              </a:solidFill>
              <a:prstDash val="solid"/>
              <a:headEnd type="none" w="med" len="med"/>
              <a:tailEnd type="triangle" w="med" len="lg"/>
            </a:ln>
          </p:spPr>
        </p:sp>
        <p:sp>
          <p:nvSpPr>
            <p:cNvPr id="42015" name="Rectangle 24"/>
            <p:cNvSpPr/>
            <p:nvPr/>
          </p:nvSpPr>
          <p:spPr>
            <a:xfrm>
              <a:off x="1457" y="557"/>
              <a:ext cx="204" cy="29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0</a:t>
              </a:r>
              <a:endParaRPr lang="en-US" altLang="zh-CN" sz="2800" dirty="0">
                <a:latin typeface="Times New Roman" panose="02020603050405020304" pitchFamily="18" charset="0"/>
                <a:ea typeface="华文新魏" panose="02010800040101010101" pitchFamily="2" charset="-122"/>
              </a:endParaRPr>
            </a:p>
          </p:txBody>
        </p:sp>
        <p:sp>
          <p:nvSpPr>
            <p:cNvPr id="42016" name="Rectangle 25"/>
            <p:cNvSpPr/>
            <p:nvPr/>
          </p:nvSpPr>
          <p:spPr>
            <a:xfrm>
              <a:off x="1440" y="12"/>
              <a:ext cx="294" cy="26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Im</a:t>
              </a:r>
              <a:endParaRPr lang="en-US" altLang="zh-CN" sz="2400" dirty="0">
                <a:latin typeface="Times New Roman" panose="02020603050405020304" pitchFamily="18" charset="0"/>
                <a:ea typeface="华文新魏" panose="02010800040101010101" pitchFamily="2" charset="-122"/>
              </a:endParaRPr>
            </a:p>
          </p:txBody>
        </p:sp>
        <p:sp>
          <p:nvSpPr>
            <p:cNvPr id="42017" name="Rectangle 26"/>
            <p:cNvSpPr/>
            <p:nvPr/>
          </p:nvSpPr>
          <p:spPr>
            <a:xfrm>
              <a:off x="1680" y="588"/>
              <a:ext cx="293" cy="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Re</a:t>
              </a:r>
              <a:endParaRPr lang="en-US" altLang="zh-CN" sz="2400" dirty="0">
                <a:latin typeface="Times New Roman" panose="02020603050405020304" pitchFamily="18" charset="0"/>
                <a:ea typeface="华文新魏" panose="02010800040101010101" pitchFamily="2" charset="-122"/>
              </a:endParaRPr>
            </a:p>
          </p:txBody>
        </p:sp>
      </p:grpSp>
      <p:graphicFrame>
        <p:nvGraphicFramePr>
          <p:cNvPr id="40975" name="Object 41"/>
          <p:cNvGraphicFramePr>
            <a:graphicFrameLocks noChangeAspect="1"/>
          </p:cNvGraphicFramePr>
          <p:nvPr/>
        </p:nvGraphicFramePr>
        <p:xfrm>
          <a:off x="3203575" y="4149725"/>
          <a:ext cx="593725" cy="265113"/>
        </p:xfrm>
        <a:graphic>
          <a:graphicData uri="http://schemas.openxmlformats.org/presentationml/2006/ole">
            <mc:AlternateContent xmlns:mc="http://schemas.openxmlformats.org/markup-compatibility/2006">
              <mc:Choice xmlns:v="urn:schemas-microsoft-com:vml" Requires="v">
                <p:oleObj spid="_x0000_s3721" name="" r:id="rId9" imgW="243840" imgH="81280" progId="Equation.DSMT4">
                  <p:embed/>
                </p:oleObj>
              </mc:Choice>
              <mc:Fallback>
                <p:oleObj name="" r:id="rId9" imgW="243840" imgH="81280" progId="Equation.DSMT4">
                  <p:embed/>
                  <p:pic>
                    <p:nvPicPr>
                      <p:cNvPr id="0" name="图片 3720"/>
                      <p:cNvPicPr/>
                      <p:nvPr/>
                    </p:nvPicPr>
                    <p:blipFill>
                      <a:blip r:embed="rId10"/>
                      <a:stretch>
                        <a:fillRect/>
                      </a:stretch>
                    </p:blipFill>
                    <p:spPr>
                      <a:xfrm>
                        <a:off x="3203575" y="4149725"/>
                        <a:ext cx="593725" cy="265113"/>
                      </a:xfrm>
                      <a:prstGeom prst="rect">
                        <a:avLst/>
                      </a:prstGeom>
                      <a:noFill/>
                      <a:ln w="38100">
                        <a:noFill/>
                        <a:miter/>
                      </a:ln>
                    </p:spPr>
                  </p:pic>
                </p:oleObj>
              </mc:Fallback>
            </mc:AlternateContent>
          </a:graphicData>
        </a:graphic>
      </p:graphicFrame>
      <p:grpSp>
        <p:nvGrpSpPr>
          <p:cNvPr id="8" name="Group 46"/>
          <p:cNvGrpSpPr/>
          <p:nvPr/>
        </p:nvGrpSpPr>
        <p:grpSpPr>
          <a:xfrm>
            <a:off x="3214688" y="4498975"/>
            <a:ext cx="2833687" cy="2044700"/>
            <a:chOff x="2025" y="2834"/>
            <a:chExt cx="1785" cy="1288"/>
          </a:xfrm>
        </p:grpSpPr>
        <p:graphicFrame>
          <p:nvGraphicFramePr>
            <p:cNvPr id="42011" name="Object 42"/>
            <p:cNvGraphicFramePr>
              <a:graphicFrameLocks noChangeAspect="1"/>
            </p:cNvGraphicFramePr>
            <p:nvPr/>
          </p:nvGraphicFramePr>
          <p:xfrm>
            <a:off x="2025" y="3929"/>
            <a:ext cx="583" cy="193"/>
          </p:xfrm>
          <a:graphic>
            <a:graphicData uri="http://schemas.openxmlformats.org/presentationml/2006/ole">
              <mc:AlternateContent xmlns:mc="http://schemas.openxmlformats.org/markup-compatibility/2006">
                <mc:Choice xmlns:v="urn:schemas-microsoft-com:vml" Requires="v">
                  <p:oleObj spid="_x0000_s3717" name="" r:id="rId11" imgW="325120" imgH="91440" progId="Equation.DSMT4">
                    <p:embed/>
                  </p:oleObj>
                </mc:Choice>
                <mc:Fallback>
                  <p:oleObj name="" r:id="rId11" imgW="325120" imgH="91440" progId="Equation.DSMT4">
                    <p:embed/>
                    <p:pic>
                      <p:nvPicPr>
                        <p:cNvPr id="0" name="图片 3716"/>
                        <p:cNvPicPr/>
                        <p:nvPr/>
                      </p:nvPicPr>
                      <p:blipFill>
                        <a:blip r:embed="rId12"/>
                        <a:stretch>
                          <a:fillRect/>
                        </a:stretch>
                      </p:blipFill>
                      <p:spPr>
                        <a:xfrm>
                          <a:off x="2025" y="3929"/>
                          <a:ext cx="583" cy="193"/>
                        </a:xfrm>
                        <a:prstGeom prst="rect">
                          <a:avLst/>
                        </a:prstGeom>
                        <a:noFill/>
                        <a:ln w="38100">
                          <a:noFill/>
                          <a:miter/>
                        </a:ln>
                      </p:spPr>
                    </p:pic>
                  </p:oleObj>
                </mc:Fallback>
              </mc:AlternateContent>
            </a:graphicData>
          </a:graphic>
        </p:graphicFrame>
        <p:graphicFrame>
          <p:nvGraphicFramePr>
            <p:cNvPr id="42012" name="Object 43"/>
            <p:cNvGraphicFramePr>
              <a:graphicFrameLocks noChangeAspect="1"/>
            </p:cNvGraphicFramePr>
            <p:nvPr/>
          </p:nvGraphicFramePr>
          <p:xfrm>
            <a:off x="3188" y="2834"/>
            <a:ext cx="622" cy="160"/>
          </p:xfrm>
          <a:graphic>
            <a:graphicData uri="http://schemas.openxmlformats.org/presentationml/2006/ole">
              <mc:AlternateContent xmlns:mc="http://schemas.openxmlformats.org/markup-compatibility/2006">
                <mc:Choice xmlns:v="urn:schemas-microsoft-com:vml" Requires="v">
                  <p:oleObj spid="_x0000_s3714" name="" r:id="rId13" imgW="355600" imgH="60960" progId="Equation.DSMT4">
                    <p:embed/>
                  </p:oleObj>
                </mc:Choice>
                <mc:Fallback>
                  <p:oleObj name="" r:id="rId13" imgW="355600" imgH="60960" progId="Equation.DSMT4">
                    <p:embed/>
                    <p:pic>
                      <p:nvPicPr>
                        <p:cNvPr id="0" name="图片 3713"/>
                        <p:cNvPicPr/>
                        <p:nvPr/>
                      </p:nvPicPr>
                      <p:blipFill>
                        <a:blip r:embed="rId14"/>
                        <a:stretch>
                          <a:fillRect/>
                        </a:stretch>
                      </p:blipFill>
                      <p:spPr>
                        <a:xfrm>
                          <a:off x="3188" y="2834"/>
                          <a:ext cx="622" cy="160"/>
                        </a:xfrm>
                        <a:prstGeom prst="rect">
                          <a:avLst/>
                        </a:prstGeom>
                        <a:noFill/>
                        <a:ln w="38100">
                          <a:noFill/>
                          <a:miter/>
                        </a:ln>
                      </p:spPr>
                    </p:pic>
                  </p:oleObj>
                </mc:Fallback>
              </mc:AlternateContent>
            </a:graphicData>
          </a:graphic>
        </p:graphicFrame>
      </p:grpSp>
      <p:grpSp>
        <p:nvGrpSpPr>
          <p:cNvPr id="9" name="组合 6"/>
          <p:cNvGrpSpPr/>
          <p:nvPr/>
        </p:nvGrpSpPr>
        <p:grpSpPr>
          <a:xfrm>
            <a:off x="-546100" y="260350"/>
            <a:ext cx="9518650" cy="2592388"/>
            <a:chOff x="-546114" y="260350"/>
            <a:chExt cx="9518664" cy="2592388"/>
          </a:xfrm>
        </p:grpSpPr>
        <p:grpSp>
          <p:nvGrpSpPr>
            <p:cNvPr id="41998" name="组合 3"/>
            <p:cNvGrpSpPr/>
            <p:nvPr/>
          </p:nvGrpSpPr>
          <p:grpSpPr>
            <a:xfrm>
              <a:off x="-546114" y="260350"/>
              <a:ext cx="9518664" cy="2592388"/>
              <a:chOff x="-511175" y="188559"/>
              <a:chExt cx="9518428" cy="2592369"/>
            </a:xfrm>
          </p:grpSpPr>
          <p:sp>
            <p:nvSpPr>
              <p:cNvPr id="42000" name="AutoShape 48"/>
              <p:cNvSpPr/>
              <p:nvPr/>
            </p:nvSpPr>
            <p:spPr>
              <a:xfrm>
                <a:off x="91853" y="188559"/>
                <a:ext cx="8915400" cy="2592369"/>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42001" name="Group 16"/>
              <p:cNvGrpSpPr/>
              <p:nvPr/>
            </p:nvGrpSpPr>
            <p:grpSpPr>
              <a:xfrm>
                <a:off x="34925" y="559025"/>
                <a:ext cx="8261350" cy="2161897"/>
                <a:chOff x="0" y="-84"/>
                <a:chExt cx="5204" cy="1361"/>
              </a:xfrm>
            </p:grpSpPr>
            <p:sp>
              <p:nvSpPr>
                <p:cNvPr id="42009" name="Rectangle 50"/>
                <p:cNvSpPr/>
                <p:nvPr/>
              </p:nvSpPr>
              <p:spPr>
                <a:xfrm>
                  <a:off x="0" y="950"/>
                  <a:ext cx="520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这条渐近线是通过</a:t>
                  </a:r>
                  <a:r>
                    <a:rPr lang="zh-CN" altLang="en-US" sz="2800" b="1" dirty="0">
                      <a:latin typeface="Times New Roman" panose="02020603050405020304" pitchFamily="18" charset="0"/>
                      <a:cs typeface="Times New Roman" panose="02020603050405020304" pitchFamily="18" charset="0"/>
                    </a:rPr>
                    <a:t>点</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KT</a:t>
                  </a:r>
                  <a:r>
                    <a:rPr lang="zh-CN" altLang="en-US" sz="2600" dirty="0">
                      <a:latin typeface="Times New Roman" panose="02020603050405020304" pitchFamily="18" charset="0"/>
                      <a:cs typeface="Times New Roman" panose="02020603050405020304" pitchFamily="18" charset="0"/>
                    </a:rPr>
                    <a:t>，</a:t>
                  </a:r>
                  <a:r>
                    <a:rPr lang="en-US" altLang="zh-CN" sz="2600" dirty="0">
                      <a:latin typeface="Times New Roman" panose="02020603050405020304" pitchFamily="18" charset="0"/>
                      <a:cs typeface="Times New Roman" panose="02020603050405020304" pitchFamily="18" charset="0"/>
                    </a:rPr>
                    <a:t>j0)</a:t>
                  </a:r>
                  <a:r>
                    <a:rPr lang="zh-CN" altLang="en-US" sz="2800" b="1" dirty="0">
                      <a:latin typeface="宋体" panose="02010600030101010101" pitchFamily="2" charset="-122"/>
                    </a:rPr>
                    <a:t>且平行于虚轴的直线。</a:t>
                  </a:r>
                  <a:endParaRPr lang="zh-CN" altLang="en-US" sz="2800" b="1" dirty="0">
                    <a:latin typeface="宋体" panose="02010600030101010101" pitchFamily="2" charset="-122"/>
                  </a:endParaRPr>
                </a:p>
              </p:txBody>
            </p:sp>
            <p:graphicFrame>
              <p:nvGraphicFramePr>
                <p:cNvPr id="42010" name="Object 18"/>
                <p:cNvGraphicFramePr>
                  <a:graphicFrameLocks noChangeAspect="1"/>
                </p:cNvGraphicFramePr>
                <p:nvPr/>
              </p:nvGraphicFramePr>
              <p:xfrm>
                <a:off x="1388" y="-84"/>
                <a:ext cx="3037" cy="1116"/>
              </p:xfrm>
              <a:graphic>
                <a:graphicData uri="http://schemas.openxmlformats.org/presentationml/2006/ole">
                  <mc:AlternateContent xmlns:mc="http://schemas.openxmlformats.org/markup-compatibility/2006">
                    <mc:Choice xmlns:v="urn:schemas-microsoft-com:vml" Requires="v">
                      <p:oleObj spid="_x0000_s3722" name="" r:id="rId15" imgW="2235200" imgH="698500" progId="Equation.DSMT4">
                        <p:embed/>
                      </p:oleObj>
                    </mc:Choice>
                    <mc:Fallback>
                      <p:oleObj name="" r:id="rId15" imgW="2235200" imgH="698500" progId="Equation.DSMT4">
                        <p:embed/>
                        <p:pic>
                          <p:nvPicPr>
                            <p:cNvPr id="0" name="图片 3721"/>
                            <p:cNvPicPr/>
                            <p:nvPr/>
                          </p:nvPicPr>
                          <p:blipFill>
                            <a:blip r:embed="rId16"/>
                            <a:stretch>
                              <a:fillRect/>
                            </a:stretch>
                          </p:blipFill>
                          <p:spPr>
                            <a:xfrm>
                              <a:off x="1388" y="-84"/>
                              <a:ext cx="3037" cy="1116"/>
                            </a:xfrm>
                            <a:prstGeom prst="rect">
                              <a:avLst/>
                            </a:prstGeom>
                            <a:noFill/>
                            <a:ln w="38100">
                              <a:noFill/>
                              <a:miter/>
                            </a:ln>
                          </p:spPr>
                        </p:pic>
                      </p:oleObj>
                    </mc:Fallback>
                  </mc:AlternateContent>
                </a:graphicData>
              </a:graphic>
            </p:graphicFrame>
          </p:grpSp>
          <p:grpSp>
            <p:nvGrpSpPr>
              <p:cNvPr id="42002" name="Group 19"/>
              <p:cNvGrpSpPr/>
              <p:nvPr/>
            </p:nvGrpSpPr>
            <p:grpSpPr>
              <a:xfrm>
                <a:off x="-511175" y="188913"/>
                <a:ext cx="1006475" cy="1629767"/>
                <a:chOff x="-344" y="0"/>
                <a:chExt cx="634" cy="1026"/>
              </a:xfrm>
            </p:grpSpPr>
            <p:graphicFrame>
              <p:nvGraphicFramePr>
                <p:cNvPr id="42007" name="Object 20"/>
                <p:cNvGraphicFramePr>
                  <a:graphicFrameLocks noChangeAspect="1"/>
                </p:cNvGraphicFramePr>
                <p:nvPr/>
              </p:nvGraphicFramePr>
              <p:xfrm>
                <a:off x="-344" y="746"/>
                <a:ext cx="126" cy="280"/>
              </p:xfrm>
              <a:graphic>
                <a:graphicData uri="http://schemas.openxmlformats.org/presentationml/2006/ole">
                  <mc:AlternateContent xmlns:mc="http://schemas.openxmlformats.org/markup-compatibility/2006">
                    <mc:Choice xmlns:v="urn:schemas-microsoft-com:vml" Requires="v">
                      <p:oleObj spid="_x0000_s3715" name="" r:id="rId17" imgW="101600" imgH="152400" progId="Equation.DSMT4">
                        <p:embed/>
                      </p:oleObj>
                    </mc:Choice>
                    <mc:Fallback>
                      <p:oleObj name="" r:id="rId17" imgW="101600" imgH="152400" progId="Equation.DSMT4">
                        <p:embed/>
                        <p:pic>
                          <p:nvPicPr>
                            <p:cNvPr id="0" name="图片 3714"/>
                            <p:cNvPicPr/>
                            <p:nvPr/>
                          </p:nvPicPr>
                          <p:blipFill>
                            <a:blip r:embed="rId18"/>
                            <a:stretch>
                              <a:fillRect/>
                            </a:stretch>
                          </p:blipFill>
                          <p:spPr>
                            <a:xfrm>
                              <a:off x="-344" y="746"/>
                              <a:ext cx="126" cy="280"/>
                            </a:xfrm>
                            <a:prstGeom prst="rect">
                              <a:avLst/>
                            </a:prstGeom>
                            <a:noFill/>
                            <a:ln w="38100">
                              <a:noFill/>
                              <a:miter/>
                            </a:ln>
                          </p:spPr>
                        </p:pic>
                      </p:oleObj>
                    </mc:Fallback>
                  </mc:AlternateContent>
                </a:graphicData>
              </a:graphic>
            </p:graphicFrame>
            <p:sp>
              <p:nvSpPr>
                <p:cNvPr id="42008" name="Rectangle 54"/>
                <p:cNvSpPr/>
                <p:nvPr/>
              </p:nvSpPr>
              <p:spPr>
                <a:xfrm>
                  <a:off x="0" y="0"/>
                  <a:ext cx="29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当</a:t>
                  </a:r>
                  <a:endParaRPr lang="zh-CN" altLang="en-US" sz="2800" b="1" dirty="0">
                    <a:latin typeface="宋体" panose="02010600030101010101" pitchFamily="2" charset="-122"/>
                  </a:endParaRPr>
                </a:p>
              </p:txBody>
            </p:sp>
          </p:grpSp>
          <p:grpSp>
            <p:nvGrpSpPr>
              <p:cNvPr id="42003" name="组合 1"/>
              <p:cNvGrpSpPr/>
              <p:nvPr/>
            </p:nvGrpSpPr>
            <p:grpSpPr>
              <a:xfrm>
                <a:off x="2556642" y="188640"/>
                <a:ext cx="6335838" cy="590755"/>
                <a:chOff x="1115715" y="3213100"/>
                <a:chExt cx="6335838" cy="590397"/>
              </a:xfrm>
            </p:grpSpPr>
            <p:graphicFrame>
              <p:nvGraphicFramePr>
                <p:cNvPr id="42004" name="Object 26"/>
                <p:cNvGraphicFramePr>
                  <a:graphicFrameLocks noChangeAspect="1"/>
                </p:cNvGraphicFramePr>
                <p:nvPr/>
              </p:nvGraphicFramePr>
              <p:xfrm>
                <a:off x="1547664" y="3303741"/>
                <a:ext cx="1477662" cy="499756"/>
              </p:xfrm>
              <a:graphic>
                <a:graphicData uri="http://schemas.openxmlformats.org/presentationml/2006/ole">
                  <mc:AlternateContent xmlns:mc="http://schemas.openxmlformats.org/markup-compatibility/2006">
                    <mc:Choice xmlns:v="urn:schemas-microsoft-com:vml" Requires="v">
                      <p:oleObj spid="_x0000_s3718" name="" r:id="rId19" imgW="723900" imgH="228600" progId="Equation.DSMT4">
                        <p:embed/>
                      </p:oleObj>
                    </mc:Choice>
                    <mc:Fallback>
                      <p:oleObj name="" r:id="rId19" imgW="723900" imgH="228600" progId="Equation.DSMT4">
                        <p:embed/>
                        <p:pic>
                          <p:nvPicPr>
                            <p:cNvPr id="0" name="图片 3717"/>
                            <p:cNvPicPr/>
                            <p:nvPr/>
                          </p:nvPicPr>
                          <p:blipFill>
                            <a:blip r:embed="rId20"/>
                            <a:stretch>
                              <a:fillRect/>
                            </a:stretch>
                          </p:blipFill>
                          <p:spPr>
                            <a:xfrm>
                              <a:off x="1547664" y="3303741"/>
                              <a:ext cx="1477662" cy="499756"/>
                            </a:xfrm>
                            <a:prstGeom prst="rect">
                              <a:avLst/>
                            </a:prstGeom>
                            <a:noFill/>
                            <a:ln w="38100">
                              <a:noFill/>
                              <a:miter/>
                            </a:ln>
                          </p:spPr>
                        </p:pic>
                      </p:oleObj>
                    </mc:Fallback>
                  </mc:AlternateContent>
                </a:graphicData>
              </a:graphic>
            </p:graphicFrame>
            <p:sp>
              <p:nvSpPr>
                <p:cNvPr id="42005" name="Rectangle 54"/>
                <p:cNvSpPr/>
                <p:nvPr/>
              </p:nvSpPr>
              <p:spPr>
                <a:xfrm>
                  <a:off x="2915976" y="3213100"/>
                  <a:ext cx="4535577" cy="5189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可求出平行于虚轴的渐近线：</a:t>
                  </a:r>
                  <a:endParaRPr lang="zh-CN" altLang="en-US" sz="2800" b="1" dirty="0">
                    <a:latin typeface="宋体" panose="02010600030101010101" pitchFamily="2" charset="-122"/>
                  </a:endParaRPr>
                </a:p>
              </p:txBody>
            </p:sp>
            <p:sp>
              <p:nvSpPr>
                <p:cNvPr id="42006" name="Rectangle 54"/>
                <p:cNvSpPr/>
                <p:nvPr/>
              </p:nvSpPr>
              <p:spPr>
                <a:xfrm>
                  <a:off x="1115715" y="3213100"/>
                  <a:ext cx="596912" cy="5189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由</a:t>
                  </a:r>
                  <a:endParaRPr lang="zh-CN" altLang="en-US" sz="2800" b="1" dirty="0">
                    <a:latin typeface="宋体" panose="02010600030101010101" pitchFamily="2" charset="-122"/>
                  </a:endParaRPr>
                </a:p>
              </p:txBody>
            </p:sp>
          </p:grpSp>
        </p:grpSp>
        <p:graphicFrame>
          <p:nvGraphicFramePr>
            <p:cNvPr id="41999" name="对象 5"/>
            <p:cNvGraphicFramePr>
              <a:graphicFrameLocks noChangeAspect="1"/>
            </p:cNvGraphicFramePr>
            <p:nvPr/>
          </p:nvGraphicFramePr>
          <p:xfrm>
            <a:off x="437868" y="347255"/>
            <a:ext cx="2177422" cy="472212"/>
          </p:xfrm>
          <a:graphic>
            <a:graphicData uri="http://schemas.openxmlformats.org/presentationml/2006/ole">
              <mc:AlternateContent xmlns:mc="http://schemas.openxmlformats.org/markup-compatibility/2006">
                <mc:Choice xmlns:v="urn:schemas-microsoft-com:vml" Requires="v">
                  <p:oleObj spid="_x0000_s3723" name="" r:id="rId21" imgW="1054100" imgH="228600" progId="Equation.DSMT4">
                    <p:embed/>
                  </p:oleObj>
                </mc:Choice>
                <mc:Fallback>
                  <p:oleObj name="" r:id="rId21" imgW="1054100" imgH="228600" progId="Equation.DSMT4">
                    <p:embed/>
                    <p:pic>
                      <p:nvPicPr>
                        <p:cNvPr id="0" name="图片 3722"/>
                        <p:cNvPicPr/>
                        <p:nvPr/>
                      </p:nvPicPr>
                      <p:blipFill>
                        <a:blip r:embed="rId22"/>
                        <a:stretch>
                          <a:fillRect/>
                        </a:stretch>
                      </p:blipFill>
                      <p:spPr>
                        <a:xfrm>
                          <a:off x="437868" y="347255"/>
                          <a:ext cx="2177422" cy="472212"/>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0.00347 -0.05278 L 0.00347 -0.44908 " pathEditMode="relative" rAng="0" ptsTypes="AA">
                                      <p:cBhvr>
                                        <p:cTn id="16" dur="500" fill="hold"/>
                                        <p:tgtEl>
                                          <p:spTgt spid="5"/>
                                        </p:tgtEl>
                                        <p:attrNameLst>
                                          <p:attrName>ppt_x</p:attrName>
                                          <p:attrName>ppt_y</p:attrName>
                                        </p:attrNameLst>
                                      </p:cBhvr>
                                      <p:rCtr x="0" y="-19800"/>
                                    </p:animMotion>
                                  </p:childTnLst>
                                </p:cTn>
                              </p:par>
                              <p:par>
                                <p:cTn id="17" presetID="1" presetClass="exit" presetSubtype="0" fill="hold"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0975"/>
                                        </p:tgtEl>
                                        <p:attrNameLst>
                                          <p:attrName>style.visibility</p:attrName>
                                        </p:attrNameLst>
                                      </p:cBhvr>
                                      <p:to>
                                        <p:strVal val="visible"/>
                                      </p:to>
                                    </p:set>
                                    <p:animEffect transition="in" filter="wipe(left)">
                                      <p:cBhvr>
                                        <p:cTn id="31" dur="500"/>
                                        <p:tgtEl>
                                          <p:spTgt spid="40975"/>
                                        </p:tgtEl>
                                      </p:cBhvr>
                                    </p:animEffect>
                                  </p:childTnLst>
                                </p:cTn>
                              </p:par>
                              <p:par>
                                <p:cTn id="32" presetID="22" presetClass="entr" presetSubtype="4" fill="hold" nodeType="withEffect">
                                  <p:stCondLst>
                                    <p:cond delay="0"/>
                                  </p:stCondLst>
                                  <p:childTnLst>
                                    <p:set>
                                      <p:cBhvr>
                                        <p:cTn id="33" dur="1" fill="hold">
                                          <p:stCondLst>
                                            <p:cond delay="0"/>
                                          </p:stCondLst>
                                        </p:cTn>
                                        <p:tgtEl>
                                          <p:spTgt spid="40972"/>
                                        </p:tgtEl>
                                        <p:attrNameLst>
                                          <p:attrName>style.visibility</p:attrName>
                                        </p:attrNameLst>
                                      </p:cBhvr>
                                      <p:to>
                                        <p:strVal val="visible"/>
                                      </p:to>
                                    </p:set>
                                    <p:animEffect transition="in" filter="wipe(down)">
                                      <p:cBhvr>
                                        <p:cTn id="34" dur="500"/>
                                        <p:tgtEl>
                                          <p:spTgt spid="4097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p:nvPr/>
        </p:nvSpPr>
        <p:spPr>
          <a:xfrm>
            <a:off x="609600" y="76200"/>
            <a:ext cx="48069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5.4 </a:t>
            </a:r>
            <a:r>
              <a:rPr lang="zh-CN" altLang="en-US" sz="2800" b="1" dirty="0">
                <a:latin typeface="Times New Roman" panose="02020603050405020304" pitchFamily="18" charset="0"/>
                <a:cs typeface="Times New Roman" panose="02020603050405020304" pitchFamily="18" charset="0"/>
              </a:rPr>
              <a:t>系统的开环传递函数为</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43011" name="Object 3"/>
          <p:cNvGraphicFramePr>
            <a:graphicFrameLocks noChangeAspect="1"/>
          </p:cNvGraphicFramePr>
          <p:nvPr/>
        </p:nvGraphicFramePr>
        <p:xfrm>
          <a:off x="1403350" y="476250"/>
          <a:ext cx="7051675" cy="1009650"/>
        </p:xfrm>
        <a:graphic>
          <a:graphicData uri="http://schemas.openxmlformats.org/presentationml/2006/ole">
            <mc:AlternateContent xmlns:mc="http://schemas.openxmlformats.org/markup-compatibility/2006">
              <mc:Choice xmlns:v="urn:schemas-microsoft-com:vml" Requires="v">
                <p:oleObj spid="_x0000_s3728" name="" r:id="rId1" imgW="4089400" imgH="558800" progId="Equation.DSMT4">
                  <p:embed/>
                </p:oleObj>
              </mc:Choice>
              <mc:Fallback>
                <p:oleObj name="" r:id="rId1" imgW="4089400" imgH="558800" progId="Equation.DSMT4">
                  <p:embed/>
                  <p:pic>
                    <p:nvPicPr>
                      <p:cNvPr id="0" name="图片 3727"/>
                      <p:cNvPicPr/>
                      <p:nvPr/>
                    </p:nvPicPr>
                    <p:blipFill>
                      <a:blip r:embed="rId2"/>
                      <a:stretch>
                        <a:fillRect/>
                      </a:stretch>
                    </p:blipFill>
                    <p:spPr>
                      <a:xfrm>
                        <a:off x="1403350" y="476250"/>
                        <a:ext cx="7051675" cy="1009650"/>
                      </a:xfrm>
                      <a:prstGeom prst="rect">
                        <a:avLst/>
                      </a:prstGeom>
                      <a:noFill/>
                      <a:ln w="38100">
                        <a:noFill/>
                        <a:miter/>
                      </a:ln>
                    </p:spPr>
                  </p:pic>
                </p:oleObj>
              </mc:Fallback>
            </mc:AlternateContent>
          </a:graphicData>
        </a:graphic>
      </p:graphicFrame>
      <p:sp>
        <p:nvSpPr>
          <p:cNvPr id="43012" name="Rectangle 4"/>
          <p:cNvSpPr/>
          <p:nvPr/>
        </p:nvSpPr>
        <p:spPr>
          <a:xfrm>
            <a:off x="1371600" y="1322388"/>
            <a:ext cx="51625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试概略绘制系统的开环幅相曲线</a:t>
            </a:r>
            <a:endParaRPr lang="zh-CN" altLang="en-US" sz="2800" b="1" dirty="0">
              <a:latin typeface="宋体" panose="02010600030101010101" pitchFamily="2" charset="-122"/>
            </a:endParaRPr>
          </a:p>
        </p:txBody>
      </p:sp>
      <p:grpSp>
        <p:nvGrpSpPr>
          <p:cNvPr id="2" name="Group 5"/>
          <p:cNvGrpSpPr/>
          <p:nvPr/>
        </p:nvGrpSpPr>
        <p:grpSpPr>
          <a:xfrm>
            <a:off x="179388" y="379413"/>
            <a:ext cx="8763000" cy="1897062"/>
            <a:chOff x="158" y="-1242"/>
            <a:chExt cx="5520" cy="1195"/>
          </a:xfrm>
        </p:grpSpPr>
        <p:sp>
          <p:nvSpPr>
            <p:cNvPr id="43045" name="AutoShape 6"/>
            <p:cNvSpPr/>
            <p:nvPr/>
          </p:nvSpPr>
          <p:spPr>
            <a:xfrm>
              <a:off x="158" y="-1194"/>
              <a:ext cx="5520" cy="111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43046" name="Rectangle 7"/>
            <p:cNvSpPr/>
            <p:nvPr/>
          </p:nvSpPr>
          <p:spPr>
            <a:xfrm>
              <a:off x="350" y="-1242"/>
              <a:ext cx="5088" cy="6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它由一个放大环节和两个惯性环节串联而成，其对应的频率特性是</a:t>
              </a:r>
              <a:endParaRPr lang="zh-CN" altLang="en-US" b="1" dirty="0">
                <a:latin typeface="华文新魏" panose="02010800040101010101" pitchFamily="2" charset="-122"/>
              </a:endParaRPr>
            </a:p>
          </p:txBody>
        </p:sp>
        <p:graphicFrame>
          <p:nvGraphicFramePr>
            <p:cNvPr id="43047" name="Object 8"/>
            <p:cNvGraphicFramePr>
              <a:graphicFrameLocks noChangeAspect="1"/>
            </p:cNvGraphicFramePr>
            <p:nvPr/>
          </p:nvGraphicFramePr>
          <p:xfrm>
            <a:off x="994" y="-672"/>
            <a:ext cx="3641" cy="625"/>
          </p:xfrm>
          <a:graphic>
            <a:graphicData uri="http://schemas.openxmlformats.org/presentationml/2006/ole">
              <mc:AlternateContent xmlns:mc="http://schemas.openxmlformats.org/markup-compatibility/2006">
                <mc:Choice xmlns:v="urn:schemas-microsoft-com:vml" Requires="v">
                  <p:oleObj spid="_x0000_s3731" name="" r:id="rId3" imgW="3009900" imgH="520700" progId="Equation.DSMT4">
                    <p:embed/>
                  </p:oleObj>
                </mc:Choice>
                <mc:Fallback>
                  <p:oleObj name="" r:id="rId3" imgW="3009900" imgH="520700" progId="Equation.DSMT4">
                    <p:embed/>
                    <p:pic>
                      <p:nvPicPr>
                        <p:cNvPr id="0" name="图片 3730"/>
                        <p:cNvPicPr/>
                        <p:nvPr/>
                      </p:nvPicPr>
                      <p:blipFill>
                        <a:blip r:embed="rId4"/>
                        <a:stretch>
                          <a:fillRect/>
                        </a:stretch>
                      </p:blipFill>
                      <p:spPr>
                        <a:xfrm>
                          <a:off x="994" y="-672"/>
                          <a:ext cx="3641" cy="625"/>
                        </a:xfrm>
                        <a:prstGeom prst="rect">
                          <a:avLst/>
                        </a:prstGeom>
                        <a:noFill/>
                        <a:ln w="38100">
                          <a:noFill/>
                          <a:miter/>
                        </a:ln>
                      </p:spPr>
                    </p:pic>
                  </p:oleObj>
                </mc:Fallback>
              </mc:AlternateContent>
            </a:graphicData>
          </a:graphic>
        </p:graphicFrame>
      </p:grpSp>
      <p:sp>
        <p:nvSpPr>
          <p:cNvPr id="315401" name="Rectangle 9"/>
          <p:cNvSpPr/>
          <p:nvPr/>
        </p:nvSpPr>
        <p:spPr>
          <a:xfrm>
            <a:off x="684213" y="2133600"/>
            <a:ext cx="1295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华文新魏" panose="02010800040101010101" pitchFamily="2" charset="-122"/>
              </a:rPr>
              <a:t>解：</a:t>
            </a:r>
            <a:endParaRPr lang="zh-CN" altLang="en-US" b="1" dirty="0">
              <a:latin typeface="华文新魏" panose="02010800040101010101" pitchFamily="2" charset="-122"/>
            </a:endParaRPr>
          </a:p>
        </p:txBody>
      </p:sp>
      <p:grpSp>
        <p:nvGrpSpPr>
          <p:cNvPr id="3" name="Group 10"/>
          <p:cNvGrpSpPr/>
          <p:nvPr/>
        </p:nvGrpSpPr>
        <p:grpSpPr>
          <a:xfrm>
            <a:off x="3810000" y="3611563"/>
            <a:ext cx="2463800" cy="857250"/>
            <a:chOff x="2304" y="2611"/>
            <a:chExt cx="1552" cy="540"/>
          </a:xfrm>
        </p:grpSpPr>
        <p:graphicFrame>
          <p:nvGraphicFramePr>
            <p:cNvPr id="43043" name="Object 11"/>
            <p:cNvGraphicFramePr>
              <a:graphicFrameLocks noChangeAspect="1"/>
            </p:cNvGraphicFramePr>
            <p:nvPr/>
          </p:nvGraphicFramePr>
          <p:xfrm>
            <a:off x="2304" y="2611"/>
            <a:ext cx="661" cy="263"/>
          </p:xfrm>
          <a:graphic>
            <a:graphicData uri="http://schemas.openxmlformats.org/presentationml/2006/ole">
              <mc:AlternateContent xmlns:mc="http://schemas.openxmlformats.org/markup-compatibility/2006">
                <mc:Choice xmlns:v="urn:schemas-microsoft-com:vml" Requires="v">
                  <p:oleObj spid="_x0000_s3729" name="" r:id="rId5" imgW="419100" imgH="50800" progId="Equation.3">
                    <p:embed/>
                  </p:oleObj>
                </mc:Choice>
                <mc:Fallback>
                  <p:oleObj name="" r:id="rId5" imgW="419100" imgH="50800" progId="Equation.3">
                    <p:embed/>
                    <p:pic>
                      <p:nvPicPr>
                        <p:cNvPr id="0" name="图片 3728"/>
                        <p:cNvPicPr/>
                        <p:nvPr/>
                      </p:nvPicPr>
                      <p:blipFill>
                        <a:blip r:embed="rId6"/>
                        <a:stretch>
                          <a:fillRect/>
                        </a:stretch>
                      </p:blipFill>
                      <p:spPr>
                        <a:xfrm>
                          <a:off x="2304" y="2611"/>
                          <a:ext cx="661" cy="263"/>
                        </a:xfrm>
                        <a:prstGeom prst="rect">
                          <a:avLst/>
                        </a:prstGeom>
                        <a:noFill/>
                        <a:ln w="38100">
                          <a:noFill/>
                          <a:miter/>
                        </a:ln>
                      </p:spPr>
                    </p:pic>
                  </p:oleObj>
                </mc:Fallback>
              </mc:AlternateContent>
            </a:graphicData>
          </a:graphic>
        </p:graphicFrame>
        <p:graphicFrame>
          <p:nvGraphicFramePr>
            <p:cNvPr id="43044" name="Object 12"/>
            <p:cNvGraphicFramePr>
              <a:graphicFrameLocks noChangeAspect="1"/>
            </p:cNvGraphicFramePr>
            <p:nvPr/>
          </p:nvGraphicFramePr>
          <p:xfrm>
            <a:off x="3271" y="2823"/>
            <a:ext cx="585" cy="328"/>
          </p:xfrm>
          <a:graphic>
            <a:graphicData uri="http://schemas.openxmlformats.org/presentationml/2006/ole">
              <mc:AlternateContent xmlns:mc="http://schemas.openxmlformats.org/markup-compatibility/2006">
                <mc:Choice xmlns:v="urn:schemas-microsoft-com:vml" Requires="v">
                  <p:oleObj spid="_x0000_s3730" name="" r:id="rId7" imgW="368300" imgH="101600" progId="Equation.3">
                    <p:embed/>
                  </p:oleObj>
                </mc:Choice>
                <mc:Fallback>
                  <p:oleObj name="" r:id="rId7" imgW="368300" imgH="101600" progId="Equation.3">
                    <p:embed/>
                    <p:pic>
                      <p:nvPicPr>
                        <p:cNvPr id="0" name="图片 3729"/>
                        <p:cNvPicPr/>
                        <p:nvPr/>
                      </p:nvPicPr>
                      <p:blipFill>
                        <a:blip r:embed="rId8"/>
                        <a:stretch>
                          <a:fillRect/>
                        </a:stretch>
                      </p:blipFill>
                      <p:spPr>
                        <a:xfrm>
                          <a:off x="3271" y="2823"/>
                          <a:ext cx="585" cy="328"/>
                        </a:xfrm>
                        <a:prstGeom prst="rect">
                          <a:avLst/>
                        </a:prstGeom>
                        <a:noFill/>
                        <a:ln w="38100">
                          <a:noFill/>
                          <a:miter/>
                        </a:ln>
                      </p:spPr>
                    </p:pic>
                  </p:oleObj>
                </mc:Fallback>
              </mc:AlternateContent>
            </a:graphicData>
          </a:graphic>
        </p:graphicFrame>
      </p:grpSp>
      <p:grpSp>
        <p:nvGrpSpPr>
          <p:cNvPr id="4" name="Group 13"/>
          <p:cNvGrpSpPr/>
          <p:nvPr/>
        </p:nvGrpSpPr>
        <p:grpSpPr>
          <a:xfrm>
            <a:off x="3281363" y="3444875"/>
            <a:ext cx="2400300" cy="2024063"/>
            <a:chOff x="2067" y="2170"/>
            <a:chExt cx="1512" cy="1275"/>
          </a:xfrm>
        </p:grpSpPr>
        <p:grpSp>
          <p:nvGrpSpPr>
            <p:cNvPr id="43038" name="Group 14"/>
            <p:cNvGrpSpPr/>
            <p:nvPr/>
          </p:nvGrpSpPr>
          <p:grpSpPr>
            <a:xfrm>
              <a:off x="2067" y="2170"/>
              <a:ext cx="1512" cy="1275"/>
              <a:chOff x="1971" y="2506"/>
              <a:chExt cx="1512" cy="1275"/>
            </a:xfrm>
          </p:grpSpPr>
          <p:sp>
            <p:nvSpPr>
              <p:cNvPr id="43040" name="Arc 15"/>
              <p:cNvSpPr/>
              <p:nvPr/>
            </p:nvSpPr>
            <p:spPr>
              <a:xfrm flipH="1">
                <a:off x="1971" y="2855"/>
                <a:ext cx="344" cy="926"/>
              </a:xfrm>
              <a:custGeom>
                <a:avLst/>
                <a:gdLst>
                  <a:gd name="txL" fmla="*/ 0 w 21600"/>
                  <a:gd name="txT" fmla="*/ 0 h 43200"/>
                  <a:gd name="txR" fmla="*/ 21600 w 21600"/>
                  <a:gd name="txB" fmla="*/ 43200 h 43200"/>
                </a:gdLst>
                <a:ahLst/>
                <a:cxnLst>
                  <a:cxn ang="0">
                    <a:pos x="0" y="0"/>
                  </a:cxn>
                  <a:cxn ang="0">
                    <a:pos x="0" y="0"/>
                  </a:cxn>
                  <a:cxn ang="0">
                    <a:pos x="0" y="0"/>
                  </a:cxn>
                </a:cxnLst>
                <a:rect l="txL" t="txT" r="txR" b="txB"/>
                <a:pathLst>
                  <a:path w="21600" h="43200" fill="none">
                    <a:moveTo>
                      <a:pt x="-1" y="0"/>
                    </a:moveTo>
                    <a:cubicBezTo>
                      <a:pt x="11929" y="0"/>
                      <a:pt x="21600" y="9670"/>
                      <a:pt x="21600" y="21600"/>
                    </a:cubicBezTo>
                    <a:cubicBezTo>
                      <a:pt x="21600" y="33529"/>
                      <a:pt x="11929" y="43199"/>
                      <a:pt x="0" y="43200"/>
                    </a:cubicBezTo>
                  </a:path>
                  <a:path w="21600" h="43200" stroke="0">
                    <a:moveTo>
                      <a:pt x="-1" y="0"/>
                    </a:moveTo>
                    <a:cubicBezTo>
                      <a:pt x="11929" y="0"/>
                      <a:pt x="21600" y="9670"/>
                      <a:pt x="21600" y="21600"/>
                    </a:cubicBezTo>
                    <a:cubicBezTo>
                      <a:pt x="21600" y="33529"/>
                      <a:pt x="11929" y="43199"/>
                      <a:pt x="0" y="43200"/>
                    </a:cubicBezTo>
                    <a:lnTo>
                      <a:pt x="0" y="21600"/>
                    </a:lnTo>
                    <a:lnTo>
                      <a:pt x="-1" y="0"/>
                    </a:lnTo>
                    <a:close/>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43041" name="Freeform 16"/>
              <p:cNvSpPr/>
              <p:nvPr/>
            </p:nvSpPr>
            <p:spPr>
              <a:xfrm>
                <a:off x="2315" y="2855"/>
                <a:ext cx="988" cy="926"/>
              </a:xfrm>
              <a:custGeom>
                <a:avLst/>
                <a:gdLst>
                  <a:gd name="txL" fmla="*/ 0 w 1104"/>
                  <a:gd name="txT" fmla="*/ 0 h 864"/>
                  <a:gd name="txR" fmla="*/ 1104 w 1104"/>
                  <a:gd name="txB" fmla="*/ 864 h 864"/>
                </a:gdLst>
                <a:ahLst/>
                <a:cxnLst>
                  <a:cxn ang="0">
                    <a:pos x="0" y="19545"/>
                  </a:cxn>
                  <a:cxn ang="0">
                    <a:pos x="4" y="16280"/>
                  </a:cxn>
                  <a:cxn ang="0">
                    <a:pos x="8" y="0"/>
                  </a:cxn>
                </a:cxnLst>
                <a:rect l="txL" t="txT" r="txR" b="txB"/>
                <a:pathLst>
                  <a:path w="1104" h="864">
                    <a:moveTo>
                      <a:pt x="0" y="864"/>
                    </a:moveTo>
                    <a:cubicBezTo>
                      <a:pt x="220" y="864"/>
                      <a:pt x="440" y="864"/>
                      <a:pt x="624" y="720"/>
                    </a:cubicBezTo>
                    <a:cubicBezTo>
                      <a:pt x="808" y="576"/>
                      <a:pt x="956" y="288"/>
                      <a:pt x="1104"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43042" name="Object 17"/>
              <p:cNvGraphicFramePr>
                <a:graphicFrameLocks noChangeAspect="1"/>
              </p:cNvGraphicFramePr>
              <p:nvPr/>
            </p:nvGraphicFramePr>
            <p:xfrm>
              <a:off x="3231" y="2506"/>
              <a:ext cx="252" cy="302"/>
            </p:xfrm>
            <a:graphic>
              <a:graphicData uri="http://schemas.openxmlformats.org/presentationml/2006/ole">
                <mc:AlternateContent xmlns:mc="http://schemas.openxmlformats.org/markup-compatibility/2006">
                  <mc:Choice xmlns:v="urn:schemas-microsoft-com:vml" Requires="v">
                    <p:oleObj spid="_x0000_s3724" name="" r:id="rId9" imgW="76200" imgH="76200" progId="Equation.3">
                      <p:embed/>
                    </p:oleObj>
                  </mc:Choice>
                  <mc:Fallback>
                    <p:oleObj name="" r:id="rId9" imgW="76200" imgH="76200" progId="Equation.3">
                      <p:embed/>
                      <p:pic>
                        <p:nvPicPr>
                          <p:cNvPr id="0" name="图片 3723"/>
                          <p:cNvPicPr/>
                          <p:nvPr/>
                        </p:nvPicPr>
                        <p:blipFill>
                          <a:blip r:embed="rId10"/>
                          <a:stretch>
                            <a:fillRect/>
                          </a:stretch>
                        </p:blipFill>
                        <p:spPr>
                          <a:xfrm>
                            <a:off x="3231" y="2506"/>
                            <a:ext cx="252" cy="302"/>
                          </a:xfrm>
                          <a:prstGeom prst="rect">
                            <a:avLst/>
                          </a:prstGeom>
                          <a:noFill/>
                          <a:ln w="38100">
                            <a:noFill/>
                            <a:miter/>
                          </a:ln>
                        </p:spPr>
                      </p:pic>
                    </p:oleObj>
                  </mc:Fallback>
                </mc:AlternateContent>
              </a:graphicData>
            </a:graphic>
          </p:graphicFrame>
        </p:grpSp>
        <p:sp>
          <p:nvSpPr>
            <p:cNvPr id="43039" name="Line 18"/>
            <p:cNvSpPr/>
            <p:nvPr/>
          </p:nvSpPr>
          <p:spPr>
            <a:xfrm rot="-8758839" flipV="1">
              <a:off x="3110" y="3083"/>
              <a:ext cx="2" cy="51"/>
            </a:xfrm>
            <a:prstGeom prst="line">
              <a:avLst/>
            </a:prstGeom>
            <a:ln w="9525" cap="flat" cmpd="sng">
              <a:solidFill>
                <a:srgbClr val="FF0000"/>
              </a:solidFill>
              <a:prstDash val="solid"/>
              <a:headEnd type="none" w="med" len="med"/>
              <a:tailEnd type="stealth" w="lg" len="lg"/>
            </a:ln>
          </p:spPr>
        </p:sp>
      </p:grpSp>
      <p:grpSp>
        <p:nvGrpSpPr>
          <p:cNvPr id="6" name="Group 19"/>
          <p:cNvGrpSpPr/>
          <p:nvPr/>
        </p:nvGrpSpPr>
        <p:grpSpPr>
          <a:xfrm>
            <a:off x="2362200" y="2362200"/>
            <a:ext cx="4572000" cy="3733800"/>
            <a:chOff x="1392" y="1824"/>
            <a:chExt cx="2880" cy="2352"/>
          </a:xfrm>
        </p:grpSpPr>
        <p:graphicFrame>
          <p:nvGraphicFramePr>
            <p:cNvPr id="43033" name="Object 20"/>
            <p:cNvGraphicFramePr>
              <a:graphicFrameLocks noChangeAspect="1"/>
            </p:cNvGraphicFramePr>
            <p:nvPr/>
          </p:nvGraphicFramePr>
          <p:xfrm>
            <a:off x="2288" y="2823"/>
            <a:ext cx="195" cy="323"/>
          </p:xfrm>
          <a:graphic>
            <a:graphicData uri="http://schemas.openxmlformats.org/presentationml/2006/ole">
              <mc:AlternateContent xmlns:mc="http://schemas.openxmlformats.org/markup-compatibility/2006">
                <mc:Choice xmlns:v="urn:schemas-microsoft-com:vml" Requires="v">
                  <p:oleObj spid="_x0000_s3725" name="" r:id="rId11" imgW="25400" imgH="101600" progId="Equation.3">
                    <p:embed/>
                  </p:oleObj>
                </mc:Choice>
                <mc:Fallback>
                  <p:oleObj name="" r:id="rId11" imgW="25400" imgH="101600" progId="Equation.3">
                    <p:embed/>
                    <p:pic>
                      <p:nvPicPr>
                        <p:cNvPr id="0" name="图片 3724"/>
                        <p:cNvPicPr/>
                        <p:nvPr/>
                      </p:nvPicPr>
                      <p:blipFill>
                        <a:blip r:embed="rId12"/>
                        <a:stretch>
                          <a:fillRect/>
                        </a:stretch>
                      </p:blipFill>
                      <p:spPr>
                        <a:xfrm>
                          <a:off x="2288" y="2823"/>
                          <a:ext cx="195" cy="323"/>
                        </a:xfrm>
                        <a:prstGeom prst="rect">
                          <a:avLst/>
                        </a:prstGeom>
                        <a:noFill/>
                        <a:ln w="38100">
                          <a:noFill/>
                          <a:miter/>
                        </a:ln>
                      </p:spPr>
                    </p:pic>
                  </p:oleObj>
                </mc:Fallback>
              </mc:AlternateContent>
            </a:graphicData>
          </a:graphic>
        </p:graphicFrame>
        <p:graphicFrame>
          <p:nvGraphicFramePr>
            <p:cNvPr id="43034" name="Object 21"/>
            <p:cNvGraphicFramePr>
              <a:graphicFrameLocks noChangeAspect="1"/>
            </p:cNvGraphicFramePr>
            <p:nvPr/>
          </p:nvGraphicFramePr>
          <p:xfrm>
            <a:off x="2315" y="1824"/>
            <a:ext cx="271" cy="264"/>
          </p:xfrm>
          <a:graphic>
            <a:graphicData uri="http://schemas.openxmlformats.org/presentationml/2006/ole">
              <mc:AlternateContent xmlns:mc="http://schemas.openxmlformats.org/markup-compatibility/2006">
                <mc:Choice xmlns:v="urn:schemas-microsoft-com:vml" Requires="v">
                  <p:oleObj spid="_x0000_s3726" name="" r:id="rId13" imgW="279400" imgH="228600" progId="Equation.DSMT4">
                    <p:embed/>
                  </p:oleObj>
                </mc:Choice>
                <mc:Fallback>
                  <p:oleObj name="" r:id="rId13" imgW="279400" imgH="228600" progId="Equation.DSMT4">
                    <p:embed/>
                    <p:pic>
                      <p:nvPicPr>
                        <p:cNvPr id="0" name="图片 3725"/>
                        <p:cNvPicPr/>
                        <p:nvPr/>
                      </p:nvPicPr>
                      <p:blipFill>
                        <a:blip r:embed="rId14"/>
                        <a:stretch>
                          <a:fillRect/>
                        </a:stretch>
                      </p:blipFill>
                      <p:spPr>
                        <a:xfrm>
                          <a:off x="2315" y="1824"/>
                          <a:ext cx="271" cy="264"/>
                        </a:xfrm>
                        <a:prstGeom prst="rect">
                          <a:avLst/>
                        </a:prstGeom>
                        <a:noFill/>
                        <a:ln w="38100">
                          <a:noFill/>
                          <a:miter/>
                        </a:ln>
                      </p:spPr>
                    </p:pic>
                  </p:oleObj>
                </mc:Fallback>
              </mc:AlternateContent>
            </a:graphicData>
          </a:graphic>
        </p:graphicFrame>
        <p:graphicFrame>
          <p:nvGraphicFramePr>
            <p:cNvPr id="43035" name="Object 22"/>
            <p:cNvGraphicFramePr>
              <a:graphicFrameLocks noChangeAspect="1"/>
            </p:cNvGraphicFramePr>
            <p:nvPr/>
          </p:nvGraphicFramePr>
          <p:xfrm>
            <a:off x="3907" y="2589"/>
            <a:ext cx="283" cy="270"/>
          </p:xfrm>
          <a:graphic>
            <a:graphicData uri="http://schemas.openxmlformats.org/presentationml/2006/ole">
              <mc:AlternateContent xmlns:mc="http://schemas.openxmlformats.org/markup-compatibility/2006">
                <mc:Choice xmlns:v="urn:schemas-microsoft-com:vml" Requires="v">
                  <p:oleObj spid="_x0000_s3727" name="" r:id="rId15" imgW="279400" imgH="228600" progId="Equation.DSMT4">
                    <p:embed/>
                  </p:oleObj>
                </mc:Choice>
                <mc:Fallback>
                  <p:oleObj name="" r:id="rId15" imgW="279400" imgH="228600" progId="Equation.DSMT4">
                    <p:embed/>
                    <p:pic>
                      <p:nvPicPr>
                        <p:cNvPr id="0" name="图片 3726"/>
                        <p:cNvPicPr/>
                        <p:nvPr/>
                      </p:nvPicPr>
                      <p:blipFill>
                        <a:blip r:embed="rId16"/>
                        <a:stretch>
                          <a:fillRect/>
                        </a:stretch>
                      </p:blipFill>
                      <p:spPr>
                        <a:xfrm>
                          <a:off x="3907" y="2589"/>
                          <a:ext cx="283" cy="270"/>
                        </a:xfrm>
                        <a:prstGeom prst="rect">
                          <a:avLst/>
                        </a:prstGeom>
                        <a:noFill/>
                        <a:ln w="38100">
                          <a:noFill/>
                          <a:miter/>
                        </a:ln>
                      </p:spPr>
                    </p:pic>
                  </p:oleObj>
                </mc:Fallback>
              </mc:AlternateContent>
            </a:graphicData>
          </a:graphic>
        </p:graphicFrame>
        <p:sp>
          <p:nvSpPr>
            <p:cNvPr id="43036" name="Line 23"/>
            <p:cNvSpPr/>
            <p:nvPr/>
          </p:nvSpPr>
          <p:spPr>
            <a:xfrm flipV="1">
              <a:off x="2304" y="1824"/>
              <a:ext cx="0" cy="2352"/>
            </a:xfrm>
            <a:prstGeom prst="line">
              <a:avLst/>
            </a:prstGeom>
            <a:ln w="19050" cap="flat" cmpd="sng">
              <a:solidFill>
                <a:schemeClr val="tx2"/>
              </a:solidFill>
              <a:prstDash val="solid"/>
              <a:headEnd type="none" w="med" len="med"/>
              <a:tailEnd type="triangle" w="med" len="lg"/>
            </a:ln>
          </p:spPr>
        </p:sp>
        <p:sp>
          <p:nvSpPr>
            <p:cNvPr id="43037" name="Line 24"/>
            <p:cNvSpPr/>
            <p:nvPr/>
          </p:nvSpPr>
          <p:spPr>
            <a:xfrm>
              <a:off x="1392" y="2856"/>
              <a:ext cx="2880" cy="0"/>
            </a:xfrm>
            <a:prstGeom prst="line">
              <a:avLst/>
            </a:prstGeom>
            <a:ln w="19050" cap="flat" cmpd="sng">
              <a:solidFill>
                <a:schemeClr val="tx2"/>
              </a:solidFill>
              <a:prstDash val="solid"/>
              <a:headEnd type="none" w="med" len="med"/>
              <a:tailEnd type="triangle" w="med" len="lg"/>
            </a:ln>
          </p:spPr>
        </p:sp>
      </p:grpSp>
      <p:grpSp>
        <p:nvGrpSpPr>
          <p:cNvPr id="7" name="Group 25"/>
          <p:cNvGrpSpPr/>
          <p:nvPr/>
        </p:nvGrpSpPr>
        <p:grpSpPr>
          <a:xfrm>
            <a:off x="361950" y="3184525"/>
            <a:ext cx="8458200" cy="2765425"/>
            <a:chOff x="448" y="1200"/>
            <a:chExt cx="5328" cy="1742"/>
          </a:xfrm>
        </p:grpSpPr>
        <p:sp>
          <p:nvSpPr>
            <p:cNvPr id="43027" name="AutoShape 26"/>
            <p:cNvSpPr/>
            <p:nvPr/>
          </p:nvSpPr>
          <p:spPr>
            <a:xfrm>
              <a:off x="448" y="1200"/>
              <a:ext cx="5328" cy="172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43028" name="Group 27"/>
            <p:cNvGrpSpPr/>
            <p:nvPr/>
          </p:nvGrpSpPr>
          <p:grpSpPr>
            <a:xfrm>
              <a:off x="464" y="1244"/>
              <a:ext cx="5250" cy="1698"/>
              <a:chOff x="480" y="1201"/>
              <a:chExt cx="5250" cy="1698"/>
            </a:xfrm>
          </p:grpSpPr>
          <p:sp>
            <p:nvSpPr>
              <p:cNvPr id="43029" name="Rectangle 28"/>
              <p:cNvSpPr/>
              <p:nvPr/>
            </p:nvSpPr>
            <p:spPr>
              <a:xfrm>
                <a:off x="480" y="1256"/>
                <a:ext cx="139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幅频特性：</a:t>
                </a:r>
                <a:endParaRPr lang="zh-CN" altLang="en-US" b="1" dirty="0">
                  <a:latin typeface="Times New Roman" panose="02020603050405020304" pitchFamily="18" charset="0"/>
                </a:endParaRPr>
              </a:p>
            </p:txBody>
          </p:sp>
          <p:graphicFrame>
            <p:nvGraphicFramePr>
              <p:cNvPr id="43030" name="Object 29"/>
              <p:cNvGraphicFramePr>
                <a:graphicFrameLocks noChangeAspect="1"/>
              </p:cNvGraphicFramePr>
              <p:nvPr/>
            </p:nvGraphicFramePr>
            <p:xfrm>
              <a:off x="1914" y="1201"/>
              <a:ext cx="3816" cy="643"/>
            </p:xfrm>
            <a:graphic>
              <a:graphicData uri="http://schemas.openxmlformats.org/presentationml/2006/ole">
                <mc:AlternateContent xmlns:mc="http://schemas.openxmlformats.org/markup-compatibility/2006">
                  <mc:Choice xmlns:v="urn:schemas-microsoft-com:vml" Requires="v">
                    <p:oleObj spid="_x0000_s3651" name="" r:id="rId17" imgW="3454400" imgH="571500" progId="Equation.DSMT4">
                      <p:embed/>
                    </p:oleObj>
                  </mc:Choice>
                  <mc:Fallback>
                    <p:oleObj name="" r:id="rId17" imgW="3454400" imgH="571500" progId="Equation.DSMT4">
                      <p:embed/>
                      <p:pic>
                        <p:nvPicPr>
                          <p:cNvPr id="0" name="图片 3650"/>
                          <p:cNvPicPr/>
                          <p:nvPr/>
                        </p:nvPicPr>
                        <p:blipFill>
                          <a:blip r:embed="rId18"/>
                          <a:stretch>
                            <a:fillRect/>
                          </a:stretch>
                        </p:blipFill>
                        <p:spPr>
                          <a:xfrm>
                            <a:off x="1914" y="1201"/>
                            <a:ext cx="3816" cy="643"/>
                          </a:xfrm>
                          <a:prstGeom prst="rect">
                            <a:avLst/>
                          </a:prstGeom>
                          <a:noFill/>
                          <a:ln w="38100">
                            <a:noFill/>
                            <a:miter/>
                          </a:ln>
                        </p:spPr>
                      </p:pic>
                    </p:oleObj>
                  </mc:Fallback>
                </mc:AlternateContent>
              </a:graphicData>
            </a:graphic>
          </p:graphicFrame>
          <p:graphicFrame>
            <p:nvGraphicFramePr>
              <p:cNvPr id="43031" name="Object 30"/>
              <p:cNvGraphicFramePr>
                <a:graphicFrameLocks noChangeAspect="1"/>
              </p:cNvGraphicFramePr>
              <p:nvPr/>
            </p:nvGraphicFramePr>
            <p:xfrm>
              <a:off x="1829" y="1946"/>
              <a:ext cx="3765" cy="953"/>
            </p:xfrm>
            <a:graphic>
              <a:graphicData uri="http://schemas.openxmlformats.org/presentationml/2006/ole">
                <mc:AlternateContent xmlns:mc="http://schemas.openxmlformats.org/markup-compatibility/2006">
                  <mc:Choice xmlns:v="urn:schemas-microsoft-com:vml" Requires="v">
                    <p:oleObj spid="_x0000_s3653" name="" r:id="rId19" imgW="3416300" imgH="825500" progId="Equation.DSMT4">
                      <p:embed/>
                    </p:oleObj>
                  </mc:Choice>
                  <mc:Fallback>
                    <p:oleObj name="" r:id="rId19" imgW="3416300" imgH="825500" progId="Equation.DSMT4">
                      <p:embed/>
                      <p:pic>
                        <p:nvPicPr>
                          <p:cNvPr id="0" name="图片 3652"/>
                          <p:cNvPicPr/>
                          <p:nvPr/>
                        </p:nvPicPr>
                        <p:blipFill>
                          <a:blip r:embed="rId20"/>
                          <a:stretch>
                            <a:fillRect/>
                          </a:stretch>
                        </p:blipFill>
                        <p:spPr>
                          <a:xfrm>
                            <a:off x="1829" y="1946"/>
                            <a:ext cx="3765" cy="953"/>
                          </a:xfrm>
                          <a:prstGeom prst="rect">
                            <a:avLst/>
                          </a:prstGeom>
                          <a:noFill/>
                          <a:ln w="38100">
                            <a:noFill/>
                            <a:miter/>
                          </a:ln>
                        </p:spPr>
                      </p:pic>
                    </p:oleObj>
                  </mc:Fallback>
                </mc:AlternateContent>
              </a:graphicData>
            </a:graphic>
          </p:graphicFrame>
          <p:sp>
            <p:nvSpPr>
              <p:cNvPr id="43032" name="Rectangle 31"/>
              <p:cNvSpPr/>
              <p:nvPr/>
            </p:nvSpPr>
            <p:spPr>
              <a:xfrm>
                <a:off x="480" y="1872"/>
                <a:ext cx="139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相频特性：</a:t>
                </a:r>
                <a:endParaRPr lang="zh-CN" altLang="en-US" b="1" dirty="0">
                  <a:latin typeface="Times New Roman" panose="02020603050405020304" pitchFamily="18" charset="0"/>
                </a:endParaRPr>
              </a:p>
            </p:txBody>
          </p:sp>
        </p:grpSp>
      </p:grpSp>
      <p:grpSp>
        <p:nvGrpSpPr>
          <p:cNvPr id="9" name="Group 32"/>
          <p:cNvGrpSpPr/>
          <p:nvPr/>
        </p:nvGrpSpPr>
        <p:grpSpPr>
          <a:xfrm>
            <a:off x="347663" y="3333750"/>
            <a:ext cx="8458200" cy="1447800"/>
            <a:chOff x="288" y="192"/>
            <a:chExt cx="5328" cy="912"/>
          </a:xfrm>
        </p:grpSpPr>
        <p:sp>
          <p:nvSpPr>
            <p:cNvPr id="43021" name="AutoShape 33"/>
            <p:cNvSpPr/>
            <p:nvPr/>
          </p:nvSpPr>
          <p:spPr>
            <a:xfrm>
              <a:off x="288" y="192"/>
              <a:ext cx="5328" cy="91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43022" name="Group 34"/>
            <p:cNvGrpSpPr/>
            <p:nvPr/>
          </p:nvGrpSpPr>
          <p:grpSpPr>
            <a:xfrm>
              <a:off x="742" y="319"/>
              <a:ext cx="4867" cy="753"/>
              <a:chOff x="550" y="879"/>
              <a:chExt cx="4867" cy="753"/>
            </a:xfrm>
          </p:grpSpPr>
          <p:graphicFrame>
            <p:nvGraphicFramePr>
              <p:cNvPr id="43023" name="Object 35"/>
              <p:cNvGraphicFramePr>
                <a:graphicFrameLocks noChangeAspect="1"/>
              </p:cNvGraphicFramePr>
              <p:nvPr/>
            </p:nvGraphicFramePr>
            <p:xfrm>
              <a:off x="550" y="879"/>
              <a:ext cx="958" cy="331"/>
            </p:xfrm>
            <a:graphic>
              <a:graphicData uri="http://schemas.openxmlformats.org/presentationml/2006/ole">
                <mc:AlternateContent xmlns:mc="http://schemas.openxmlformats.org/markup-compatibility/2006">
                  <mc:Choice xmlns:v="urn:schemas-microsoft-com:vml" Requires="v">
                    <p:oleObj spid="_x0000_s3649" name="" r:id="rId21" imgW="711200" imgH="215900" progId="Equation.DSMT4">
                      <p:embed/>
                    </p:oleObj>
                  </mc:Choice>
                  <mc:Fallback>
                    <p:oleObj name="" r:id="rId21" imgW="711200" imgH="215900" progId="Equation.DSMT4">
                      <p:embed/>
                      <p:pic>
                        <p:nvPicPr>
                          <p:cNvPr id="0" name="图片 3648"/>
                          <p:cNvPicPr/>
                          <p:nvPr/>
                        </p:nvPicPr>
                        <p:blipFill>
                          <a:blip r:embed="rId22"/>
                          <a:stretch>
                            <a:fillRect/>
                          </a:stretch>
                        </p:blipFill>
                        <p:spPr>
                          <a:xfrm>
                            <a:off x="550" y="879"/>
                            <a:ext cx="958" cy="331"/>
                          </a:xfrm>
                          <a:prstGeom prst="rect">
                            <a:avLst/>
                          </a:prstGeom>
                          <a:noFill/>
                          <a:ln w="38100">
                            <a:noFill/>
                            <a:miter/>
                          </a:ln>
                        </p:spPr>
                      </p:pic>
                    </p:oleObj>
                  </mc:Fallback>
                </mc:AlternateContent>
              </a:graphicData>
            </a:graphic>
          </p:graphicFrame>
          <p:graphicFrame>
            <p:nvGraphicFramePr>
              <p:cNvPr id="43024" name="Object 36"/>
              <p:cNvGraphicFramePr>
                <a:graphicFrameLocks noChangeAspect="1"/>
              </p:cNvGraphicFramePr>
              <p:nvPr/>
            </p:nvGraphicFramePr>
            <p:xfrm>
              <a:off x="550" y="1266"/>
              <a:ext cx="1027" cy="343"/>
            </p:xfrm>
            <a:graphic>
              <a:graphicData uri="http://schemas.openxmlformats.org/presentationml/2006/ole">
                <mc:AlternateContent xmlns:mc="http://schemas.openxmlformats.org/markup-compatibility/2006">
                  <mc:Choice xmlns:v="urn:schemas-microsoft-com:vml" Requires="v">
                    <p:oleObj spid="_x0000_s3652" name="" r:id="rId23" imgW="762000" imgH="215900" progId="Equation.DSMT4">
                      <p:embed/>
                    </p:oleObj>
                  </mc:Choice>
                  <mc:Fallback>
                    <p:oleObj name="" r:id="rId23" imgW="762000" imgH="215900" progId="Equation.DSMT4">
                      <p:embed/>
                      <p:pic>
                        <p:nvPicPr>
                          <p:cNvPr id="0" name="图片 3651"/>
                          <p:cNvPicPr/>
                          <p:nvPr/>
                        </p:nvPicPr>
                        <p:blipFill>
                          <a:blip r:embed="rId24"/>
                          <a:stretch>
                            <a:fillRect/>
                          </a:stretch>
                        </p:blipFill>
                        <p:spPr>
                          <a:xfrm>
                            <a:off x="550" y="1266"/>
                            <a:ext cx="1027" cy="343"/>
                          </a:xfrm>
                          <a:prstGeom prst="rect">
                            <a:avLst/>
                          </a:prstGeom>
                          <a:noFill/>
                          <a:ln w="38100">
                            <a:noFill/>
                            <a:miter/>
                          </a:ln>
                        </p:spPr>
                      </p:pic>
                    </p:oleObj>
                  </mc:Fallback>
                </mc:AlternateContent>
              </a:graphicData>
            </a:graphic>
          </p:graphicFrame>
          <p:graphicFrame>
            <p:nvGraphicFramePr>
              <p:cNvPr id="43025" name="Object 37"/>
              <p:cNvGraphicFramePr>
                <a:graphicFrameLocks noChangeAspect="1"/>
              </p:cNvGraphicFramePr>
              <p:nvPr/>
            </p:nvGraphicFramePr>
            <p:xfrm>
              <a:off x="1548" y="1266"/>
              <a:ext cx="3869" cy="366"/>
            </p:xfrm>
            <a:graphic>
              <a:graphicData uri="http://schemas.openxmlformats.org/presentationml/2006/ole">
                <mc:AlternateContent xmlns:mc="http://schemas.openxmlformats.org/markup-compatibility/2006">
                  <mc:Choice xmlns:v="urn:schemas-microsoft-com:vml" Requires="v">
                    <p:oleObj spid="_x0000_s3654" name="" r:id="rId25" imgW="3619500" imgH="292100" progId="Equation.DSMT4">
                      <p:embed/>
                    </p:oleObj>
                  </mc:Choice>
                  <mc:Fallback>
                    <p:oleObj name="" r:id="rId25" imgW="3619500" imgH="292100" progId="Equation.DSMT4">
                      <p:embed/>
                      <p:pic>
                        <p:nvPicPr>
                          <p:cNvPr id="0" name="图片 3653"/>
                          <p:cNvPicPr/>
                          <p:nvPr/>
                        </p:nvPicPr>
                        <p:blipFill>
                          <a:blip r:embed="rId26"/>
                          <a:stretch>
                            <a:fillRect/>
                          </a:stretch>
                        </p:blipFill>
                        <p:spPr>
                          <a:xfrm>
                            <a:off x="1548" y="1266"/>
                            <a:ext cx="3869" cy="366"/>
                          </a:xfrm>
                          <a:prstGeom prst="rect">
                            <a:avLst/>
                          </a:prstGeom>
                          <a:noFill/>
                          <a:ln w="38100">
                            <a:noFill/>
                            <a:miter/>
                          </a:ln>
                        </p:spPr>
                      </p:pic>
                    </p:oleObj>
                  </mc:Fallback>
                </mc:AlternateContent>
              </a:graphicData>
            </a:graphic>
          </p:graphicFrame>
          <p:graphicFrame>
            <p:nvGraphicFramePr>
              <p:cNvPr id="43026" name="Object 38"/>
              <p:cNvGraphicFramePr>
                <a:graphicFrameLocks noChangeAspect="1"/>
              </p:cNvGraphicFramePr>
              <p:nvPr/>
            </p:nvGraphicFramePr>
            <p:xfrm>
              <a:off x="1548" y="879"/>
              <a:ext cx="3583" cy="372"/>
            </p:xfrm>
            <a:graphic>
              <a:graphicData uri="http://schemas.openxmlformats.org/presentationml/2006/ole">
                <mc:AlternateContent xmlns:mc="http://schemas.openxmlformats.org/markup-compatibility/2006">
                  <mc:Choice xmlns:v="urn:schemas-microsoft-com:vml" Requires="v">
                    <p:oleObj spid="_x0000_s3650" name="" r:id="rId27" imgW="3365500" imgH="292100" progId="Equation.DSMT4">
                      <p:embed/>
                    </p:oleObj>
                  </mc:Choice>
                  <mc:Fallback>
                    <p:oleObj name="" r:id="rId27" imgW="3365500" imgH="292100" progId="Equation.DSMT4">
                      <p:embed/>
                      <p:pic>
                        <p:nvPicPr>
                          <p:cNvPr id="0" name="图片 3649"/>
                          <p:cNvPicPr/>
                          <p:nvPr/>
                        </p:nvPicPr>
                        <p:blipFill>
                          <a:blip r:embed="rId28"/>
                          <a:stretch>
                            <a:fillRect/>
                          </a:stretch>
                        </p:blipFill>
                        <p:spPr>
                          <a:xfrm>
                            <a:off x="1548" y="879"/>
                            <a:ext cx="3583" cy="372"/>
                          </a:xfrm>
                          <a:prstGeom prst="rect">
                            <a:avLst/>
                          </a:prstGeom>
                          <a:noFill/>
                          <a:ln w="38100">
                            <a:noFill/>
                            <a:miter/>
                          </a:ln>
                        </p:spPr>
                      </p:pic>
                    </p:oleObj>
                  </mc:Fallback>
                </mc:AlternateContent>
              </a:graphicData>
            </a:graphic>
          </p:graphicFrame>
        </p:grpSp>
      </p:grpSp>
      <p:sp>
        <p:nvSpPr>
          <p:cNvPr id="4302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5401"/>
                                        </p:tgtEl>
                                        <p:attrNameLst>
                                          <p:attrName>style.visibility</p:attrName>
                                        </p:attrNameLst>
                                      </p:cBhvr>
                                      <p:to>
                                        <p:strVal val="visible"/>
                                      </p:to>
                                    </p:set>
                                    <p:anim calcmode="lin" valueType="num">
                                      <p:cBhvr additive="base">
                                        <p:cTn id="7" dur="500" fill="hold"/>
                                        <p:tgtEl>
                                          <p:spTgt spid="315401"/>
                                        </p:tgtEl>
                                        <p:attrNameLst>
                                          <p:attrName>ppt_x</p:attrName>
                                        </p:attrNameLst>
                                      </p:cBhvr>
                                      <p:tavLst>
                                        <p:tav tm="0">
                                          <p:val>
                                            <p:strVal val="0-#ppt_w/2"/>
                                          </p:val>
                                        </p:tav>
                                        <p:tav tm="100000">
                                          <p:val>
                                            <p:strVal val="#ppt_x"/>
                                          </p:val>
                                        </p:tav>
                                      </p:tavLst>
                                    </p:anim>
                                    <p:anim calcmode="lin" valueType="num">
                                      <p:cBhvr additive="base">
                                        <p:cTn id="8" dur="500" fill="hold"/>
                                        <p:tgtEl>
                                          <p:spTgt spid="3154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right)">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0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p:nvPr/>
        </p:nvSpPr>
        <p:spPr>
          <a:xfrm>
            <a:off x="914400" y="285750"/>
            <a:ext cx="620077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例</a:t>
            </a:r>
            <a:r>
              <a:rPr lang="en-US" altLang="zh-CN" b="1" dirty="0">
                <a:latin typeface="Times New Roman" panose="02020603050405020304" pitchFamily="18" charset="0"/>
              </a:rPr>
              <a:t>5.5</a:t>
            </a:r>
            <a:r>
              <a:rPr lang="en-US" altLang="zh-CN" b="1" dirty="0">
                <a:latin typeface="宋体" panose="02010600030101010101" pitchFamily="2" charset="-122"/>
              </a:rPr>
              <a:t> </a:t>
            </a:r>
            <a:r>
              <a:rPr lang="zh-CN" altLang="en-US" b="1" dirty="0">
                <a:latin typeface="宋体" panose="02010600030101010101" pitchFamily="2" charset="-122"/>
              </a:rPr>
              <a:t>控制系统的开环传递函数为</a:t>
            </a:r>
            <a:endParaRPr lang="zh-CN" altLang="en-US" b="1" dirty="0">
              <a:latin typeface="宋体" panose="02010600030101010101" pitchFamily="2" charset="-122"/>
            </a:endParaRPr>
          </a:p>
        </p:txBody>
      </p:sp>
      <p:graphicFrame>
        <p:nvGraphicFramePr>
          <p:cNvPr id="44035" name="Object 3"/>
          <p:cNvGraphicFramePr>
            <a:graphicFrameLocks noChangeAspect="1"/>
          </p:cNvGraphicFramePr>
          <p:nvPr/>
        </p:nvGraphicFramePr>
        <p:xfrm>
          <a:off x="2700338" y="755650"/>
          <a:ext cx="3998912" cy="1003300"/>
        </p:xfrm>
        <a:graphic>
          <a:graphicData uri="http://schemas.openxmlformats.org/presentationml/2006/ole">
            <mc:AlternateContent xmlns:mc="http://schemas.openxmlformats.org/markup-compatibility/2006">
              <mc:Choice xmlns:v="urn:schemas-microsoft-com:vml" Requires="v">
                <p:oleObj spid="_x0000_s3648" name="" r:id="rId1" imgW="2413000" imgH="558800" progId="Equation.DSMT4">
                  <p:embed/>
                </p:oleObj>
              </mc:Choice>
              <mc:Fallback>
                <p:oleObj name="" r:id="rId1" imgW="2413000" imgH="558800" progId="Equation.DSMT4">
                  <p:embed/>
                  <p:pic>
                    <p:nvPicPr>
                      <p:cNvPr id="0" name="图片 3647"/>
                      <p:cNvPicPr/>
                      <p:nvPr/>
                    </p:nvPicPr>
                    <p:blipFill>
                      <a:blip r:embed="rId2"/>
                      <a:stretch>
                        <a:fillRect/>
                      </a:stretch>
                    </p:blipFill>
                    <p:spPr>
                      <a:xfrm>
                        <a:off x="2700338" y="755650"/>
                        <a:ext cx="3998912" cy="1003300"/>
                      </a:xfrm>
                      <a:prstGeom prst="rect">
                        <a:avLst/>
                      </a:prstGeom>
                      <a:noFill/>
                      <a:ln w="38100">
                        <a:noFill/>
                        <a:miter/>
                      </a:ln>
                    </p:spPr>
                  </p:pic>
                </p:oleObj>
              </mc:Fallback>
            </mc:AlternateContent>
          </a:graphicData>
        </a:graphic>
      </p:graphicFrame>
      <p:sp>
        <p:nvSpPr>
          <p:cNvPr id="44036" name="Rectangle 4"/>
          <p:cNvSpPr/>
          <p:nvPr/>
        </p:nvSpPr>
        <p:spPr>
          <a:xfrm>
            <a:off x="1828800" y="1604963"/>
            <a:ext cx="663098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试绘制系统大致的开环幅相曲线。</a:t>
            </a:r>
            <a:endParaRPr lang="zh-CN" altLang="en-US" b="1" dirty="0">
              <a:latin typeface="宋体" panose="02010600030101010101" pitchFamily="2" charset="-122"/>
            </a:endParaRPr>
          </a:p>
        </p:txBody>
      </p:sp>
      <p:sp>
        <p:nvSpPr>
          <p:cNvPr id="316421" name="Rectangle 5"/>
          <p:cNvSpPr/>
          <p:nvPr/>
        </p:nvSpPr>
        <p:spPr>
          <a:xfrm>
            <a:off x="381000" y="2087563"/>
            <a:ext cx="152717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解：</a:t>
            </a:r>
            <a:endParaRPr lang="zh-CN" altLang="en-US" b="1" dirty="0">
              <a:latin typeface="宋体" panose="02010600030101010101" pitchFamily="2" charset="-122"/>
            </a:endParaRPr>
          </a:p>
        </p:txBody>
      </p:sp>
      <p:grpSp>
        <p:nvGrpSpPr>
          <p:cNvPr id="2" name="Group 6"/>
          <p:cNvGrpSpPr/>
          <p:nvPr/>
        </p:nvGrpSpPr>
        <p:grpSpPr>
          <a:xfrm>
            <a:off x="2538413" y="2432050"/>
            <a:ext cx="3833812" cy="3740150"/>
            <a:chOff x="336" y="1755"/>
            <a:chExt cx="1978" cy="1949"/>
          </a:xfrm>
        </p:grpSpPr>
        <p:sp>
          <p:nvSpPr>
            <p:cNvPr id="44076" name="Line 7"/>
            <p:cNvSpPr/>
            <p:nvPr/>
          </p:nvSpPr>
          <p:spPr>
            <a:xfrm>
              <a:off x="336" y="2552"/>
              <a:ext cx="1872" cy="0"/>
            </a:xfrm>
            <a:prstGeom prst="line">
              <a:avLst/>
            </a:prstGeom>
            <a:ln w="22225" cap="flat" cmpd="sng">
              <a:solidFill>
                <a:schemeClr val="tx2"/>
              </a:solidFill>
              <a:prstDash val="solid"/>
              <a:headEnd type="none" w="med" len="med"/>
              <a:tailEnd type="triangle" w="med" len="lg"/>
            </a:ln>
          </p:spPr>
        </p:sp>
        <p:sp>
          <p:nvSpPr>
            <p:cNvPr id="44077" name="Line 8"/>
            <p:cNvSpPr/>
            <p:nvPr/>
          </p:nvSpPr>
          <p:spPr>
            <a:xfrm flipV="1">
              <a:off x="1776" y="1832"/>
              <a:ext cx="0" cy="1872"/>
            </a:xfrm>
            <a:prstGeom prst="line">
              <a:avLst/>
            </a:prstGeom>
            <a:ln w="22225" cap="flat" cmpd="sng">
              <a:solidFill>
                <a:schemeClr val="tx2"/>
              </a:solidFill>
              <a:prstDash val="solid"/>
              <a:headEnd type="none" w="med" len="med"/>
              <a:tailEnd type="triangle" w="med" len="lg"/>
            </a:ln>
          </p:spPr>
        </p:sp>
        <p:sp>
          <p:nvSpPr>
            <p:cNvPr id="44078" name="Rectangle 9"/>
            <p:cNvSpPr/>
            <p:nvPr/>
          </p:nvSpPr>
          <p:spPr>
            <a:xfrm>
              <a:off x="1776" y="2507"/>
              <a:ext cx="1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ea typeface="华文新魏" panose="02010800040101010101" pitchFamily="2" charset="-122"/>
                </a:rPr>
                <a:t>0</a:t>
              </a:r>
              <a:endParaRPr lang="en-US" altLang="zh-CN" sz="2800" dirty="0">
                <a:latin typeface="Times New Roman" panose="02020603050405020304" pitchFamily="18" charset="0"/>
                <a:ea typeface="华文新魏" panose="02010800040101010101" pitchFamily="2" charset="-122"/>
              </a:endParaRPr>
            </a:p>
          </p:txBody>
        </p:sp>
        <p:sp>
          <p:nvSpPr>
            <p:cNvPr id="44079" name="Rectangle 10"/>
            <p:cNvSpPr/>
            <p:nvPr/>
          </p:nvSpPr>
          <p:spPr>
            <a:xfrm>
              <a:off x="1776" y="1755"/>
              <a:ext cx="299"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ea typeface="华文新魏" panose="02010800040101010101" pitchFamily="2" charset="-122"/>
                </a:rPr>
                <a:t>Im</a:t>
              </a:r>
              <a:endParaRPr lang="en-US" altLang="zh-CN" sz="2800" dirty="0">
                <a:latin typeface="Times New Roman" panose="02020603050405020304" pitchFamily="18" charset="0"/>
                <a:ea typeface="华文新魏" panose="02010800040101010101" pitchFamily="2" charset="-122"/>
              </a:endParaRPr>
            </a:p>
          </p:txBody>
        </p:sp>
        <p:sp>
          <p:nvSpPr>
            <p:cNvPr id="44080" name="Rectangle 11"/>
            <p:cNvSpPr/>
            <p:nvPr/>
          </p:nvSpPr>
          <p:spPr>
            <a:xfrm>
              <a:off x="2016" y="2258"/>
              <a:ext cx="298"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ea typeface="华文新魏" panose="02010800040101010101" pitchFamily="2" charset="-122"/>
                </a:rPr>
                <a:t>Re</a:t>
              </a:r>
              <a:endParaRPr lang="en-US" altLang="zh-CN" sz="2800" dirty="0">
                <a:latin typeface="Times New Roman" panose="02020603050405020304" pitchFamily="18" charset="0"/>
                <a:ea typeface="华文新魏" panose="02010800040101010101" pitchFamily="2" charset="-122"/>
              </a:endParaRPr>
            </a:p>
          </p:txBody>
        </p:sp>
      </p:grpSp>
      <p:grpSp>
        <p:nvGrpSpPr>
          <p:cNvPr id="3" name="Group 12"/>
          <p:cNvGrpSpPr/>
          <p:nvPr/>
        </p:nvGrpSpPr>
        <p:grpSpPr>
          <a:xfrm>
            <a:off x="3657600" y="3503613"/>
            <a:ext cx="1676400" cy="2578100"/>
            <a:chOff x="4064" y="2328"/>
            <a:chExt cx="688" cy="1264"/>
          </a:xfrm>
        </p:grpSpPr>
        <p:sp>
          <p:nvSpPr>
            <p:cNvPr id="44074" name="Freeform 13"/>
            <p:cNvSpPr/>
            <p:nvPr/>
          </p:nvSpPr>
          <p:spPr>
            <a:xfrm>
              <a:off x="4064" y="2328"/>
              <a:ext cx="688" cy="1264"/>
            </a:xfrm>
            <a:custGeom>
              <a:avLst/>
              <a:gdLst>
                <a:gd name="txL" fmla="*/ 0 w 688"/>
                <a:gd name="txT" fmla="*/ 0 h 1264"/>
                <a:gd name="txR" fmla="*/ 688 w 688"/>
                <a:gd name="txB" fmla="*/ 1264 h 1264"/>
              </a:gdLst>
              <a:ahLst/>
              <a:cxnLst>
                <a:cxn ang="0">
                  <a:pos x="16" y="1184"/>
                </a:cxn>
                <a:cxn ang="0">
                  <a:pos x="16" y="1136"/>
                </a:cxn>
                <a:cxn ang="0">
                  <a:pos x="112" y="416"/>
                </a:cxn>
                <a:cxn ang="0">
                  <a:pos x="160" y="224"/>
                </a:cxn>
                <a:cxn ang="0">
                  <a:pos x="304" y="32"/>
                </a:cxn>
                <a:cxn ang="0">
                  <a:pos x="496" y="32"/>
                </a:cxn>
                <a:cxn ang="0">
                  <a:pos x="688" y="224"/>
                </a:cxn>
              </a:cxnLst>
              <a:rect l="txL" t="txT" r="txR" b="txB"/>
              <a:pathLst>
                <a:path w="688" h="1264">
                  <a:moveTo>
                    <a:pt x="16" y="1184"/>
                  </a:moveTo>
                  <a:cubicBezTo>
                    <a:pt x="8" y="1224"/>
                    <a:pt x="0" y="1264"/>
                    <a:pt x="16" y="1136"/>
                  </a:cubicBezTo>
                  <a:cubicBezTo>
                    <a:pt x="32" y="1008"/>
                    <a:pt x="88" y="568"/>
                    <a:pt x="112" y="416"/>
                  </a:cubicBezTo>
                  <a:cubicBezTo>
                    <a:pt x="136" y="264"/>
                    <a:pt x="128" y="288"/>
                    <a:pt x="160" y="224"/>
                  </a:cubicBezTo>
                  <a:cubicBezTo>
                    <a:pt x="192" y="160"/>
                    <a:pt x="248" y="64"/>
                    <a:pt x="304" y="32"/>
                  </a:cubicBezTo>
                  <a:cubicBezTo>
                    <a:pt x="360" y="0"/>
                    <a:pt x="432" y="0"/>
                    <a:pt x="496" y="32"/>
                  </a:cubicBezTo>
                  <a:cubicBezTo>
                    <a:pt x="560" y="64"/>
                    <a:pt x="656" y="192"/>
                    <a:pt x="688" y="22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44075" name="Line 14"/>
            <p:cNvSpPr/>
            <p:nvPr/>
          </p:nvSpPr>
          <p:spPr>
            <a:xfrm flipV="1">
              <a:off x="4128" y="2792"/>
              <a:ext cx="48" cy="240"/>
            </a:xfrm>
            <a:prstGeom prst="line">
              <a:avLst/>
            </a:prstGeom>
            <a:ln w="9525" cap="flat" cmpd="sng">
              <a:solidFill>
                <a:srgbClr val="FF0000"/>
              </a:solidFill>
              <a:prstDash val="solid"/>
              <a:headEnd type="none" w="med" len="med"/>
              <a:tailEnd type="stealth" w="lg" len="lg"/>
            </a:ln>
          </p:spPr>
        </p:sp>
      </p:grpSp>
      <p:grpSp>
        <p:nvGrpSpPr>
          <p:cNvPr id="4" name="Group 15"/>
          <p:cNvGrpSpPr/>
          <p:nvPr/>
        </p:nvGrpSpPr>
        <p:grpSpPr>
          <a:xfrm>
            <a:off x="3971925" y="3875088"/>
            <a:ext cx="958850" cy="917575"/>
            <a:chOff x="4176" y="2504"/>
            <a:chExt cx="495" cy="478"/>
          </a:xfrm>
        </p:grpSpPr>
        <p:sp>
          <p:nvSpPr>
            <p:cNvPr id="44072" name="AutoShape 16"/>
            <p:cNvSpPr/>
            <p:nvPr/>
          </p:nvSpPr>
          <p:spPr>
            <a:xfrm>
              <a:off x="4176" y="2504"/>
              <a:ext cx="96" cy="96"/>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44073" name="Object 17"/>
            <p:cNvGraphicFramePr>
              <a:graphicFrameLocks noChangeAspect="1"/>
            </p:cNvGraphicFramePr>
            <p:nvPr/>
          </p:nvGraphicFramePr>
          <p:xfrm>
            <a:off x="4176" y="2552"/>
            <a:ext cx="495" cy="430"/>
          </p:xfrm>
          <a:graphic>
            <a:graphicData uri="http://schemas.openxmlformats.org/presentationml/2006/ole">
              <mc:AlternateContent xmlns:mc="http://schemas.openxmlformats.org/markup-compatibility/2006">
                <mc:Choice xmlns:v="urn:schemas-microsoft-com:vml" Requires="v">
                  <p:oleObj spid="_x0000_s3655" name="" r:id="rId3" imgW="571500" imgH="431800" progId="Equation.3">
                    <p:embed/>
                  </p:oleObj>
                </mc:Choice>
                <mc:Fallback>
                  <p:oleObj name="" r:id="rId3" imgW="571500" imgH="431800" progId="Equation.3">
                    <p:embed/>
                    <p:pic>
                      <p:nvPicPr>
                        <p:cNvPr id="0" name="图片 3654"/>
                        <p:cNvPicPr/>
                        <p:nvPr/>
                      </p:nvPicPr>
                      <p:blipFill>
                        <a:blip r:embed="rId4"/>
                        <a:stretch>
                          <a:fillRect/>
                        </a:stretch>
                      </p:blipFill>
                      <p:spPr>
                        <a:xfrm>
                          <a:off x="4176" y="2552"/>
                          <a:ext cx="495" cy="430"/>
                        </a:xfrm>
                        <a:prstGeom prst="rect">
                          <a:avLst/>
                        </a:prstGeom>
                        <a:noFill/>
                        <a:ln w="38100">
                          <a:noFill/>
                          <a:miter/>
                        </a:ln>
                      </p:spPr>
                    </p:pic>
                  </p:oleObj>
                </mc:Fallback>
              </mc:AlternateContent>
            </a:graphicData>
          </a:graphic>
        </p:graphicFrame>
      </p:grpSp>
      <p:grpSp>
        <p:nvGrpSpPr>
          <p:cNvPr id="5" name="Group 18"/>
          <p:cNvGrpSpPr/>
          <p:nvPr/>
        </p:nvGrpSpPr>
        <p:grpSpPr>
          <a:xfrm>
            <a:off x="2667000" y="3525838"/>
            <a:ext cx="2314575" cy="2476500"/>
            <a:chOff x="1680" y="2221"/>
            <a:chExt cx="1458" cy="1560"/>
          </a:xfrm>
        </p:grpSpPr>
        <p:grpSp>
          <p:nvGrpSpPr>
            <p:cNvPr id="44068" name="Group 19"/>
            <p:cNvGrpSpPr/>
            <p:nvPr/>
          </p:nvGrpSpPr>
          <p:grpSpPr>
            <a:xfrm>
              <a:off x="1680" y="2221"/>
              <a:ext cx="882" cy="1560"/>
              <a:chOff x="564" y="2317"/>
              <a:chExt cx="722" cy="1291"/>
            </a:xfrm>
          </p:grpSpPr>
          <p:sp>
            <p:nvSpPr>
              <p:cNvPr id="44070" name="Line 20"/>
              <p:cNvSpPr/>
              <p:nvPr/>
            </p:nvSpPr>
            <p:spPr>
              <a:xfrm>
                <a:off x="1040" y="2552"/>
                <a:ext cx="0" cy="1056"/>
              </a:xfrm>
              <a:prstGeom prst="line">
                <a:avLst/>
              </a:prstGeom>
              <a:ln w="28575" cap="flat" cmpd="sng">
                <a:solidFill>
                  <a:schemeClr val="tx2"/>
                </a:solidFill>
                <a:prstDash val="dash"/>
                <a:headEnd type="none" w="med" len="med"/>
                <a:tailEnd type="none" w="med" len="med"/>
              </a:ln>
            </p:spPr>
          </p:sp>
          <p:graphicFrame>
            <p:nvGraphicFramePr>
              <p:cNvPr id="44071" name="Object 21"/>
              <p:cNvGraphicFramePr>
                <a:graphicFrameLocks noChangeAspect="1"/>
              </p:cNvGraphicFramePr>
              <p:nvPr/>
            </p:nvGraphicFramePr>
            <p:xfrm>
              <a:off x="564" y="2317"/>
              <a:ext cx="722" cy="227"/>
            </p:xfrm>
            <a:graphic>
              <a:graphicData uri="http://schemas.openxmlformats.org/presentationml/2006/ole">
                <mc:AlternateContent xmlns:mc="http://schemas.openxmlformats.org/markup-compatibility/2006">
                  <mc:Choice xmlns:v="urn:schemas-microsoft-com:vml" Requires="v">
                    <p:oleObj spid="_x0000_s3656" name="" r:id="rId5" imgW="876300" imgH="152400" progId="Equation.3">
                      <p:embed/>
                    </p:oleObj>
                  </mc:Choice>
                  <mc:Fallback>
                    <p:oleObj name="" r:id="rId5" imgW="876300" imgH="152400" progId="Equation.3">
                      <p:embed/>
                      <p:pic>
                        <p:nvPicPr>
                          <p:cNvPr id="0" name="图片 3655"/>
                          <p:cNvPicPr/>
                          <p:nvPr/>
                        </p:nvPicPr>
                        <p:blipFill>
                          <a:blip r:embed="rId6"/>
                          <a:stretch>
                            <a:fillRect/>
                          </a:stretch>
                        </p:blipFill>
                        <p:spPr>
                          <a:xfrm>
                            <a:off x="564" y="2317"/>
                            <a:ext cx="722" cy="227"/>
                          </a:xfrm>
                          <a:prstGeom prst="rect">
                            <a:avLst/>
                          </a:prstGeom>
                          <a:noFill/>
                          <a:ln w="38100">
                            <a:noFill/>
                            <a:miter/>
                          </a:ln>
                        </p:spPr>
                      </p:pic>
                    </p:oleObj>
                  </mc:Fallback>
                </mc:AlternateContent>
              </a:graphicData>
            </a:graphic>
          </p:graphicFrame>
        </p:grpSp>
        <p:graphicFrame>
          <p:nvGraphicFramePr>
            <p:cNvPr id="44069" name="Object 22"/>
            <p:cNvGraphicFramePr>
              <a:graphicFrameLocks noChangeAspect="1"/>
            </p:cNvGraphicFramePr>
            <p:nvPr/>
          </p:nvGraphicFramePr>
          <p:xfrm>
            <a:off x="2517" y="3430"/>
            <a:ext cx="621" cy="257"/>
          </p:xfrm>
          <a:graphic>
            <a:graphicData uri="http://schemas.openxmlformats.org/presentationml/2006/ole">
              <mc:AlternateContent xmlns:mc="http://schemas.openxmlformats.org/markup-compatibility/2006">
                <mc:Choice xmlns:v="urn:schemas-microsoft-com:vml" Requires="v">
                  <p:oleObj spid="_x0000_s3657" name="" r:id="rId7" imgW="457200" imgH="101600" progId="Equation.3">
                    <p:embed/>
                  </p:oleObj>
                </mc:Choice>
                <mc:Fallback>
                  <p:oleObj name="" r:id="rId7" imgW="457200" imgH="101600" progId="Equation.3">
                    <p:embed/>
                    <p:pic>
                      <p:nvPicPr>
                        <p:cNvPr id="0" name="图片 3656"/>
                        <p:cNvPicPr/>
                        <p:nvPr/>
                      </p:nvPicPr>
                      <p:blipFill>
                        <a:blip r:embed="rId8"/>
                        <a:stretch>
                          <a:fillRect/>
                        </a:stretch>
                      </p:blipFill>
                      <p:spPr>
                        <a:xfrm>
                          <a:off x="2517" y="3430"/>
                          <a:ext cx="621" cy="257"/>
                        </a:xfrm>
                        <a:prstGeom prst="rect">
                          <a:avLst/>
                        </a:prstGeom>
                        <a:noFill/>
                        <a:ln w="38100">
                          <a:noFill/>
                          <a:miter/>
                        </a:ln>
                      </p:spPr>
                    </p:pic>
                  </p:oleObj>
                </mc:Fallback>
              </mc:AlternateContent>
            </a:graphicData>
          </a:graphic>
        </p:graphicFrame>
      </p:grpSp>
      <p:grpSp>
        <p:nvGrpSpPr>
          <p:cNvPr id="7" name="Group 23"/>
          <p:cNvGrpSpPr/>
          <p:nvPr/>
        </p:nvGrpSpPr>
        <p:grpSpPr>
          <a:xfrm>
            <a:off x="152400" y="2667000"/>
            <a:ext cx="8991600" cy="3514725"/>
            <a:chOff x="96" y="-48"/>
            <a:chExt cx="5664" cy="2214"/>
          </a:xfrm>
        </p:grpSpPr>
        <p:sp>
          <p:nvSpPr>
            <p:cNvPr id="44060" name="AutoShape 24"/>
            <p:cNvSpPr/>
            <p:nvPr/>
          </p:nvSpPr>
          <p:spPr>
            <a:xfrm>
              <a:off x="96" y="0"/>
              <a:ext cx="5664" cy="2160"/>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44061" name="Group 25"/>
            <p:cNvGrpSpPr/>
            <p:nvPr/>
          </p:nvGrpSpPr>
          <p:grpSpPr>
            <a:xfrm>
              <a:off x="720" y="-48"/>
              <a:ext cx="4443" cy="1476"/>
              <a:chOff x="720" y="1200"/>
              <a:chExt cx="4443" cy="1476"/>
            </a:xfrm>
          </p:grpSpPr>
          <p:graphicFrame>
            <p:nvGraphicFramePr>
              <p:cNvPr id="44065" name="Object 26"/>
              <p:cNvGraphicFramePr>
                <a:graphicFrameLocks noChangeAspect="1"/>
              </p:cNvGraphicFramePr>
              <p:nvPr/>
            </p:nvGraphicFramePr>
            <p:xfrm>
              <a:off x="923" y="1503"/>
              <a:ext cx="4005" cy="781"/>
            </p:xfrm>
            <a:graphic>
              <a:graphicData uri="http://schemas.openxmlformats.org/presentationml/2006/ole">
                <mc:AlternateContent xmlns:mc="http://schemas.openxmlformats.org/markup-compatibility/2006">
                  <mc:Choice xmlns:v="urn:schemas-microsoft-com:vml" Requires="v">
                    <p:oleObj spid="_x0000_s3682" name="" r:id="rId9" imgW="2590800" imgH="469900" progId="Equation.DSMT4">
                      <p:embed/>
                    </p:oleObj>
                  </mc:Choice>
                  <mc:Fallback>
                    <p:oleObj name="" r:id="rId9" imgW="2590800" imgH="469900" progId="Equation.DSMT4">
                      <p:embed/>
                      <p:pic>
                        <p:nvPicPr>
                          <p:cNvPr id="0" name="图片 3681"/>
                          <p:cNvPicPr/>
                          <p:nvPr/>
                        </p:nvPicPr>
                        <p:blipFill>
                          <a:blip r:embed="rId10"/>
                          <a:stretch>
                            <a:fillRect/>
                          </a:stretch>
                        </p:blipFill>
                        <p:spPr>
                          <a:xfrm>
                            <a:off x="923" y="1503"/>
                            <a:ext cx="4005" cy="781"/>
                          </a:xfrm>
                          <a:prstGeom prst="rect">
                            <a:avLst/>
                          </a:prstGeom>
                          <a:noFill/>
                          <a:ln w="38100">
                            <a:noFill/>
                            <a:miter/>
                          </a:ln>
                        </p:spPr>
                      </p:pic>
                    </p:oleObj>
                  </mc:Fallback>
                </mc:AlternateContent>
              </a:graphicData>
            </a:graphic>
          </p:graphicFrame>
          <p:graphicFrame>
            <p:nvGraphicFramePr>
              <p:cNvPr id="44066" name="Object 27"/>
              <p:cNvGraphicFramePr>
                <a:graphicFrameLocks noChangeAspect="1"/>
              </p:cNvGraphicFramePr>
              <p:nvPr/>
            </p:nvGraphicFramePr>
            <p:xfrm>
              <a:off x="991" y="2275"/>
              <a:ext cx="4172" cy="401"/>
            </p:xfrm>
            <a:graphic>
              <a:graphicData uri="http://schemas.openxmlformats.org/presentationml/2006/ole">
                <mc:AlternateContent xmlns:mc="http://schemas.openxmlformats.org/markup-compatibility/2006">
                  <mc:Choice xmlns:v="urn:schemas-microsoft-com:vml" Requires="v">
                    <p:oleObj spid="_x0000_s3741" name="" r:id="rId11" imgW="3886200" imgH="304800" progId="Equation.DSMT4">
                      <p:embed/>
                    </p:oleObj>
                  </mc:Choice>
                  <mc:Fallback>
                    <p:oleObj name="" r:id="rId11" imgW="3886200" imgH="304800" progId="Equation.DSMT4">
                      <p:embed/>
                      <p:pic>
                        <p:nvPicPr>
                          <p:cNvPr id="0" name="图片 3740"/>
                          <p:cNvPicPr/>
                          <p:nvPr/>
                        </p:nvPicPr>
                        <p:blipFill>
                          <a:blip r:embed="rId12"/>
                          <a:stretch>
                            <a:fillRect/>
                          </a:stretch>
                        </p:blipFill>
                        <p:spPr>
                          <a:xfrm>
                            <a:off x="991" y="2275"/>
                            <a:ext cx="4172" cy="401"/>
                          </a:xfrm>
                          <a:prstGeom prst="rect">
                            <a:avLst/>
                          </a:prstGeom>
                          <a:noFill/>
                          <a:ln w="38100">
                            <a:noFill/>
                            <a:miter/>
                          </a:ln>
                        </p:spPr>
                      </p:pic>
                    </p:oleObj>
                  </mc:Fallback>
                </mc:AlternateContent>
              </a:graphicData>
            </a:graphic>
          </p:graphicFrame>
          <p:sp>
            <p:nvSpPr>
              <p:cNvPr id="44067" name="Rectangle 28"/>
              <p:cNvSpPr/>
              <p:nvPr/>
            </p:nvSpPr>
            <p:spPr>
              <a:xfrm>
                <a:off x="720" y="1200"/>
                <a:ext cx="2429"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幅相频率特性分别为</a:t>
                </a:r>
                <a:endParaRPr lang="zh-CN" altLang="en-US" b="1" dirty="0">
                  <a:latin typeface="宋体" panose="02010600030101010101" pitchFamily="2" charset="-122"/>
                </a:endParaRPr>
              </a:p>
            </p:txBody>
          </p:sp>
        </p:grpSp>
        <p:grpSp>
          <p:nvGrpSpPr>
            <p:cNvPr id="44062" name="Group 29"/>
            <p:cNvGrpSpPr/>
            <p:nvPr/>
          </p:nvGrpSpPr>
          <p:grpSpPr>
            <a:xfrm>
              <a:off x="855" y="1338"/>
              <a:ext cx="4319" cy="828"/>
              <a:chOff x="855" y="2730"/>
              <a:chExt cx="4319" cy="828"/>
            </a:xfrm>
          </p:grpSpPr>
          <p:graphicFrame>
            <p:nvGraphicFramePr>
              <p:cNvPr id="44063" name="Object 30"/>
              <p:cNvGraphicFramePr>
                <a:graphicFrameLocks noChangeAspect="1"/>
              </p:cNvGraphicFramePr>
              <p:nvPr/>
            </p:nvGraphicFramePr>
            <p:xfrm>
              <a:off x="946" y="2730"/>
              <a:ext cx="4093" cy="445"/>
            </p:xfrm>
            <a:graphic>
              <a:graphicData uri="http://schemas.openxmlformats.org/presentationml/2006/ole">
                <mc:AlternateContent xmlns:mc="http://schemas.openxmlformats.org/markup-compatibility/2006">
                  <mc:Choice xmlns:v="urn:schemas-microsoft-com:vml" Requires="v">
                    <p:oleObj spid="_x0000_s3743" name="" r:id="rId13" imgW="4114800" imgH="254000" progId="Equation.DSMT4">
                      <p:embed/>
                    </p:oleObj>
                  </mc:Choice>
                  <mc:Fallback>
                    <p:oleObj name="" r:id="rId13" imgW="4114800" imgH="254000" progId="Equation.DSMT4">
                      <p:embed/>
                      <p:pic>
                        <p:nvPicPr>
                          <p:cNvPr id="0" name="图片 3742"/>
                          <p:cNvPicPr/>
                          <p:nvPr/>
                        </p:nvPicPr>
                        <p:blipFill>
                          <a:blip r:embed="rId14"/>
                          <a:stretch>
                            <a:fillRect/>
                          </a:stretch>
                        </p:blipFill>
                        <p:spPr>
                          <a:xfrm>
                            <a:off x="946" y="2730"/>
                            <a:ext cx="4093" cy="445"/>
                          </a:xfrm>
                          <a:prstGeom prst="rect">
                            <a:avLst/>
                          </a:prstGeom>
                          <a:noFill/>
                          <a:ln w="38100">
                            <a:noFill/>
                            <a:miter/>
                          </a:ln>
                        </p:spPr>
                      </p:pic>
                    </p:oleObj>
                  </mc:Fallback>
                </mc:AlternateContent>
              </a:graphicData>
            </a:graphic>
          </p:graphicFrame>
          <p:graphicFrame>
            <p:nvGraphicFramePr>
              <p:cNvPr id="44064" name="Object 31"/>
              <p:cNvGraphicFramePr>
                <a:graphicFrameLocks noChangeAspect="1"/>
              </p:cNvGraphicFramePr>
              <p:nvPr/>
            </p:nvGraphicFramePr>
            <p:xfrm>
              <a:off x="855" y="3108"/>
              <a:ext cx="4319" cy="450"/>
            </p:xfrm>
            <a:graphic>
              <a:graphicData uri="http://schemas.openxmlformats.org/presentationml/2006/ole">
                <mc:AlternateContent xmlns:mc="http://schemas.openxmlformats.org/markup-compatibility/2006">
                  <mc:Choice xmlns:v="urn:schemas-microsoft-com:vml" Requires="v">
                    <p:oleObj spid="_x0000_s3739" name="" r:id="rId15" imgW="4229100" imgH="254000" progId="Equation.DSMT4">
                      <p:embed/>
                    </p:oleObj>
                  </mc:Choice>
                  <mc:Fallback>
                    <p:oleObj name="" r:id="rId15" imgW="4229100" imgH="254000" progId="Equation.DSMT4">
                      <p:embed/>
                      <p:pic>
                        <p:nvPicPr>
                          <p:cNvPr id="0" name="图片 3738"/>
                          <p:cNvPicPr/>
                          <p:nvPr/>
                        </p:nvPicPr>
                        <p:blipFill>
                          <a:blip r:embed="rId16"/>
                          <a:stretch>
                            <a:fillRect/>
                          </a:stretch>
                        </p:blipFill>
                        <p:spPr>
                          <a:xfrm>
                            <a:off x="855" y="3108"/>
                            <a:ext cx="4319" cy="450"/>
                          </a:xfrm>
                          <a:prstGeom prst="rect">
                            <a:avLst/>
                          </a:prstGeom>
                          <a:noFill/>
                          <a:ln w="38100">
                            <a:noFill/>
                            <a:miter/>
                          </a:ln>
                        </p:spPr>
                      </p:pic>
                    </p:oleObj>
                  </mc:Fallback>
                </mc:AlternateContent>
              </a:graphicData>
            </a:graphic>
          </p:graphicFrame>
        </p:grpSp>
      </p:grpSp>
      <p:grpSp>
        <p:nvGrpSpPr>
          <p:cNvPr id="10" name="Group 32"/>
          <p:cNvGrpSpPr/>
          <p:nvPr/>
        </p:nvGrpSpPr>
        <p:grpSpPr>
          <a:xfrm>
            <a:off x="120650" y="223838"/>
            <a:ext cx="8915400" cy="2713037"/>
            <a:chOff x="96" y="96"/>
            <a:chExt cx="5616" cy="1709"/>
          </a:xfrm>
        </p:grpSpPr>
        <p:sp>
          <p:nvSpPr>
            <p:cNvPr id="44051" name="AutoShape 33"/>
            <p:cNvSpPr/>
            <p:nvPr/>
          </p:nvSpPr>
          <p:spPr>
            <a:xfrm>
              <a:off x="96" y="96"/>
              <a:ext cx="5616" cy="1709"/>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44052" name="Group 34"/>
            <p:cNvGrpSpPr/>
            <p:nvPr/>
          </p:nvGrpSpPr>
          <p:grpSpPr>
            <a:xfrm>
              <a:off x="604" y="1177"/>
              <a:ext cx="3860" cy="628"/>
              <a:chOff x="604" y="1225"/>
              <a:chExt cx="3860" cy="628"/>
            </a:xfrm>
          </p:grpSpPr>
          <p:sp>
            <p:nvSpPr>
              <p:cNvPr id="44058" name="Rectangle 35"/>
              <p:cNvSpPr/>
              <p:nvPr/>
            </p:nvSpPr>
            <p:spPr>
              <a:xfrm>
                <a:off x="604" y="1248"/>
                <a:ext cx="88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宋体" panose="02010600030101010101" pitchFamily="2" charset="-122"/>
                  </a:rPr>
                  <a:t>在起点</a:t>
                </a:r>
                <a:endParaRPr lang="zh-CN" altLang="en-US" dirty="0">
                  <a:latin typeface="宋体" panose="02010600030101010101" pitchFamily="2" charset="-122"/>
                </a:endParaRPr>
              </a:p>
            </p:txBody>
          </p:sp>
          <p:graphicFrame>
            <p:nvGraphicFramePr>
              <p:cNvPr id="44059" name="Object 36"/>
              <p:cNvGraphicFramePr>
                <a:graphicFrameLocks noChangeAspect="1"/>
              </p:cNvGraphicFramePr>
              <p:nvPr/>
            </p:nvGraphicFramePr>
            <p:xfrm>
              <a:off x="1557" y="1225"/>
              <a:ext cx="2907" cy="628"/>
            </p:xfrm>
            <a:graphic>
              <a:graphicData uri="http://schemas.openxmlformats.org/presentationml/2006/ole">
                <mc:AlternateContent xmlns:mc="http://schemas.openxmlformats.org/markup-compatibility/2006">
                  <mc:Choice xmlns:v="urn:schemas-microsoft-com:vml" Requires="v">
                    <p:oleObj spid="_x0000_s3745" name="" r:id="rId17" imgW="2578100" imgH="546100" progId="Equation.DSMT4">
                      <p:embed/>
                    </p:oleObj>
                  </mc:Choice>
                  <mc:Fallback>
                    <p:oleObj name="" r:id="rId17" imgW="2578100" imgH="546100" progId="Equation.DSMT4">
                      <p:embed/>
                      <p:pic>
                        <p:nvPicPr>
                          <p:cNvPr id="0" name="图片 3744"/>
                          <p:cNvPicPr/>
                          <p:nvPr/>
                        </p:nvPicPr>
                        <p:blipFill>
                          <a:blip r:embed="rId18"/>
                          <a:stretch>
                            <a:fillRect/>
                          </a:stretch>
                        </p:blipFill>
                        <p:spPr>
                          <a:xfrm>
                            <a:off x="1557" y="1225"/>
                            <a:ext cx="2907" cy="628"/>
                          </a:xfrm>
                          <a:prstGeom prst="rect">
                            <a:avLst/>
                          </a:prstGeom>
                          <a:noFill/>
                          <a:ln w="38100">
                            <a:noFill/>
                            <a:miter/>
                          </a:ln>
                        </p:spPr>
                      </p:pic>
                    </p:oleObj>
                  </mc:Fallback>
                </mc:AlternateContent>
              </a:graphicData>
            </a:graphic>
          </p:graphicFrame>
        </p:grpSp>
        <p:grpSp>
          <p:nvGrpSpPr>
            <p:cNvPr id="44053" name="Group 37"/>
            <p:cNvGrpSpPr/>
            <p:nvPr/>
          </p:nvGrpSpPr>
          <p:grpSpPr>
            <a:xfrm>
              <a:off x="354" y="96"/>
              <a:ext cx="5207" cy="1014"/>
              <a:chOff x="354" y="2707"/>
              <a:chExt cx="5207" cy="1014"/>
            </a:xfrm>
          </p:grpSpPr>
          <p:graphicFrame>
            <p:nvGraphicFramePr>
              <p:cNvPr id="44056" name="Object 38"/>
              <p:cNvGraphicFramePr>
                <a:graphicFrameLocks noChangeAspect="1"/>
              </p:cNvGraphicFramePr>
              <p:nvPr/>
            </p:nvGraphicFramePr>
            <p:xfrm>
              <a:off x="354" y="3084"/>
              <a:ext cx="5207" cy="637"/>
            </p:xfrm>
            <a:graphic>
              <a:graphicData uri="http://schemas.openxmlformats.org/presentationml/2006/ole">
                <mc:AlternateContent xmlns:mc="http://schemas.openxmlformats.org/markup-compatibility/2006">
                  <mc:Choice xmlns:v="urn:schemas-microsoft-com:vml" Requires="v">
                    <p:oleObj spid="_x0000_s3738" name="" r:id="rId19" imgW="5118100" imgH="546100" progId="Equation.DSMT4">
                      <p:embed/>
                    </p:oleObj>
                  </mc:Choice>
                  <mc:Fallback>
                    <p:oleObj name="" r:id="rId19" imgW="5118100" imgH="546100" progId="Equation.DSMT4">
                      <p:embed/>
                      <p:pic>
                        <p:nvPicPr>
                          <p:cNvPr id="0" name="图片 3737"/>
                          <p:cNvPicPr/>
                          <p:nvPr/>
                        </p:nvPicPr>
                        <p:blipFill>
                          <a:blip r:embed="rId20"/>
                          <a:stretch>
                            <a:fillRect/>
                          </a:stretch>
                        </p:blipFill>
                        <p:spPr>
                          <a:xfrm>
                            <a:off x="354" y="3084"/>
                            <a:ext cx="5207" cy="637"/>
                          </a:xfrm>
                          <a:prstGeom prst="rect">
                            <a:avLst/>
                          </a:prstGeom>
                          <a:noFill/>
                          <a:ln w="38100">
                            <a:noFill/>
                            <a:miter/>
                          </a:ln>
                        </p:spPr>
                      </p:pic>
                    </p:oleObj>
                  </mc:Fallback>
                </mc:AlternateContent>
              </a:graphicData>
            </a:graphic>
          </p:graphicFrame>
          <p:sp>
            <p:nvSpPr>
              <p:cNvPr id="44057" name="Rectangle 39"/>
              <p:cNvSpPr/>
              <p:nvPr/>
            </p:nvSpPr>
            <p:spPr>
              <a:xfrm>
                <a:off x="432" y="2707"/>
                <a:ext cx="403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宋体" panose="02010600030101010101" pitchFamily="2" charset="-122"/>
                  </a:rPr>
                  <a:t>将频率特性写成实部和虚部的形式</a:t>
                </a:r>
                <a:endParaRPr lang="zh-CN" altLang="en-US" dirty="0">
                  <a:latin typeface="宋体" panose="02010600030101010101" pitchFamily="2" charset="-122"/>
                </a:endParaRPr>
              </a:p>
            </p:txBody>
          </p:sp>
        </p:grpSp>
        <p:sp>
          <p:nvSpPr>
            <p:cNvPr id="44054" name="Line 40"/>
            <p:cNvSpPr/>
            <p:nvPr/>
          </p:nvSpPr>
          <p:spPr>
            <a:xfrm flipH="1">
              <a:off x="1776" y="720"/>
              <a:ext cx="192" cy="528"/>
            </a:xfrm>
            <a:prstGeom prst="line">
              <a:avLst/>
            </a:prstGeom>
            <a:ln w="28575" cap="flat" cmpd="sng">
              <a:solidFill>
                <a:srgbClr val="FF0000"/>
              </a:solidFill>
              <a:prstDash val="solid"/>
              <a:headEnd type="none" w="med" len="med"/>
              <a:tailEnd type="triangle" w="sm" len="lg"/>
            </a:ln>
          </p:spPr>
        </p:sp>
        <p:sp>
          <p:nvSpPr>
            <p:cNvPr id="44055" name="Line 41"/>
            <p:cNvSpPr/>
            <p:nvPr/>
          </p:nvSpPr>
          <p:spPr>
            <a:xfrm flipH="1">
              <a:off x="2640" y="816"/>
              <a:ext cx="1632" cy="672"/>
            </a:xfrm>
            <a:prstGeom prst="line">
              <a:avLst/>
            </a:prstGeom>
            <a:ln w="28575" cap="flat" cmpd="sng">
              <a:solidFill>
                <a:srgbClr val="FF0000"/>
              </a:solidFill>
              <a:prstDash val="solid"/>
              <a:headEnd type="none" w="med" len="med"/>
              <a:tailEnd type="triangle" w="sm" len="lg"/>
            </a:ln>
          </p:spPr>
        </p:sp>
      </p:grpSp>
      <p:grpSp>
        <p:nvGrpSpPr>
          <p:cNvPr id="13" name="Group 42"/>
          <p:cNvGrpSpPr/>
          <p:nvPr/>
        </p:nvGrpSpPr>
        <p:grpSpPr>
          <a:xfrm>
            <a:off x="234950" y="327025"/>
            <a:ext cx="8686800" cy="2819400"/>
            <a:chOff x="96" y="1056"/>
            <a:chExt cx="5472" cy="1776"/>
          </a:xfrm>
        </p:grpSpPr>
        <p:sp>
          <p:nvSpPr>
            <p:cNvPr id="44046" name="AutoShape 43"/>
            <p:cNvSpPr/>
            <p:nvPr/>
          </p:nvSpPr>
          <p:spPr>
            <a:xfrm>
              <a:off x="96" y="1056"/>
              <a:ext cx="5472" cy="177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44047" name="Rectangle 44"/>
            <p:cNvSpPr/>
            <p:nvPr/>
          </p:nvSpPr>
          <p:spPr>
            <a:xfrm>
              <a:off x="192" y="1104"/>
              <a:ext cx="30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宋体" panose="02010600030101010101" pitchFamily="2" charset="-122"/>
                </a:rPr>
                <a:t>求幅相曲线与实轴的交点</a:t>
              </a:r>
              <a:endParaRPr lang="zh-CN" altLang="en-US" dirty="0">
                <a:latin typeface="宋体" panose="02010600030101010101" pitchFamily="2" charset="-122"/>
              </a:endParaRPr>
            </a:p>
          </p:txBody>
        </p:sp>
        <p:graphicFrame>
          <p:nvGraphicFramePr>
            <p:cNvPr id="44048" name="Object 45"/>
            <p:cNvGraphicFramePr>
              <a:graphicFrameLocks noChangeAspect="1"/>
            </p:cNvGraphicFramePr>
            <p:nvPr/>
          </p:nvGraphicFramePr>
          <p:xfrm>
            <a:off x="1090" y="1375"/>
            <a:ext cx="3330" cy="678"/>
          </p:xfrm>
          <a:graphic>
            <a:graphicData uri="http://schemas.openxmlformats.org/presentationml/2006/ole">
              <mc:AlternateContent xmlns:mc="http://schemas.openxmlformats.org/markup-compatibility/2006">
                <mc:Choice xmlns:v="urn:schemas-microsoft-com:vml" Requires="v">
                  <p:oleObj spid="_x0000_s3742" name="" r:id="rId21" imgW="3073400" imgH="596900" progId="Equation.DSMT4">
                    <p:embed/>
                  </p:oleObj>
                </mc:Choice>
                <mc:Fallback>
                  <p:oleObj name="" r:id="rId21" imgW="3073400" imgH="596900" progId="Equation.DSMT4">
                    <p:embed/>
                    <p:pic>
                      <p:nvPicPr>
                        <p:cNvPr id="0" name="图片 3741"/>
                        <p:cNvPicPr/>
                        <p:nvPr/>
                      </p:nvPicPr>
                      <p:blipFill>
                        <a:blip r:embed="rId22"/>
                        <a:stretch>
                          <a:fillRect/>
                        </a:stretch>
                      </p:blipFill>
                      <p:spPr>
                        <a:xfrm>
                          <a:off x="1090" y="1375"/>
                          <a:ext cx="3330" cy="678"/>
                        </a:xfrm>
                        <a:prstGeom prst="rect">
                          <a:avLst/>
                        </a:prstGeom>
                        <a:noFill/>
                        <a:ln w="38100">
                          <a:noFill/>
                          <a:miter/>
                        </a:ln>
                      </p:spPr>
                    </p:pic>
                  </p:oleObj>
                </mc:Fallback>
              </mc:AlternateContent>
            </a:graphicData>
          </a:graphic>
        </p:graphicFrame>
        <p:sp>
          <p:nvSpPr>
            <p:cNvPr id="44049" name="Rectangle 46"/>
            <p:cNvSpPr/>
            <p:nvPr/>
          </p:nvSpPr>
          <p:spPr>
            <a:xfrm>
              <a:off x="196" y="1824"/>
              <a:ext cx="190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宋体" panose="02010600030101010101" pitchFamily="2" charset="-122"/>
                </a:rPr>
                <a:t>代入实部，可得</a:t>
              </a:r>
              <a:endParaRPr lang="zh-CN" altLang="en-US" dirty="0">
                <a:latin typeface="宋体" panose="02010600030101010101" pitchFamily="2" charset="-122"/>
              </a:endParaRPr>
            </a:p>
          </p:txBody>
        </p:sp>
        <p:graphicFrame>
          <p:nvGraphicFramePr>
            <p:cNvPr id="44050" name="Object 47"/>
            <p:cNvGraphicFramePr>
              <a:graphicFrameLocks noChangeAspect="1"/>
            </p:cNvGraphicFramePr>
            <p:nvPr/>
          </p:nvGraphicFramePr>
          <p:xfrm>
            <a:off x="868" y="2131"/>
            <a:ext cx="4037" cy="658"/>
          </p:xfrm>
          <a:graphic>
            <a:graphicData uri="http://schemas.openxmlformats.org/presentationml/2006/ole">
              <mc:AlternateContent xmlns:mc="http://schemas.openxmlformats.org/markup-compatibility/2006">
                <mc:Choice xmlns:v="urn:schemas-microsoft-com:vml" Requires="v">
                  <p:oleObj spid="_x0000_s3744" name="" r:id="rId23" imgW="3962400" imgH="558800" progId="Equation.DSMT4">
                    <p:embed/>
                  </p:oleObj>
                </mc:Choice>
                <mc:Fallback>
                  <p:oleObj name="" r:id="rId23" imgW="3962400" imgH="558800" progId="Equation.DSMT4">
                    <p:embed/>
                    <p:pic>
                      <p:nvPicPr>
                        <p:cNvPr id="0" name="图片 3743"/>
                        <p:cNvPicPr/>
                        <p:nvPr/>
                      </p:nvPicPr>
                      <p:blipFill>
                        <a:blip r:embed="rId24"/>
                        <a:stretch>
                          <a:fillRect/>
                        </a:stretch>
                      </p:blipFill>
                      <p:spPr>
                        <a:xfrm>
                          <a:off x="868" y="2131"/>
                          <a:ext cx="4037" cy="658"/>
                        </a:xfrm>
                        <a:prstGeom prst="rect">
                          <a:avLst/>
                        </a:prstGeom>
                        <a:noFill/>
                        <a:ln w="38100">
                          <a:noFill/>
                          <a:miter/>
                        </a:ln>
                      </p:spPr>
                    </p:pic>
                  </p:oleObj>
                </mc:Fallback>
              </mc:AlternateContent>
            </a:graphicData>
          </a:graphic>
        </p:graphicFrame>
      </p:grpSp>
      <p:sp>
        <p:nvSpPr>
          <p:cNvPr id="4404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21"/>
                                        </p:tgtEl>
                                        <p:attrNameLst>
                                          <p:attrName>style.visibility</p:attrName>
                                        </p:attrNameLst>
                                      </p:cBhvr>
                                      <p:to>
                                        <p:strVal val="visible"/>
                                      </p:to>
                                    </p:set>
                                    <p:anim calcmode="lin" valueType="num">
                                      <p:cBhvr additive="base">
                                        <p:cTn id="7" dur="500" fill="hold"/>
                                        <p:tgtEl>
                                          <p:spTgt spid="316421"/>
                                        </p:tgtEl>
                                        <p:attrNameLst>
                                          <p:attrName>ppt_x</p:attrName>
                                        </p:attrNameLst>
                                      </p:cBhvr>
                                      <p:tavLst>
                                        <p:tav tm="0">
                                          <p:val>
                                            <p:strVal val="0-#ppt_w/2"/>
                                          </p:val>
                                        </p:tav>
                                        <p:tav tm="100000">
                                          <p:val>
                                            <p:strVal val="#ppt_x"/>
                                          </p:val>
                                        </p:tav>
                                      </p:tavLst>
                                    </p:anim>
                                    <p:anim calcmode="lin" valueType="num">
                                      <p:cBhvr additive="base">
                                        <p:cTn id="8" dur="500" fill="hold"/>
                                        <p:tgtEl>
                                          <p:spTgt spid="3164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p:nvPr/>
        </p:nvSpPr>
        <p:spPr>
          <a:xfrm>
            <a:off x="228600" y="106363"/>
            <a:ext cx="8763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若系统的开环传递函数再增加一个积分环节，即</a:t>
            </a:r>
            <a:endParaRPr lang="zh-CN" altLang="en-US" b="1" dirty="0">
              <a:latin typeface="宋体" panose="02010600030101010101" pitchFamily="2" charset="-122"/>
            </a:endParaRPr>
          </a:p>
        </p:txBody>
      </p:sp>
      <p:graphicFrame>
        <p:nvGraphicFramePr>
          <p:cNvPr id="45059" name="Object 3"/>
          <p:cNvGraphicFramePr>
            <a:graphicFrameLocks noChangeAspect="1"/>
          </p:cNvGraphicFramePr>
          <p:nvPr/>
        </p:nvGraphicFramePr>
        <p:xfrm>
          <a:off x="2395538" y="735013"/>
          <a:ext cx="4048125" cy="992187"/>
        </p:xfrm>
        <a:graphic>
          <a:graphicData uri="http://schemas.openxmlformats.org/presentationml/2006/ole">
            <mc:AlternateContent xmlns:mc="http://schemas.openxmlformats.org/markup-compatibility/2006">
              <mc:Choice xmlns:v="urn:schemas-microsoft-com:vml" Requires="v">
                <p:oleObj spid="_x0000_s3735" name="" r:id="rId1" imgW="2387600" imgH="431800" progId="Equation.3">
                  <p:embed/>
                </p:oleObj>
              </mc:Choice>
              <mc:Fallback>
                <p:oleObj name="" r:id="rId1" imgW="2387600" imgH="431800" progId="Equation.3">
                  <p:embed/>
                  <p:pic>
                    <p:nvPicPr>
                      <p:cNvPr id="0" name="图片 3734"/>
                      <p:cNvPicPr/>
                      <p:nvPr/>
                    </p:nvPicPr>
                    <p:blipFill>
                      <a:blip r:embed="rId2"/>
                      <a:stretch>
                        <a:fillRect/>
                      </a:stretch>
                    </p:blipFill>
                    <p:spPr>
                      <a:xfrm>
                        <a:off x="2395538" y="735013"/>
                        <a:ext cx="4048125" cy="992187"/>
                      </a:xfrm>
                      <a:prstGeom prst="rect">
                        <a:avLst/>
                      </a:prstGeom>
                      <a:noFill/>
                      <a:ln w="38100">
                        <a:noFill/>
                        <a:miter/>
                      </a:ln>
                    </p:spPr>
                  </p:pic>
                </p:oleObj>
              </mc:Fallback>
            </mc:AlternateContent>
          </a:graphicData>
        </a:graphic>
      </p:graphicFrame>
      <p:graphicFrame>
        <p:nvGraphicFramePr>
          <p:cNvPr id="317444" name="Object 4"/>
          <p:cNvGraphicFramePr>
            <a:graphicFrameLocks noChangeAspect="1"/>
          </p:cNvGraphicFramePr>
          <p:nvPr/>
        </p:nvGraphicFramePr>
        <p:xfrm>
          <a:off x="900113" y="1819275"/>
          <a:ext cx="7272337" cy="1211263"/>
        </p:xfrm>
        <a:graphic>
          <a:graphicData uri="http://schemas.openxmlformats.org/presentationml/2006/ole">
            <mc:AlternateContent xmlns:mc="http://schemas.openxmlformats.org/markup-compatibility/2006">
              <mc:Choice xmlns:v="urn:schemas-microsoft-com:vml" Requires="v">
                <p:oleObj spid="_x0000_s3740" name="" r:id="rId3" imgW="4445000" imgH="533400" progId="Equation.3">
                  <p:embed/>
                </p:oleObj>
              </mc:Choice>
              <mc:Fallback>
                <p:oleObj name="" r:id="rId3" imgW="4445000" imgH="533400" progId="Equation.3">
                  <p:embed/>
                  <p:pic>
                    <p:nvPicPr>
                      <p:cNvPr id="0" name="图片 3739"/>
                      <p:cNvPicPr/>
                      <p:nvPr/>
                    </p:nvPicPr>
                    <p:blipFill>
                      <a:blip r:embed="rId4"/>
                      <a:stretch>
                        <a:fillRect/>
                      </a:stretch>
                    </p:blipFill>
                    <p:spPr>
                      <a:xfrm>
                        <a:off x="900113" y="1819275"/>
                        <a:ext cx="7272337" cy="1211263"/>
                      </a:xfrm>
                      <a:prstGeom prst="rect">
                        <a:avLst/>
                      </a:prstGeom>
                      <a:noFill/>
                      <a:ln w="38100">
                        <a:noFill/>
                        <a:miter/>
                      </a:ln>
                    </p:spPr>
                  </p:pic>
                </p:oleObj>
              </mc:Fallback>
            </mc:AlternateContent>
          </a:graphicData>
        </a:graphic>
      </p:graphicFrame>
      <p:sp>
        <p:nvSpPr>
          <p:cNvPr id="317445" name="Rectangle 5"/>
          <p:cNvSpPr/>
          <p:nvPr/>
        </p:nvSpPr>
        <p:spPr>
          <a:xfrm>
            <a:off x="381000" y="3048000"/>
            <a:ext cx="8382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开环幅相曲线起始于负实轴无穷远处，与正实轴相切于原点。</a:t>
            </a:r>
            <a:endParaRPr lang="zh-CN" altLang="en-US" b="1" dirty="0">
              <a:latin typeface="宋体" panose="02010600030101010101" pitchFamily="2" charset="-122"/>
            </a:endParaRPr>
          </a:p>
        </p:txBody>
      </p:sp>
      <p:grpSp>
        <p:nvGrpSpPr>
          <p:cNvPr id="2" name="Group 6"/>
          <p:cNvGrpSpPr/>
          <p:nvPr/>
        </p:nvGrpSpPr>
        <p:grpSpPr>
          <a:xfrm>
            <a:off x="2362200" y="3794125"/>
            <a:ext cx="4006850" cy="2606675"/>
            <a:chOff x="1488" y="2246"/>
            <a:chExt cx="2524" cy="1642"/>
          </a:xfrm>
        </p:grpSpPr>
        <p:sp>
          <p:nvSpPr>
            <p:cNvPr id="45070" name="Line 7"/>
            <p:cNvSpPr/>
            <p:nvPr/>
          </p:nvSpPr>
          <p:spPr>
            <a:xfrm>
              <a:off x="1488" y="3360"/>
              <a:ext cx="2400" cy="0"/>
            </a:xfrm>
            <a:prstGeom prst="line">
              <a:avLst/>
            </a:prstGeom>
            <a:ln w="9525" cap="flat" cmpd="sng">
              <a:solidFill>
                <a:schemeClr val="tx2"/>
              </a:solidFill>
              <a:prstDash val="solid"/>
              <a:headEnd type="none" w="med" len="med"/>
              <a:tailEnd type="triangle" w="med" len="med"/>
            </a:ln>
          </p:spPr>
        </p:sp>
        <p:sp>
          <p:nvSpPr>
            <p:cNvPr id="45071" name="Line 8"/>
            <p:cNvSpPr/>
            <p:nvPr/>
          </p:nvSpPr>
          <p:spPr>
            <a:xfrm flipV="1">
              <a:off x="3264" y="2352"/>
              <a:ext cx="0" cy="1536"/>
            </a:xfrm>
            <a:prstGeom prst="line">
              <a:avLst/>
            </a:prstGeom>
            <a:ln w="9525" cap="flat" cmpd="sng">
              <a:solidFill>
                <a:schemeClr val="tx2"/>
              </a:solidFill>
              <a:prstDash val="solid"/>
              <a:headEnd type="none" w="med" len="med"/>
              <a:tailEnd type="triangle" w="med" len="med"/>
            </a:ln>
          </p:spPr>
        </p:sp>
        <p:sp>
          <p:nvSpPr>
            <p:cNvPr id="45072" name="Rectangle 9"/>
            <p:cNvSpPr/>
            <p:nvPr/>
          </p:nvSpPr>
          <p:spPr>
            <a:xfrm>
              <a:off x="3264" y="3324"/>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b="1" dirty="0">
                  <a:latin typeface="Times New Roman" panose="02020603050405020304" pitchFamily="18" charset="0"/>
                  <a:ea typeface="华文新魏" panose="02010800040101010101" pitchFamily="2" charset="-122"/>
                </a:rPr>
                <a:t>0</a:t>
              </a:r>
              <a:endParaRPr lang="en-US" altLang="zh-CN" sz="2800" b="1" dirty="0">
                <a:latin typeface="Times New Roman" panose="02020603050405020304" pitchFamily="18" charset="0"/>
                <a:ea typeface="华文新魏" panose="02010800040101010101" pitchFamily="2" charset="-122"/>
              </a:endParaRPr>
            </a:p>
          </p:txBody>
        </p:sp>
        <p:sp>
          <p:nvSpPr>
            <p:cNvPr id="45073" name="Rectangle 10"/>
            <p:cNvSpPr/>
            <p:nvPr/>
          </p:nvSpPr>
          <p:spPr>
            <a:xfrm>
              <a:off x="3264" y="2246"/>
              <a:ext cx="36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ea typeface="华文新魏" panose="02010800040101010101" pitchFamily="2" charset="-122"/>
                </a:rPr>
                <a:t>Im</a:t>
              </a:r>
              <a:endParaRPr lang="en-US" altLang="zh-CN" sz="2800" dirty="0">
                <a:latin typeface="Times New Roman" panose="02020603050405020304" pitchFamily="18" charset="0"/>
                <a:ea typeface="华文新魏" panose="02010800040101010101" pitchFamily="2" charset="-122"/>
              </a:endParaRPr>
            </a:p>
          </p:txBody>
        </p:sp>
        <p:sp>
          <p:nvSpPr>
            <p:cNvPr id="45074" name="Rectangle 11"/>
            <p:cNvSpPr/>
            <p:nvPr/>
          </p:nvSpPr>
          <p:spPr>
            <a:xfrm>
              <a:off x="3648" y="3332"/>
              <a:ext cx="36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ea typeface="华文新魏" panose="02010800040101010101" pitchFamily="2" charset="-122"/>
                </a:rPr>
                <a:t>Re</a:t>
              </a:r>
              <a:endParaRPr lang="en-US" altLang="zh-CN" sz="2800" dirty="0">
                <a:latin typeface="Times New Roman" panose="02020603050405020304" pitchFamily="18" charset="0"/>
                <a:ea typeface="华文新魏" panose="02010800040101010101" pitchFamily="2" charset="-122"/>
              </a:endParaRPr>
            </a:p>
          </p:txBody>
        </p:sp>
      </p:grpSp>
      <p:grpSp>
        <p:nvGrpSpPr>
          <p:cNvPr id="3" name="Group 12"/>
          <p:cNvGrpSpPr/>
          <p:nvPr/>
        </p:nvGrpSpPr>
        <p:grpSpPr>
          <a:xfrm>
            <a:off x="1476375" y="4292600"/>
            <a:ext cx="4848225" cy="1223963"/>
            <a:chOff x="930" y="2560"/>
            <a:chExt cx="3054" cy="771"/>
          </a:xfrm>
        </p:grpSpPr>
        <p:graphicFrame>
          <p:nvGraphicFramePr>
            <p:cNvPr id="45068" name="Object 13"/>
            <p:cNvGraphicFramePr>
              <a:graphicFrameLocks noChangeAspect="1"/>
            </p:cNvGraphicFramePr>
            <p:nvPr/>
          </p:nvGraphicFramePr>
          <p:xfrm>
            <a:off x="930" y="2560"/>
            <a:ext cx="626" cy="250"/>
          </p:xfrm>
          <a:graphic>
            <a:graphicData uri="http://schemas.openxmlformats.org/presentationml/2006/ole">
              <mc:AlternateContent xmlns:mc="http://schemas.openxmlformats.org/markup-compatibility/2006">
                <mc:Choice xmlns:v="urn:schemas-microsoft-com:vml" Requires="v">
                  <p:oleObj spid="_x0000_s3736" name="" r:id="rId5" imgW="457200" imgH="101600" progId="Equation.3">
                    <p:embed/>
                  </p:oleObj>
                </mc:Choice>
                <mc:Fallback>
                  <p:oleObj name="" r:id="rId5" imgW="457200" imgH="101600" progId="Equation.3">
                    <p:embed/>
                    <p:pic>
                      <p:nvPicPr>
                        <p:cNvPr id="0" name="图片 3735"/>
                        <p:cNvPicPr/>
                        <p:nvPr/>
                      </p:nvPicPr>
                      <p:blipFill>
                        <a:blip r:embed="rId6"/>
                        <a:stretch>
                          <a:fillRect/>
                        </a:stretch>
                      </p:blipFill>
                      <p:spPr>
                        <a:xfrm>
                          <a:off x="930" y="2560"/>
                          <a:ext cx="626" cy="250"/>
                        </a:xfrm>
                        <a:prstGeom prst="rect">
                          <a:avLst/>
                        </a:prstGeom>
                        <a:noFill/>
                        <a:ln w="38100">
                          <a:noFill/>
                          <a:miter/>
                        </a:ln>
                      </p:spPr>
                    </p:pic>
                  </p:oleObj>
                </mc:Fallback>
              </mc:AlternateContent>
            </a:graphicData>
          </a:graphic>
        </p:graphicFrame>
        <p:graphicFrame>
          <p:nvGraphicFramePr>
            <p:cNvPr id="45069" name="Object 14"/>
            <p:cNvGraphicFramePr>
              <a:graphicFrameLocks noChangeAspect="1"/>
            </p:cNvGraphicFramePr>
            <p:nvPr/>
          </p:nvGraphicFramePr>
          <p:xfrm>
            <a:off x="3351" y="3121"/>
            <a:ext cx="633" cy="210"/>
          </p:xfrm>
          <a:graphic>
            <a:graphicData uri="http://schemas.openxmlformats.org/presentationml/2006/ole">
              <mc:AlternateContent xmlns:mc="http://schemas.openxmlformats.org/markup-compatibility/2006">
                <mc:Choice xmlns:v="urn:schemas-microsoft-com:vml" Requires="v">
                  <p:oleObj spid="_x0000_s3737" name="" r:id="rId7" imgW="419100" imgH="50800" progId="Equation.3">
                    <p:embed/>
                  </p:oleObj>
                </mc:Choice>
                <mc:Fallback>
                  <p:oleObj name="" r:id="rId7" imgW="419100" imgH="50800" progId="Equation.3">
                    <p:embed/>
                    <p:pic>
                      <p:nvPicPr>
                        <p:cNvPr id="0" name="图片 3736"/>
                        <p:cNvPicPr/>
                        <p:nvPr/>
                      </p:nvPicPr>
                      <p:blipFill>
                        <a:blip r:embed="rId8"/>
                        <a:stretch>
                          <a:fillRect/>
                        </a:stretch>
                      </p:blipFill>
                      <p:spPr>
                        <a:xfrm>
                          <a:off x="3351" y="3121"/>
                          <a:ext cx="633" cy="210"/>
                        </a:xfrm>
                        <a:prstGeom prst="rect">
                          <a:avLst/>
                        </a:prstGeom>
                        <a:noFill/>
                        <a:ln w="38100">
                          <a:noFill/>
                          <a:miter/>
                        </a:ln>
                      </p:spPr>
                    </p:pic>
                  </p:oleObj>
                </mc:Fallback>
              </mc:AlternateContent>
            </a:graphicData>
          </a:graphic>
        </p:graphicFrame>
      </p:grpSp>
      <p:grpSp>
        <p:nvGrpSpPr>
          <p:cNvPr id="4" name="Group 15"/>
          <p:cNvGrpSpPr/>
          <p:nvPr/>
        </p:nvGrpSpPr>
        <p:grpSpPr>
          <a:xfrm>
            <a:off x="1619250" y="4149725"/>
            <a:ext cx="4364038" cy="1439863"/>
            <a:chOff x="1292" y="2523"/>
            <a:chExt cx="2449" cy="998"/>
          </a:xfrm>
        </p:grpSpPr>
        <p:sp>
          <p:nvSpPr>
            <p:cNvPr id="45066" name="Freeform 16"/>
            <p:cNvSpPr/>
            <p:nvPr/>
          </p:nvSpPr>
          <p:spPr>
            <a:xfrm>
              <a:off x="1292" y="2523"/>
              <a:ext cx="2449" cy="998"/>
            </a:xfrm>
            <a:custGeom>
              <a:avLst/>
              <a:gdLst>
                <a:gd name="txL" fmla="*/ 0 w 2449"/>
                <a:gd name="txT" fmla="*/ 0 h 998"/>
                <a:gd name="txR" fmla="*/ 2449 w 2449"/>
                <a:gd name="txB" fmla="*/ 998 h 998"/>
              </a:gdLst>
              <a:ahLst/>
              <a:cxnLst>
                <a:cxn ang="0">
                  <a:pos x="0" y="0"/>
                </a:cxn>
                <a:cxn ang="0">
                  <a:pos x="2041" y="408"/>
                </a:cxn>
                <a:cxn ang="0">
                  <a:pos x="2404" y="635"/>
                </a:cxn>
                <a:cxn ang="0">
                  <a:pos x="2313" y="862"/>
                </a:cxn>
                <a:cxn ang="0">
                  <a:pos x="1995" y="998"/>
                </a:cxn>
              </a:cxnLst>
              <a:rect l="txL" t="txT" r="txR" b="txB"/>
              <a:pathLst>
                <a:path w="2449" h="998">
                  <a:moveTo>
                    <a:pt x="0" y="0"/>
                  </a:moveTo>
                  <a:cubicBezTo>
                    <a:pt x="820" y="151"/>
                    <a:pt x="1640" y="302"/>
                    <a:pt x="2041" y="408"/>
                  </a:cubicBezTo>
                  <a:cubicBezTo>
                    <a:pt x="2442" y="514"/>
                    <a:pt x="2359" y="559"/>
                    <a:pt x="2404" y="635"/>
                  </a:cubicBezTo>
                  <a:cubicBezTo>
                    <a:pt x="2449" y="711"/>
                    <a:pt x="2381" y="801"/>
                    <a:pt x="2313" y="862"/>
                  </a:cubicBezTo>
                  <a:cubicBezTo>
                    <a:pt x="2245" y="923"/>
                    <a:pt x="2048" y="975"/>
                    <a:pt x="1995" y="998"/>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45067" name="Line 17"/>
            <p:cNvSpPr/>
            <p:nvPr/>
          </p:nvSpPr>
          <p:spPr>
            <a:xfrm>
              <a:off x="2473" y="2749"/>
              <a:ext cx="226" cy="46"/>
            </a:xfrm>
            <a:prstGeom prst="line">
              <a:avLst/>
            </a:prstGeom>
            <a:ln w="22860" cap="flat" cmpd="sng">
              <a:solidFill>
                <a:srgbClr val="FF0000"/>
              </a:solidFill>
              <a:prstDash val="solid"/>
              <a:headEnd type="none" w="med" len="med"/>
              <a:tailEnd type="arrow" w="med" len="med"/>
            </a:ln>
          </p:spPr>
        </p:sp>
      </p:grpSp>
      <p:sp>
        <p:nvSpPr>
          <p:cNvPr id="4506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44"/>
                                        </p:tgtEl>
                                        <p:attrNameLst>
                                          <p:attrName>style.visibility</p:attrName>
                                        </p:attrNameLst>
                                      </p:cBhvr>
                                      <p:to>
                                        <p:strVal val="visible"/>
                                      </p:to>
                                    </p:set>
                                    <p:animEffect transition="in" filter="wipe(left)">
                                      <p:cBhvr>
                                        <p:cTn id="12" dur="500"/>
                                        <p:tgtEl>
                                          <p:spTgt spid="31744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17445"/>
                                        </p:tgtEl>
                                        <p:attrNameLst>
                                          <p:attrName>style.visibility</p:attrName>
                                        </p:attrNameLst>
                                      </p:cBhvr>
                                      <p:to>
                                        <p:strVal val="visible"/>
                                      </p:to>
                                    </p:set>
                                    <p:anim calcmode="lin" valueType="num">
                                      <p:cBhvr additive="base">
                                        <p:cTn id="17" dur="500" fill="hold"/>
                                        <p:tgtEl>
                                          <p:spTgt spid="317445"/>
                                        </p:tgtEl>
                                        <p:attrNameLst>
                                          <p:attrName>ppt_x</p:attrName>
                                        </p:attrNameLst>
                                      </p:cBhvr>
                                      <p:tavLst>
                                        <p:tav tm="0">
                                          <p:val>
                                            <p:strVal val="0-#ppt_w/2"/>
                                          </p:val>
                                        </p:tav>
                                        <p:tav tm="100000">
                                          <p:val>
                                            <p:strVal val="#ppt_x"/>
                                          </p:val>
                                        </p:tav>
                                      </p:tavLst>
                                    </p:anim>
                                    <p:anim calcmode="lin" valueType="num">
                                      <p:cBhvr additive="base">
                                        <p:cTn id="18" dur="500" fill="hold"/>
                                        <p:tgtEl>
                                          <p:spTgt spid="31744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ox(i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1"/>
          <p:cNvSpPr txBox="1">
            <a:spLocks noGrp="1"/>
          </p:cNvSpPr>
          <p:nvPr/>
        </p:nvSpPr>
        <p:spPr>
          <a:xfrm>
            <a:off x="7740650" y="6245225"/>
            <a:ext cx="110172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46083" name="Group 3"/>
          <p:cNvGrpSpPr/>
          <p:nvPr/>
        </p:nvGrpSpPr>
        <p:grpSpPr>
          <a:xfrm>
            <a:off x="107950" y="461963"/>
            <a:ext cx="6121400" cy="2030412"/>
            <a:chOff x="0" y="0"/>
            <a:chExt cx="6121276" cy="2030589"/>
          </a:xfrm>
        </p:grpSpPr>
        <p:sp>
          <p:nvSpPr>
            <p:cNvPr id="46122" name="Rectangle 2"/>
            <p:cNvSpPr/>
            <p:nvPr/>
          </p:nvSpPr>
          <p:spPr>
            <a:xfrm>
              <a:off x="0" y="0"/>
              <a:ext cx="5094184" cy="51915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5.6 </a:t>
              </a:r>
              <a:r>
                <a:rPr lang="zh-CN" altLang="en-US" sz="2800" b="1" dirty="0">
                  <a:latin typeface="Times New Roman" panose="02020603050405020304" pitchFamily="18" charset="0"/>
                  <a:cs typeface="Times New Roman" panose="02020603050405020304" pitchFamily="18" charset="0"/>
                </a:rPr>
                <a:t>系统的开环传递函数为：</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46123" name="Object 5"/>
            <p:cNvGraphicFramePr>
              <a:graphicFrameLocks noChangeAspect="1"/>
            </p:cNvGraphicFramePr>
            <p:nvPr/>
          </p:nvGraphicFramePr>
          <p:xfrm>
            <a:off x="1655729" y="571460"/>
            <a:ext cx="4465547" cy="844492"/>
          </p:xfrm>
          <a:graphic>
            <a:graphicData uri="http://schemas.openxmlformats.org/presentationml/2006/ole">
              <mc:AlternateContent xmlns:mc="http://schemas.openxmlformats.org/markup-compatibility/2006">
                <mc:Choice xmlns:v="urn:schemas-microsoft-com:vml" Requires="v">
                  <p:oleObj spid="_x0000_s3752" name="" r:id="rId1" imgW="2052320" imgH="325120" progId="Equation.DSMT4">
                    <p:embed/>
                  </p:oleObj>
                </mc:Choice>
                <mc:Fallback>
                  <p:oleObj name="" r:id="rId1" imgW="2052320" imgH="325120" progId="Equation.DSMT4">
                    <p:embed/>
                    <p:pic>
                      <p:nvPicPr>
                        <p:cNvPr id="0" name="图片 3751"/>
                        <p:cNvPicPr/>
                        <p:nvPr/>
                      </p:nvPicPr>
                      <p:blipFill>
                        <a:blip r:embed="rId2"/>
                        <a:stretch>
                          <a:fillRect/>
                        </a:stretch>
                      </p:blipFill>
                      <p:spPr>
                        <a:xfrm>
                          <a:off x="1655729" y="571460"/>
                          <a:ext cx="4465547" cy="844492"/>
                        </a:xfrm>
                        <a:prstGeom prst="rect">
                          <a:avLst/>
                        </a:prstGeom>
                        <a:noFill/>
                        <a:ln w="38100">
                          <a:noFill/>
                          <a:miter/>
                        </a:ln>
                      </p:spPr>
                    </p:pic>
                  </p:oleObj>
                </mc:Fallback>
              </mc:AlternateContent>
            </a:graphicData>
          </a:graphic>
        </p:graphicFrame>
        <p:sp>
          <p:nvSpPr>
            <p:cNvPr id="46124" name="Rectangle 2"/>
            <p:cNvSpPr/>
            <p:nvPr/>
          </p:nvSpPr>
          <p:spPr>
            <a:xfrm>
              <a:off x="977880" y="1511431"/>
              <a:ext cx="4113129" cy="51915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试概略绘制其极坐标图。</a:t>
              </a:r>
              <a:endParaRPr lang="zh-CN" altLang="en-US" sz="2800" b="1" dirty="0">
                <a:latin typeface="宋体" panose="02010600030101010101" pitchFamily="2" charset="-122"/>
              </a:endParaRPr>
            </a:p>
          </p:txBody>
        </p:sp>
      </p:grpSp>
      <p:grpSp>
        <p:nvGrpSpPr>
          <p:cNvPr id="3" name="Group 7"/>
          <p:cNvGrpSpPr/>
          <p:nvPr/>
        </p:nvGrpSpPr>
        <p:grpSpPr>
          <a:xfrm>
            <a:off x="19050" y="260350"/>
            <a:ext cx="9080500" cy="2652713"/>
            <a:chOff x="0" y="0"/>
            <a:chExt cx="9080500" cy="3167064"/>
          </a:xfrm>
        </p:grpSpPr>
        <p:grpSp>
          <p:nvGrpSpPr>
            <p:cNvPr id="46115" name="Group 8"/>
            <p:cNvGrpSpPr/>
            <p:nvPr/>
          </p:nvGrpSpPr>
          <p:grpSpPr>
            <a:xfrm>
              <a:off x="19050" y="0"/>
              <a:ext cx="9061450" cy="3167064"/>
              <a:chOff x="12" y="0"/>
              <a:chExt cx="5708" cy="1995"/>
            </a:xfrm>
          </p:grpSpPr>
          <p:sp>
            <p:nvSpPr>
              <p:cNvPr id="46117" name="AutoShape 39"/>
              <p:cNvSpPr/>
              <p:nvPr/>
            </p:nvSpPr>
            <p:spPr>
              <a:xfrm>
                <a:off x="56" y="7"/>
                <a:ext cx="5664" cy="198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endParaRPr>
              </a:p>
            </p:txBody>
          </p:sp>
          <p:grpSp>
            <p:nvGrpSpPr>
              <p:cNvPr id="46118" name="Group 10"/>
              <p:cNvGrpSpPr/>
              <p:nvPr/>
            </p:nvGrpSpPr>
            <p:grpSpPr>
              <a:xfrm>
                <a:off x="12" y="0"/>
                <a:ext cx="3799" cy="867"/>
                <a:chOff x="0" y="0"/>
                <a:chExt cx="3799" cy="867"/>
              </a:xfrm>
            </p:grpSpPr>
            <p:graphicFrame>
              <p:nvGraphicFramePr>
                <p:cNvPr id="46120" name="Object 11"/>
                <p:cNvGraphicFramePr>
                  <a:graphicFrameLocks noChangeAspect="1"/>
                </p:cNvGraphicFramePr>
                <p:nvPr/>
              </p:nvGraphicFramePr>
              <p:xfrm>
                <a:off x="1785" y="278"/>
                <a:ext cx="2014" cy="589"/>
              </p:xfrm>
              <a:graphic>
                <a:graphicData uri="http://schemas.openxmlformats.org/presentationml/2006/ole">
                  <mc:AlternateContent xmlns:mc="http://schemas.openxmlformats.org/markup-compatibility/2006">
                    <mc:Choice xmlns:v="urn:schemas-microsoft-com:vml" Requires="v">
                      <p:oleObj spid="_x0000_s3753" name="" r:id="rId3" imgW="1463040" imgH="325120" progId="Equation.DSMT4">
                        <p:embed/>
                      </p:oleObj>
                    </mc:Choice>
                    <mc:Fallback>
                      <p:oleObj name="" r:id="rId3" imgW="1463040" imgH="325120" progId="Equation.DSMT4">
                        <p:embed/>
                        <p:pic>
                          <p:nvPicPr>
                            <p:cNvPr id="0" name="图片 3752"/>
                            <p:cNvPicPr/>
                            <p:nvPr/>
                          </p:nvPicPr>
                          <p:blipFill>
                            <a:blip r:embed="rId4"/>
                            <a:stretch>
                              <a:fillRect/>
                            </a:stretch>
                          </p:blipFill>
                          <p:spPr>
                            <a:xfrm>
                              <a:off x="1785" y="278"/>
                              <a:ext cx="2014" cy="589"/>
                            </a:xfrm>
                            <a:prstGeom prst="rect">
                              <a:avLst/>
                            </a:prstGeom>
                            <a:noFill/>
                            <a:ln w="38100">
                              <a:noFill/>
                              <a:miter/>
                            </a:ln>
                          </p:spPr>
                        </p:pic>
                      </p:oleObj>
                    </mc:Fallback>
                  </mc:AlternateContent>
                </a:graphicData>
              </a:graphic>
            </p:graphicFrame>
            <p:sp>
              <p:nvSpPr>
                <p:cNvPr id="46121" name="Rectangle 43"/>
                <p:cNvSpPr/>
                <p:nvPr/>
              </p:nvSpPr>
              <p:spPr>
                <a:xfrm>
                  <a:off x="0" y="0"/>
                  <a:ext cx="2244" cy="3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a:t>
                  </a:r>
                  <a:r>
                    <a:rPr lang="en-US" altLang="zh-CN" sz="2800" b="1" dirty="0">
                      <a:latin typeface="宋体" panose="02010600030101010101" pitchFamily="2" charset="-122"/>
                    </a:rPr>
                    <a:t>:</a:t>
                  </a:r>
                  <a:r>
                    <a:rPr lang="zh-CN" altLang="en-US" sz="2800" b="1" dirty="0">
                      <a:latin typeface="宋体" panose="02010600030101010101" pitchFamily="2" charset="-122"/>
                    </a:rPr>
                    <a:t>开环频率特性为：</a:t>
                  </a:r>
                  <a:endParaRPr lang="zh-CN" altLang="en-US" sz="2800" b="1" dirty="0">
                    <a:latin typeface="宋体" panose="02010600030101010101" pitchFamily="2" charset="-122"/>
                  </a:endParaRPr>
                </a:p>
              </p:txBody>
            </p:sp>
          </p:grpSp>
          <p:graphicFrame>
            <p:nvGraphicFramePr>
              <p:cNvPr id="46119" name="Object 13"/>
              <p:cNvGraphicFramePr>
                <a:graphicFrameLocks noChangeAspect="1"/>
              </p:cNvGraphicFramePr>
              <p:nvPr/>
            </p:nvGraphicFramePr>
            <p:xfrm>
              <a:off x="953" y="953"/>
              <a:ext cx="3808" cy="997"/>
            </p:xfrm>
            <a:graphic>
              <a:graphicData uri="http://schemas.openxmlformats.org/presentationml/2006/ole">
                <mc:AlternateContent xmlns:mc="http://schemas.openxmlformats.org/markup-compatibility/2006">
                  <mc:Choice xmlns:v="urn:schemas-microsoft-com:vml" Requires="v">
                    <p:oleObj spid="_x0000_s3750" name="" r:id="rId5" imgW="2730500" imgH="622300" progId="Equation.DSMT4">
                      <p:embed/>
                    </p:oleObj>
                  </mc:Choice>
                  <mc:Fallback>
                    <p:oleObj name="" r:id="rId5" imgW="2730500" imgH="622300" progId="Equation.DSMT4">
                      <p:embed/>
                      <p:pic>
                        <p:nvPicPr>
                          <p:cNvPr id="0" name="图片 3749"/>
                          <p:cNvPicPr/>
                          <p:nvPr/>
                        </p:nvPicPr>
                        <p:blipFill>
                          <a:blip r:embed="rId6"/>
                          <a:stretch>
                            <a:fillRect/>
                          </a:stretch>
                        </p:blipFill>
                        <p:spPr>
                          <a:xfrm>
                            <a:off x="953" y="953"/>
                            <a:ext cx="3808" cy="997"/>
                          </a:xfrm>
                          <a:prstGeom prst="rect">
                            <a:avLst/>
                          </a:prstGeom>
                          <a:noFill/>
                          <a:ln w="38100">
                            <a:noFill/>
                            <a:miter/>
                          </a:ln>
                        </p:spPr>
                      </p:pic>
                    </p:oleObj>
                  </mc:Fallback>
                </mc:AlternateContent>
              </a:graphicData>
            </a:graphic>
          </p:graphicFrame>
        </p:grpSp>
        <p:sp>
          <p:nvSpPr>
            <p:cNvPr id="46116" name="Rectangle 43"/>
            <p:cNvSpPr/>
            <p:nvPr/>
          </p:nvSpPr>
          <p:spPr>
            <a:xfrm>
              <a:off x="0" y="1118233"/>
              <a:ext cx="4806950" cy="61976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幅频特性及相频特性分别为：</a:t>
              </a:r>
              <a:endParaRPr lang="zh-CN" altLang="en-US" sz="2800" b="1" dirty="0">
                <a:latin typeface="宋体" panose="02010600030101010101" pitchFamily="2" charset="-122"/>
              </a:endParaRPr>
            </a:p>
          </p:txBody>
        </p:sp>
      </p:grpSp>
      <p:sp>
        <p:nvSpPr>
          <p:cNvPr id="46085" name="Rectangle 9"/>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7" name="Group 20"/>
          <p:cNvGrpSpPr/>
          <p:nvPr/>
        </p:nvGrpSpPr>
        <p:grpSpPr>
          <a:xfrm>
            <a:off x="38100" y="112713"/>
            <a:ext cx="8959850" cy="4021137"/>
            <a:chOff x="0" y="0"/>
            <a:chExt cx="8959850" cy="4022328"/>
          </a:xfrm>
        </p:grpSpPr>
        <p:grpSp>
          <p:nvGrpSpPr>
            <p:cNvPr id="46104" name="Group 21"/>
            <p:cNvGrpSpPr/>
            <p:nvPr/>
          </p:nvGrpSpPr>
          <p:grpSpPr>
            <a:xfrm>
              <a:off x="0" y="0"/>
              <a:ext cx="8959850" cy="3526332"/>
              <a:chOff x="0" y="0"/>
              <a:chExt cx="8959850" cy="3526332"/>
            </a:xfrm>
          </p:grpSpPr>
          <p:grpSp>
            <p:nvGrpSpPr>
              <p:cNvPr id="46106" name="Group 22"/>
              <p:cNvGrpSpPr/>
              <p:nvPr/>
            </p:nvGrpSpPr>
            <p:grpSpPr>
              <a:xfrm>
                <a:off x="0" y="0"/>
                <a:ext cx="8959850" cy="3525838"/>
                <a:chOff x="0" y="0"/>
                <a:chExt cx="5644" cy="2221"/>
              </a:xfrm>
            </p:grpSpPr>
            <p:sp>
              <p:nvSpPr>
                <p:cNvPr id="46110" name="AutoShape 48"/>
                <p:cNvSpPr/>
                <p:nvPr/>
              </p:nvSpPr>
              <p:spPr>
                <a:xfrm>
                  <a:off x="0" y="0"/>
                  <a:ext cx="5616" cy="2221"/>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46111" name="Group 24"/>
                <p:cNvGrpSpPr/>
                <p:nvPr/>
              </p:nvGrpSpPr>
              <p:grpSpPr>
                <a:xfrm>
                  <a:off x="71" y="582"/>
                  <a:ext cx="4374" cy="1047"/>
                  <a:chOff x="0" y="39"/>
                  <a:chExt cx="4374" cy="1047"/>
                </a:xfrm>
              </p:grpSpPr>
              <p:sp>
                <p:nvSpPr>
                  <p:cNvPr id="46113" name="Rectangle 50"/>
                  <p:cNvSpPr/>
                  <p:nvPr/>
                </p:nvSpPr>
                <p:spPr>
                  <a:xfrm>
                    <a:off x="0" y="759"/>
                    <a:ext cx="236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令虚部等于零，解出：</a:t>
                    </a:r>
                    <a:endParaRPr lang="zh-CN" altLang="en-US" sz="2800" b="1" dirty="0">
                      <a:latin typeface="宋体" panose="02010600030101010101" pitchFamily="2" charset="-122"/>
                    </a:endParaRPr>
                  </a:p>
                </p:txBody>
              </p:sp>
              <p:graphicFrame>
                <p:nvGraphicFramePr>
                  <p:cNvPr id="46114" name="Object 26"/>
                  <p:cNvGraphicFramePr>
                    <a:graphicFrameLocks noChangeAspect="1"/>
                  </p:cNvGraphicFramePr>
                  <p:nvPr/>
                </p:nvGraphicFramePr>
                <p:xfrm>
                  <a:off x="1153" y="39"/>
                  <a:ext cx="3221" cy="771"/>
                </p:xfrm>
                <a:graphic>
                  <a:graphicData uri="http://schemas.openxmlformats.org/presentationml/2006/ole">
                    <mc:AlternateContent xmlns:mc="http://schemas.openxmlformats.org/markup-compatibility/2006">
                      <mc:Choice xmlns:v="urn:schemas-microsoft-com:vml" Requires="v">
                        <p:oleObj spid="_x0000_s3747" name="" r:id="rId7" imgW="2296160" imgH="518160" progId="Equation.DSMT4">
                          <p:embed/>
                        </p:oleObj>
                      </mc:Choice>
                      <mc:Fallback>
                        <p:oleObj name="" r:id="rId7" imgW="2296160" imgH="518160" progId="Equation.DSMT4">
                          <p:embed/>
                          <p:pic>
                            <p:nvPicPr>
                              <p:cNvPr id="0" name="图片 3746"/>
                              <p:cNvPicPr/>
                              <p:nvPr/>
                            </p:nvPicPr>
                            <p:blipFill>
                              <a:blip r:embed="rId8"/>
                              <a:stretch>
                                <a:fillRect/>
                              </a:stretch>
                            </p:blipFill>
                            <p:spPr>
                              <a:xfrm>
                                <a:off x="1153" y="39"/>
                                <a:ext cx="3221" cy="771"/>
                              </a:xfrm>
                              <a:prstGeom prst="rect">
                                <a:avLst/>
                              </a:prstGeom>
                              <a:noFill/>
                              <a:ln w="38100">
                                <a:noFill/>
                                <a:miter/>
                              </a:ln>
                            </p:spPr>
                          </p:pic>
                        </p:oleObj>
                      </mc:Fallback>
                    </mc:AlternateContent>
                  </a:graphicData>
                </a:graphic>
              </p:graphicFrame>
            </p:grpSp>
            <p:sp>
              <p:nvSpPr>
                <p:cNvPr id="46112" name="Rectangle 54"/>
                <p:cNvSpPr/>
                <p:nvPr/>
              </p:nvSpPr>
              <p:spPr>
                <a:xfrm>
                  <a:off x="45" y="33"/>
                  <a:ext cx="5599"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由分析知，该极坐标曲线在第</a:t>
                  </a:r>
                  <a:r>
                    <a:rPr lang="en-US" altLang="zh-CN" sz="2800" b="1" dirty="0">
                      <a:latin typeface="宋体" panose="02010600030101010101" pitchFamily="2" charset="-122"/>
                    </a:rPr>
                    <a:t>Ⅱ</a:t>
                  </a:r>
                  <a:r>
                    <a:rPr lang="zh-CN" altLang="en-US" sz="2800" b="1" dirty="0">
                      <a:latin typeface="宋体" panose="02010600030101010101" pitchFamily="2" charset="-122"/>
                    </a:rPr>
                    <a:t>和第</a:t>
                  </a:r>
                  <a:r>
                    <a:rPr lang="en-US" altLang="zh-CN" sz="2800" b="1" dirty="0">
                      <a:latin typeface="宋体" panose="02010600030101010101" pitchFamily="2" charset="-122"/>
                    </a:rPr>
                    <a:t>Ⅲ</a:t>
                  </a:r>
                  <a:r>
                    <a:rPr lang="zh-CN" altLang="en-US" sz="2800" b="1" dirty="0">
                      <a:latin typeface="宋体" panose="02010600030101010101" pitchFamily="2" charset="-122"/>
                    </a:rPr>
                    <a:t>象限之间变化，与负实轴有交点。交点坐标确定如下：</a:t>
                  </a:r>
                  <a:endParaRPr lang="zh-CN" altLang="en-US" sz="2800" b="1" dirty="0">
                    <a:latin typeface="宋体" panose="02010600030101010101" pitchFamily="2" charset="-122"/>
                  </a:endParaRPr>
                </a:p>
              </p:txBody>
            </p:sp>
          </p:grpSp>
          <p:grpSp>
            <p:nvGrpSpPr>
              <p:cNvPr id="46107" name="Group 28"/>
              <p:cNvGrpSpPr>
                <a:grpSpLocks noChangeAspect="1"/>
              </p:cNvGrpSpPr>
              <p:nvPr/>
            </p:nvGrpSpPr>
            <p:grpSpPr>
              <a:xfrm>
                <a:off x="3383804" y="2376743"/>
                <a:ext cx="1380485" cy="1149589"/>
                <a:chOff x="0" y="78814"/>
                <a:chExt cx="1380485" cy="1149589"/>
              </a:xfrm>
            </p:grpSpPr>
            <p:graphicFrame>
              <p:nvGraphicFramePr>
                <p:cNvPr id="46108" name="Object 29"/>
                <p:cNvGraphicFramePr>
                  <a:graphicFrameLocks noChangeAspect="1"/>
                </p:cNvGraphicFramePr>
                <p:nvPr/>
              </p:nvGraphicFramePr>
              <p:xfrm>
                <a:off x="186974" y="78814"/>
                <a:ext cx="1193511" cy="789421"/>
              </p:xfrm>
              <a:graphic>
                <a:graphicData uri="http://schemas.openxmlformats.org/presentationml/2006/ole">
                  <mc:AlternateContent xmlns:mc="http://schemas.openxmlformats.org/markup-compatibility/2006">
                    <mc:Choice xmlns:v="urn:schemas-microsoft-com:vml" Requires="v">
                      <p:oleObj spid="_x0000_s3746" name="" r:id="rId9" imgW="467360" imgH="314960" progId="Equation.DSMT4">
                        <p:embed/>
                      </p:oleObj>
                    </mc:Choice>
                    <mc:Fallback>
                      <p:oleObj name="" r:id="rId9" imgW="467360" imgH="314960" progId="Equation.DSMT4">
                        <p:embed/>
                        <p:pic>
                          <p:nvPicPr>
                            <p:cNvPr id="0" name="图片 3745"/>
                            <p:cNvPicPr/>
                            <p:nvPr/>
                          </p:nvPicPr>
                          <p:blipFill>
                            <a:blip r:embed="rId10"/>
                            <a:stretch>
                              <a:fillRect/>
                            </a:stretch>
                          </p:blipFill>
                          <p:spPr>
                            <a:xfrm>
                              <a:off x="186974" y="78814"/>
                              <a:ext cx="1193511" cy="789421"/>
                            </a:xfrm>
                            <a:prstGeom prst="rect">
                              <a:avLst/>
                            </a:prstGeom>
                            <a:noFill/>
                            <a:ln w="38100">
                              <a:noFill/>
                              <a:miter/>
                            </a:ln>
                          </p:spPr>
                        </p:pic>
                      </p:oleObj>
                    </mc:Fallback>
                  </mc:AlternateContent>
                </a:graphicData>
              </a:graphic>
            </p:graphicFrame>
            <p:graphicFrame>
              <p:nvGraphicFramePr>
                <p:cNvPr id="46109" name="Object 30"/>
                <p:cNvGraphicFramePr>
                  <a:graphicFrameLocks noChangeAspect="1"/>
                </p:cNvGraphicFramePr>
                <p:nvPr/>
              </p:nvGraphicFramePr>
              <p:xfrm>
                <a:off x="0" y="869628"/>
                <a:ext cx="720652" cy="358775"/>
              </p:xfrm>
              <a:graphic>
                <a:graphicData uri="http://schemas.openxmlformats.org/presentationml/2006/ole">
                  <mc:AlternateContent xmlns:mc="http://schemas.openxmlformats.org/markup-compatibility/2006">
                    <mc:Choice xmlns:v="urn:schemas-microsoft-com:vml" Requires="v">
                      <p:oleObj spid="_x0000_s3748" name="" r:id="rId11" imgW="233680" imgH="91440" progId="Equation.DSMT4">
                        <p:embed/>
                      </p:oleObj>
                    </mc:Choice>
                    <mc:Fallback>
                      <p:oleObj name="" r:id="rId11" imgW="233680" imgH="91440" progId="Equation.DSMT4">
                        <p:embed/>
                        <p:pic>
                          <p:nvPicPr>
                            <p:cNvPr id="0" name="图片 3747"/>
                            <p:cNvPicPr/>
                            <p:nvPr/>
                          </p:nvPicPr>
                          <p:blipFill>
                            <a:blip r:embed="rId12"/>
                            <a:stretch>
                              <a:fillRect/>
                            </a:stretch>
                          </p:blipFill>
                          <p:spPr>
                            <a:xfrm>
                              <a:off x="0" y="869628"/>
                              <a:ext cx="720652" cy="358775"/>
                            </a:xfrm>
                            <a:prstGeom prst="rect">
                              <a:avLst/>
                            </a:prstGeom>
                            <a:noFill/>
                            <a:ln w="38100">
                              <a:noFill/>
                              <a:miter/>
                            </a:ln>
                          </p:spPr>
                        </p:pic>
                      </p:oleObj>
                    </mc:Fallback>
                  </mc:AlternateContent>
                </a:graphicData>
              </a:graphic>
            </p:graphicFrame>
          </p:grpSp>
        </p:grpSp>
        <p:sp>
          <p:nvSpPr>
            <p:cNvPr id="46105" name="Rectangle 50"/>
            <p:cNvSpPr/>
            <p:nvPr/>
          </p:nvSpPr>
          <p:spPr>
            <a:xfrm>
              <a:off x="30163" y="3075898"/>
              <a:ext cx="4362450" cy="9464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最终得到交点坐标为    。</a:t>
              </a:r>
              <a:endParaRPr lang="en-US" altLang="zh-CN" sz="2800" b="1" dirty="0">
                <a:solidFill>
                  <a:srgbClr val="000508"/>
                </a:solidFill>
                <a:latin typeface="Times New Roman" panose="02020603050405020304" pitchFamily="18" charset="0"/>
                <a:ea typeface="Times New Roman" panose="02020603050405020304" pitchFamily="18" charset="0"/>
              </a:endParaRPr>
            </a:p>
          </p:txBody>
        </p:sp>
      </p:grpSp>
      <p:grpSp>
        <p:nvGrpSpPr>
          <p:cNvPr id="12" name="Group 33"/>
          <p:cNvGrpSpPr/>
          <p:nvPr/>
        </p:nvGrpSpPr>
        <p:grpSpPr>
          <a:xfrm>
            <a:off x="2339975" y="3206750"/>
            <a:ext cx="3778250" cy="3678238"/>
            <a:chOff x="0" y="0"/>
            <a:chExt cx="1949" cy="1917"/>
          </a:xfrm>
        </p:grpSpPr>
        <p:sp>
          <p:nvSpPr>
            <p:cNvPr id="46099" name="Line 22"/>
            <p:cNvSpPr/>
            <p:nvPr/>
          </p:nvSpPr>
          <p:spPr>
            <a:xfrm>
              <a:off x="0" y="1242"/>
              <a:ext cx="1872" cy="0"/>
            </a:xfrm>
            <a:prstGeom prst="line">
              <a:avLst/>
            </a:prstGeom>
            <a:ln w="22225" cap="flat" cmpd="sng">
              <a:solidFill>
                <a:schemeClr val="tx2"/>
              </a:solidFill>
              <a:prstDash val="solid"/>
              <a:headEnd type="none" w="med" len="med"/>
              <a:tailEnd type="triangle" w="med" len="lg"/>
            </a:ln>
          </p:spPr>
        </p:sp>
        <p:sp>
          <p:nvSpPr>
            <p:cNvPr id="46100" name="Line 23"/>
            <p:cNvSpPr/>
            <p:nvPr/>
          </p:nvSpPr>
          <p:spPr>
            <a:xfrm flipV="1">
              <a:off x="1337" y="45"/>
              <a:ext cx="0" cy="1872"/>
            </a:xfrm>
            <a:prstGeom prst="line">
              <a:avLst/>
            </a:prstGeom>
            <a:ln w="22225" cap="flat" cmpd="sng">
              <a:solidFill>
                <a:schemeClr val="tx2"/>
              </a:solidFill>
              <a:prstDash val="solid"/>
              <a:headEnd type="none" w="med" len="med"/>
              <a:tailEnd type="triangle" w="med" len="lg"/>
            </a:ln>
          </p:spPr>
        </p:sp>
        <p:sp>
          <p:nvSpPr>
            <p:cNvPr id="46101" name="Rectangle 24"/>
            <p:cNvSpPr/>
            <p:nvPr/>
          </p:nvSpPr>
          <p:spPr>
            <a:xfrm>
              <a:off x="1457" y="1002"/>
              <a:ext cx="173"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0</a:t>
              </a:r>
              <a:endParaRPr lang="en-US" altLang="zh-CN" sz="2400" dirty="0">
                <a:latin typeface="Times New Roman" panose="02020603050405020304" pitchFamily="18" charset="0"/>
                <a:ea typeface="华文新魏" panose="02010800040101010101" pitchFamily="2" charset="-122"/>
              </a:endParaRPr>
            </a:p>
          </p:txBody>
        </p:sp>
        <p:sp>
          <p:nvSpPr>
            <p:cNvPr id="46102" name="Rectangle 25"/>
            <p:cNvSpPr/>
            <p:nvPr/>
          </p:nvSpPr>
          <p:spPr>
            <a:xfrm>
              <a:off x="1337" y="0"/>
              <a:ext cx="270"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Im</a:t>
              </a:r>
              <a:endParaRPr lang="en-US" altLang="zh-CN" sz="2400" dirty="0">
                <a:latin typeface="Times New Roman" panose="02020603050405020304" pitchFamily="18" charset="0"/>
                <a:ea typeface="华文新魏" panose="02010800040101010101" pitchFamily="2" charset="-122"/>
              </a:endParaRPr>
            </a:p>
          </p:txBody>
        </p:sp>
        <p:sp>
          <p:nvSpPr>
            <p:cNvPr id="46103" name="Rectangle 26"/>
            <p:cNvSpPr/>
            <p:nvPr/>
          </p:nvSpPr>
          <p:spPr>
            <a:xfrm>
              <a:off x="1680" y="948"/>
              <a:ext cx="269"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Re</a:t>
              </a:r>
              <a:endParaRPr lang="en-US" altLang="zh-CN" sz="2400" dirty="0">
                <a:latin typeface="Times New Roman" panose="02020603050405020304" pitchFamily="18" charset="0"/>
                <a:ea typeface="华文新魏" panose="02010800040101010101" pitchFamily="2" charset="-122"/>
              </a:endParaRPr>
            </a:p>
          </p:txBody>
        </p:sp>
      </p:grpSp>
      <p:graphicFrame>
        <p:nvGraphicFramePr>
          <p:cNvPr id="41999" name="Object 39"/>
          <p:cNvGraphicFramePr>
            <a:graphicFrameLocks noChangeAspect="1"/>
          </p:cNvGraphicFramePr>
          <p:nvPr/>
        </p:nvGraphicFramePr>
        <p:xfrm>
          <a:off x="2886075" y="5589588"/>
          <a:ext cx="682625" cy="354012"/>
        </p:xfrm>
        <a:graphic>
          <a:graphicData uri="http://schemas.openxmlformats.org/presentationml/2006/ole">
            <mc:AlternateContent xmlns:mc="http://schemas.openxmlformats.org/markup-compatibility/2006">
              <mc:Choice xmlns:v="urn:schemas-microsoft-com:vml" Requires="v">
                <p:oleObj spid="_x0000_s3751" name="" r:id="rId13" imgW="233680" imgH="91440" progId="Equation.DSMT4">
                  <p:embed/>
                </p:oleObj>
              </mc:Choice>
              <mc:Fallback>
                <p:oleObj name="" r:id="rId13" imgW="233680" imgH="91440" progId="Equation.DSMT4">
                  <p:embed/>
                  <p:pic>
                    <p:nvPicPr>
                      <p:cNvPr id="0" name="图片 3750"/>
                      <p:cNvPicPr/>
                      <p:nvPr/>
                    </p:nvPicPr>
                    <p:blipFill>
                      <a:blip r:embed="rId14"/>
                      <a:stretch>
                        <a:fillRect/>
                      </a:stretch>
                    </p:blipFill>
                    <p:spPr>
                      <a:xfrm>
                        <a:off x="2886075" y="5589588"/>
                        <a:ext cx="682625" cy="354012"/>
                      </a:xfrm>
                      <a:prstGeom prst="rect">
                        <a:avLst/>
                      </a:prstGeom>
                      <a:noFill/>
                      <a:ln w="38100">
                        <a:noFill/>
                        <a:miter/>
                      </a:ln>
                    </p:spPr>
                  </p:pic>
                </p:oleObj>
              </mc:Fallback>
            </mc:AlternateContent>
          </a:graphicData>
        </a:graphic>
      </p:graphicFrame>
      <p:graphicFrame>
        <p:nvGraphicFramePr>
          <p:cNvPr id="42000" name="Object 40"/>
          <p:cNvGraphicFramePr>
            <a:graphicFrameLocks noChangeAspect="1"/>
          </p:cNvGraphicFramePr>
          <p:nvPr/>
        </p:nvGraphicFramePr>
        <p:xfrm>
          <a:off x="2720975" y="4005263"/>
          <a:ext cx="1109663" cy="371475"/>
        </p:xfrm>
        <a:graphic>
          <a:graphicData uri="http://schemas.openxmlformats.org/presentationml/2006/ole">
            <mc:AlternateContent xmlns:mc="http://schemas.openxmlformats.org/markup-compatibility/2006">
              <mc:Choice xmlns:v="urn:schemas-microsoft-com:vml" Requires="v">
                <p:oleObj spid="_x0000_s3749" name="" r:id="rId15" imgW="325120" imgH="91440" progId="Equation.DSMT4">
                  <p:embed/>
                </p:oleObj>
              </mc:Choice>
              <mc:Fallback>
                <p:oleObj name="" r:id="rId15" imgW="325120" imgH="91440" progId="Equation.DSMT4">
                  <p:embed/>
                  <p:pic>
                    <p:nvPicPr>
                      <p:cNvPr id="0" name="图片 3748"/>
                      <p:cNvPicPr/>
                      <p:nvPr/>
                    </p:nvPicPr>
                    <p:blipFill>
                      <a:blip r:embed="rId16"/>
                      <a:stretch>
                        <a:fillRect/>
                      </a:stretch>
                    </p:blipFill>
                    <p:spPr>
                      <a:xfrm>
                        <a:off x="2720975" y="4005263"/>
                        <a:ext cx="1109663" cy="371475"/>
                      </a:xfrm>
                      <a:prstGeom prst="rect">
                        <a:avLst/>
                      </a:prstGeom>
                      <a:noFill/>
                      <a:ln w="38100">
                        <a:noFill/>
                        <a:miter/>
                      </a:ln>
                    </p:spPr>
                  </p:pic>
                </p:oleObj>
              </mc:Fallback>
            </mc:AlternateContent>
          </a:graphicData>
        </a:graphic>
      </p:graphicFrame>
      <p:graphicFrame>
        <p:nvGraphicFramePr>
          <p:cNvPr id="42001" name="Object 41"/>
          <p:cNvGraphicFramePr>
            <a:graphicFrameLocks noChangeAspect="1"/>
          </p:cNvGraphicFramePr>
          <p:nvPr/>
        </p:nvGraphicFramePr>
        <p:xfrm>
          <a:off x="5056188" y="5710238"/>
          <a:ext cx="1185862" cy="311150"/>
        </p:xfrm>
        <a:graphic>
          <a:graphicData uri="http://schemas.openxmlformats.org/presentationml/2006/ole">
            <mc:AlternateContent xmlns:mc="http://schemas.openxmlformats.org/markup-compatibility/2006">
              <mc:Choice xmlns:v="urn:schemas-microsoft-com:vml" Requires="v">
                <p:oleObj spid="_x0000_s3754" name="" r:id="rId17" imgW="355600" imgH="60960" progId="Equation.DSMT4">
                  <p:embed/>
                </p:oleObj>
              </mc:Choice>
              <mc:Fallback>
                <p:oleObj name="" r:id="rId17" imgW="355600" imgH="60960" progId="Equation.DSMT4">
                  <p:embed/>
                  <p:pic>
                    <p:nvPicPr>
                      <p:cNvPr id="0" name="图片 3753"/>
                      <p:cNvPicPr/>
                      <p:nvPr/>
                    </p:nvPicPr>
                    <p:blipFill>
                      <a:blip r:embed="rId18"/>
                      <a:stretch>
                        <a:fillRect/>
                      </a:stretch>
                    </p:blipFill>
                    <p:spPr>
                      <a:xfrm>
                        <a:off x="5056188" y="5710238"/>
                        <a:ext cx="1185862" cy="311150"/>
                      </a:xfrm>
                      <a:prstGeom prst="rect">
                        <a:avLst/>
                      </a:prstGeom>
                      <a:noFill/>
                      <a:ln w="38100">
                        <a:noFill/>
                        <a:miter/>
                      </a:ln>
                    </p:spPr>
                  </p:pic>
                </p:oleObj>
              </mc:Fallback>
            </mc:AlternateContent>
          </a:graphicData>
        </a:graphic>
      </p:graphicFrame>
      <p:grpSp>
        <p:nvGrpSpPr>
          <p:cNvPr id="13" name="Group 42"/>
          <p:cNvGrpSpPr/>
          <p:nvPr/>
        </p:nvGrpSpPr>
        <p:grpSpPr>
          <a:xfrm>
            <a:off x="3494088" y="3748088"/>
            <a:ext cx="1439862" cy="2584450"/>
            <a:chOff x="12699" y="-57144"/>
            <a:chExt cx="1439789" cy="2583497"/>
          </a:xfrm>
        </p:grpSpPr>
        <p:sp>
          <p:nvSpPr>
            <p:cNvPr id="46096" name="弧形 55"/>
            <p:cNvSpPr/>
            <p:nvPr/>
          </p:nvSpPr>
          <p:spPr>
            <a:xfrm>
              <a:off x="12699" y="1086580"/>
              <a:ext cx="1439789" cy="1439773"/>
            </a:xfrm>
            <a:custGeom>
              <a:avLst/>
              <a:gdLst>
                <a:gd name="txL" fmla="*/ 0 w 1439789"/>
                <a:gd name="txT" fmla="*/ 0 h 1439773"/>
                <a:gd name="txR" fmla="*/ 1439789 w 1439789"/>
                <a:gd name="txB" fmla="*/ 1439773 h 1439773"/>
              </a:gdLst>
              <a:ahLst/>
              <a:cxnLst>
                <a:cxn ang="0">
                  <a:pos x="1439773" y="724693"/>
                </a:cxn>
                <a:cxn ang="0">
                  <a:pos x="1067733" y="1350163"/>
                </a:cxn>
                <a:cxn ang="0">
                  <a:pos x="340220" y="1331514"/>
                </a:cxn>
                <a:cxn ang="0">
                  <a:pos x="715" y="687803"/>
                </a:cxn>
                <a:cxn ang="0">
                  <a:pos x="719895" y="719887"/>
                </a:cxn>
                <a:cxn ang="0">
                  <a:pos x="1439773" y="724693"/>
                </a:cxn>
                <a:cxn ang="0">
                  <a:pos x="1439773" y="724693"/>
                </a:cxn>
                <a:cxn ang="0">
                  <a:pos x="1067733" y="1350163"/>
                </a:cxn>
                <a:cxn ang="0">
                  <a:pos x="340220" y="1331514"/>
                </a:cxn>
                <a:cxn ang="0">
                  <a:pos x="715" y="687803"/>
                </a:cxn>
              </a:cxnLst>
              <a:rect l="txL" t="txT" r="txR" b="txB"/>
              <a:pathLst>
                <a:path w="1439789" h="1439773" stroke="0">
                  <a:moveTo>
                    <a:pt x="1439773" y="724693"/>
                  </a:moveTo>
                  <a:cubicBezTo>
                    <a:pt x="1438034" y="985132"/>
                    <a:pt x="1295760" y="1224322"/>
                    <a:pt x="1067733" y="1350163"/>
                  </a:cubicBezTo>
                  <a:cubicBezTo>
                    <a:pt x="839709" y="1476003"/>
                    <a:pt x="561497" y="1468871"/>
                    <a:pt x="340220" y="1331514"/>
                  </a:cubicBezTo>
                  <a:cubicBezTo>
                    <a:pt x="118940" y="1194155"/>
                    <a:pt x="-10893" y="947989"/>
                    <a:pt x="715" y="687803"/>
                  </a:cubicBezTo>
                  <a:lnTo>
                    <a:pt x="719895" y="719887"/>
                  </a:lnTo>
                  <a:lnTo>
                    <a:pt x="1439773" y="724693"/>
                  </a:lnTo>
                  <a:close/>
                </a:path>
                <a:path w="1439789" h="1439773" fill="none">
                  <a:moveTo>
                    <a:pt x="1439773" y="724693"/>
                  </a:moveTo>
                  <a:cubicBezTo>
                    <a:pt x="1438034" y="985132"/>
                    <a:pt x="1295760" y="1224322"/>
                    <a:pt x="1067733" y="1350163"/>
                  </a:cubicBezTo>
                  <a:cubicBezTo>
                    <a:pt x="839709" y="1476003"/>
                    <a:pt x="561497" y="1468871"/>
                    <a:pt x="340220" y="1331514"/>
                  </a:cubicBezTo>
                  <a:cubicBezTo>
                    <a:pt x="118940" y="1194155"/>
                    <a:pt x="-10893" y="947989"/>
                    <a:pt x="715" y="687803"/>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46097" name="任意多边形 57"/>
            <p:cNvSpPr/>
            <p:nvPr/>
          </p:nvSpPr>
          <p:spPr>
            <a:xfrm>
              <a:off x="14286" y="-57144"/>
              <a:ext cx="673065" cy="1841385"/>
            </a:xfrm>
            <a:custGeom>
              <a:avLst/>
              <a:gdLst>
                <a:gd name="txL" fmla="*/ 0 w 673100"/>
                <a:gd name="txT" fmla="*/ 0 h 1841500"/>
                <a:gd name="txR" fmla="*/ 673100 w 673100"/>
                <a:gd name="txB" fmla="*/ 1841500 h 1841500"/>
              </a:gdLst>
              <a:ahLst/>
              <a:cxnLst>
                <a:cxn ang="0">
                  <a:pos x="0" y="1834485"/>
                </a:cxn>
                <a:cxn ang="0">
                  <a:pos x="265846" y="948901"/>
                </a:cxn>
                <a:cxn ang="0">
                  <a:pos x="670965" y="0"/>
                </a:cxn>
              </a:cxnLst>
              <a:rect l="txL" t="txT" r="txR" b="txB"/>
              <a:pathLst>
                <a:path w="673100" h="1841500">
                  <a:moveTo>
                    <a:pt x="0" y="1841500"/>
                  </a:moveTo>
                  <a:cubicBezTo>
                    <a:pt x="77258" y="1550458"/>
                    <a:pt x="154517" y="1259417"/>
                    <a:pt x="266700" y="952500"/>
                  </a:cubicBezTo>
                  <a:cubicBezTo>
                    <a:pt x="378883" y="645583"/>
                    <a:pt x="586317" y="171450"/>
                    <a:pt x="673100" y="0"/>
                  </a:cubicBezTo>
                </a:path>
              </a:pathLst>
            </a:custGeom>
            <a:noFill/>
            <a:ln w="25400" cap="flat" cmpd="sng">
              <a:solidFill>
                <a:srgbClr val="D3091C">
                  <a:alpha val="100000"/>
                </a:srgbClr>
              </a:solidFill>
              <a:prstDash val="solid"/>
              <a:round/>
              <a:headEnd type="none" w="med" len="med"/>
              <a:tailEnd type="none" w="med" len="med"/>
            </a:ln>
          </p:spPr>
          <p:txBody>
            <a:bodyPr/>
            <a:p>
              <a:endParaRPr lang="zh-CN" altLang="en-US"/>
            </a:p>
          </p:txBody>
        </p:sp>
        <p:cxnSp>
          <p:nvCxnSpPr>
            <p:cNvPr id="46098" name="直接箭头连接符 61"/>
            <p:cNvCxnSpPr/>
            <p:nvPr/>
          </p:nvCxnSpPr>
          <p:spPr>
            <a:xfrm flipH="1">
              <a:off x="257162" y="12699"/>
              <a:ext cx="388918" cy="939741"/>
            </a:xfrm>
            <a:prstGeom prst="straightConnector1">
              <a:avLst/>
            </a:prstGeom>
            <a:ln w="25400" cap="flat" cmpd="sng">
              <a:solidFill>
                <a:srgbClr val="FF0000"/>
              </a:solidFill>
              <a:prstDash val="solid"/>
              <a:headEnd type="none" w="med" len="med"/>
              <a:tailEnd type="arrow" w="med" len="med"/>
            </a:ln>
          </p:spPr>
        </p:cxnSp>
      </p:grpSp>
      <p:grpSp>
        <p:nvGrpSpPr>
          <p:cNvPr id="6" name="Group 15"/>
          <p:cNvGrpSpPr/>
          <p:nvPr/>
        </p:nvGrpSpPr>
        <p:grpSpPr>
          <a:xfrm>
            <a:off x="1116013" y="3789363"/>
            <a:ext cx="6929437" cy="1833562"/>
            <a:chOff x="0" y="48"/>
            <a:chExt cx="5472" cy="1326"/>
          </a:xfrm>
        </p:grpSpPr>
        <p:sp>
          <p:nvSpPr>
            <p:cNvPr id="46093" name="AutoShape 58"/>
            <p:cNvSpPr/>
            <p:nvPr/>
          </p:nvSpPr>
          <p:spPr>
            <a:xfrm>
              <a:off x="0" y="52"/>
              <a:ext cx="5472" cy="132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46094" name="Rectangle 59"/>
            <p:cNvSpPr/>
            <p:nvPr/>
          </p:nvSpPr>
          <p:spPr>
            <a:xfrm>
              <a:off x="97" y="48"/>
              <a:ext cx="5375" cy="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确定起始点和终止点：</a:t>
              </a:r>
              <a:endParaRPr lang="zh-CN" altLang="en-US" sz="2800" b="1" dirty="0">
                <a:latin typeface="宋体" panose="02010600030101010101" pitchFamily="2" charset="-122"/>
              </a:endParaRPr>
            </a:p>
          </p:txBody>
        </p:sp>
        <p:graphicFrame>
          <p:nvGraphicFramePr>
            <p:cNvPr id="46095" name="Object 18"/>
            <p:cNvGraphicFramePr>
              <a:graphicFrameLocks noChangeAspect="1"/>
            </p:cNvGraphicFramePr>
            <p:nvPr/>
          </p:nvGraphicFramePr>
          <p:xfrm>
            <a:off x="939" y="477"/>
            <a:ext cx="3213" cy="666"/>
          </p:xfrm>
          <a:graphic>
            <a:graphicData uri="http://schemas.openxmlformats.org/presentationml/2006/ole">
              <mc:AlternateContent xmlns:mc="http://schemas.openxmlformats.org/markup-compatibility/2006">
                <mc:Choice xmlns:v="urn:schemas-microsoft-com:vml" Requires="v">
                  <p:oleObj spid="_x0000_s3762" name="" r:id="rId19" imgW="1696720" imgH="335280" progId="Equation.DSMT4">
                    <p:embed/>
                  </p:oleObj>
                </mc:Choice>
                <mc:Fallback>
                  <p:oleObj name="" r:id="rId19" imgW="1696720" imgH="335280" progId="Equation.DSMT4">
                    <p:embed/>
                    <p:pic>
                      <p:nvPicPr>
                        <p:cNvPr id="0" name="图片 3761"/>
                        <p:cNvPicPr/>
                        <p:nvPr/>
                      </p:nvPicPr>
                      <p:blipFill>
                        <a:blip r:embed="rId20"/>
                        <a:stretch>
                          <a:fillRect/>
                        </a:stretch>
                      </p:blipFill>
                      <p:spPr>
                        <a:xfrm>
                          <a:off x="939" y="477"/>
                          <a:ext cx="3213" cy="666"/>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1.94444E-6 -1.11111E-6 L -0.00087 -0.44861 " pathEditMode="relative" rAng="0" ptsTypes="AA">
                                      <p:cBhvr>
                                        <p:cTn id="16" dur="500" fill="hold"/>
                                        <p:tgtEl>
                                          <p:spTgt spid="6"/>
                                        </p:tgtEl>
                                        <p:attrNameLst>
                                          <p:attrName>ppt_x</p:attrName>
                                          <p:attrName>ppt_y</p:attrName>
                                        </p:attrNameLst>
                                      </p:cBhvr>
                                      <p:rCtr x="-100" y="-22400"/>
                                    </p:animMotion>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2001"/>
                                        </p:tgtEl>
                                        <p:attrNameLst>
                                          <p:attrName>style.visibility</p:attrName>
                                        </p:attrNameLst>
                                      </p:cBhvr>
                                      <p:to>
                                        <p:strVal val="visible"/>
                                      </p:to>
                                    </p:set>
                                    <p:animEffect transition="in" filter="wipe(left)">
                                      <p:cBhvr>
                                        <p:cTn id="29" dur="500"/>
                                        <p:tgtEl>
                                          <p:spTgt spid="42001"/>
                                        </p:tgtEl>
                                      </p:cBhvr>
                                    </p:animEffect>
                                  </p:childTnLst>
                                </p:cTn>
                              </p:par>
                              <p:par>
                                <p:cTn id="30" presetID="22" presetClass="entr" presetSubtype="8" fill="hold" nodeType="withEffect">
                                  <p:stCondLst>
                                    <p:cond delay="0"/>
                                  </p:stCondLst>
                                  <p:childTnLst>
                                    <p:set>
                                      <p:cBhvr>
                                        <p:cTn id="31" dur="1" fill="hold">
                                          <p:stCondLst>
                                            <p:cond delay="0"/>
                                          </p:stCondLst>
                                        </p:cTn>
                                        <p:tgtEl>
                                          <p:spTgt spid="42000"/>
                                        </p:tgtEl>
                                        <p:attrNameLst>
                                          <p:attrName>style.visibility</p:attrName>
                                        </p:attrNameLst>
                                      </p:cBhvr>
                                      <p:to>
                                        <p:strVal val="visible"/>
                                      </p:to>
                                    </p:set>
                                    <p:animEffect transition="in" filter="wipe(left)">
                                      <p:cBhvr>
                                        <p:cTn id="32" dur="500"/>
                                        <p:tgtEl>
                                          <p:spTgt spid="4200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xit" presetSubtype="0" fill="hold" nodeType="with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1999"/>
                                        </p:tgtEl>
                                        <p:attrNameLst>
                                          <p:attrName>style.visibility</p:attrName>
                                        </p:attrNameLst>
                                      </p:cBhvr>
                                      <p:to>
                                        <p:strVal val="visible"/>
                                      </p:to>
                                    </p:set>
                                    <p:animEffect transition="in" filter="wipe(left)">
                                      <p:cBhvr>
                                        <p:cTn id="45" dur="500"/>
                                        <p:tgtEl>
                                          <p:spTgt spid="4199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1"/>
          <p:cNvSpPr txBox="1">
            <a:spLocks noGrp="1"/>
          </p:cNvSpPr>
          <p:nvPr/>
        </p:nvSpPr>
        <p:spPr>
          <a:xfrm>
            <a:off x="7789863" y="6194425"/>
            <a:ext cx="1103312"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47107" name="Group 3"/>
          <p:cNvGrpSpPr/>
          <p:nvPr/>
        </p:nvGrpSpPr>
        <p:grpSpPr>
          <a:xfrm>
            <a:off x="107950" y="179388"/>
            <a:ext cx="6345238" cy="1828800"/>
            <a:chOff x="0" y="0"/>
            <a:chExt cx="6464087" cy="1828490"/>
          </a:xfrm>
        </p:grpSpPr>
        <p:sp>
          <p:nvSpPr>
            <p:cNvPr id="47141" name="Rectangle 2"/>
            <p:cNvSpPr/>
            <p:nvPr/>
          </p:nvSpPr>
          <p:spPr>
            <a:xfrm>
              <a:off x="0" y="0"/>
              <a:ext cx="6464087" cy="519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5.7 </a:t>
              </a:r>
              <a:r>
                <a:rPr lang="zh-CN" altLang="en-US" sz="2800" b="1" dirty="0">
                  <a:latin typeface="Times New Roman" panose="02020603050405020304" pitchFamily="18" charset="0"/>
                  <a:cs typeface="Times New Roman" panose="02020603050405020304" pitchFamily="18" charset="0"/>
                </a:rPr>
                <a:t>单位反馈系统的开环传递函数为</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47142" name="Object 5"/>
            <p:cNvGraphicFramePr>
              <a:graphicFrameLocks noChangeAspect="1"/>
            </p:cNvGraphicFramePr>
            <p:nvPr/>
          </p:nvGraphicFramePr>
          <p:xfrm>
            <a:off x="3607705" y="441270"/>
            <a:ext cx="1697706" cy="897397"/>
          </p:xfrm>
          <a:graphic>
            <a:graphicData uri="http://schemas.openxmlformats.org/presentationml/2006/ole">
              <mc:AlternateContent xmlns:mc="http://schemas.openxmlformats.org/markup-compatibility/2006">
                <mc:Choice xmlns:v="urn:schemas-microsoft-com:vml" Requires="v">
                  <p:oleObj spid="_x0000_s3755" name="" r:id="rId1" imgW="670560" imgH="314960" progId="Equation.DSMT4">
                    <p:embed/>
                  </p:oleObj>
                </mc:Choice>
                <mc:Fallback>
                  <p:oleObj name="" r:id="rId1" imgW="670560" imgH="314960" progId="Equation.DSMT4">
                    <p:embed/>
                    <p:pic>
                      <p:nvPicPr>
                        <p:cNvPr id="0" name="图片 3754"/>
                        <p:cNvPicPr/>
                        <p:nvPr/>
                      </p:nvPicPr>
                      <p:blipFill>
                        <a:blip r:embed="rId2"/>
                        <a:stretch>
                          <a:fillRect/>
                        </a:stretch>
                      </p:blipFill>
                      <p:spPr>
                        <a:xfrm>
                          <a:off x="3607705" y="441270"/>
                          <a:ext cx="1697706" cy="897397"/>
                        </a:xfrm>
                        <a:prstGeom prst="rect">
                          <a:avLst/>
                        </a:prstGeom>
                        <a:noFill/>
                        <a:ln w="38100">
                          <a:noFill/>
                          <a:miter/>
                        </a:ln>
                      </p:spPr>
                    </p:pic>
                  </p:oleObj>
                </mc:Fallback>
              </mc:AlternateContent>
            </a:graphicData>
          </a:graphic>
        </p:graphicFrame>
        <p:sp>
          <p:nvSpPr>
            <p:cNvPr id="47143" name="Rectangle 2"/>
            <p:cNvSpPr/>
            <p:nvPr/>
          </p:nvSpPr>
          <p:spPr>
            <a:xfrm>
              <a:off x="995954" y="1305306"/>
              <a:ext cx="4211844" cy="52318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试概略绘制其极坐标图。</a:t>
              </a:r>
              <a:endParaRPr lang="zh-CN" altLang="en-US" sz="2800" b="1" dirty="0">
                <a:latin typeface="宋体" panose="02010600030101010101" pitchFamily="2" charset="-122"/>
              </a:endParaRPr>
            </a:p>
          </p:txBody>
        </p:sp>
      </p:grpSp>
      <p:grpSp>
        <p:nvGrpSpPr>
          <p:cNvPr id="3" name="Group 7"/>
          <p:cNvGrpSpPr/>
          <p:nvPr/>
        </p:nvGrpSpPr>
        <p:grpSpPr>
          <a:xfrm>
            <a:off x="107950" y="188913"/>
            <a:ext cx="8991600" cy="1655762"/>
            <a:chOff x="0" y="0"/>
            <a:chExt cx="5664" cy="1043"/>
          </a:xfrm>
        </p:grpSpPr>
        <p:sp>
          <p:nvSpPr>
            <p:cNvPr id="47137" name="AutoShape 39"/>
            <p:cNvSpPr/>
            <p:nvPr/>
          </p:nvSpPr>
          <p:spPr>
            <a:xfrm>
              <a:off x="0" y="7"/>
              <a:ext cx="5664" cy="103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endParaRPr>
            </a:p>
          </p:txBody>
        </p:sp>
        <p:grpSp>
          <p:nvGrpSpPr>
            <p:cNvPr id="47138" name="Group 9"/>
            <p:cNvGrpSpPr/>
            <p:nvPr/>
          </p:nvGrpSpPr>
          <p:grpSpPr>
            <a:xfrm>
              <a:off x="12" y="0"/>
              <a:ext cx="4780" cy="967"/>
              <a:chOff x="0" y="0"/>
              <a:chExt cx="4780" cy="967"/>
            </a:xfrm>
          </p:grpSpPr>
          <p:graphicFrame>
            <p:nvGraphicFramePr>
              <p:cNvPr id="47139" name="Object 10"/>
              <p:cNvGraphicFramePr>
                <a:graphicFrameLocks noChangeAspect="1"/>
              </p:cNvGraphicFramePr>
              <p:nvPr/>
            </p:nvGraphicFramePr>
            <p:xfrm>
              <a:off x="1012" y="362"/>
              <a:ext cx="3768" cy="605"/>
            </p:xfrm>
            <a:graphic>
              <a:graphicData uri="http://schemas.openxmlformats.org/presentationml/2006/ole">
                <mc:AlternateContent xmlns:mc="http://schemas.openxmlformats.org/markup-compatibility/2006">
                  <mc:Choice xmlns:v="urn:schemas-microsoft-com:vml" Requires="v">
                    <p:oleObj spid="_x0000_s3759" name="" r:id="rId3" imgW="2641600" imgH="375920" progId="Equation.DSMT4">
                      <p:embed/>
                    </p:oleObj>
                  </mc:Choice>
                  <mc:Fallback>
                    <p:oleObj name="" r:id="rId3" imgW="2641600" imgH="375920" progId="Equation.DSMT4">
                      <p:embed/>
                      <p:pic>
                        <p:nvPicPr>
                          <p:cNvPr id="0" name="图片 3758"/>
                          <p:cNvPicPr/>
                          <p:nvPr/>
                        </p:nvPicPr>
                        <p:blipFill>
                          <a:blip r:embed="rId4"/>
                          <a:stretch>
                            <a:fillRect/>
                          </a:stretch>
                        </p:blipFill>
                        <p:spPr>
                          <a:xfrm>
                            <a:off x="1012" y="362"/>
                            <a:ext cx="3768" cy="605"/>
                          </a:xfrm>
                          <a:prstGeom prst="rect">
                            <a:avLst/>
                          </a:prstGeom>
                          <a:noFill/>
                          <a:ln w="38100">
                            <a:noFill/>
                            <a:miter/>
                          </a:ln>
                        </p:spPr>
                      </p:pic>
                    </p:oleObj>
                  </mc:Fallback>
                </mc:AlternateContent>
              </a:graphicData>
            </a:graphic>
          </p:graphicFrame>
          <p:sp>
            <p:nvSpPr>
              <p:cNvPr id="47140" name="Rectangle 43"/>
              <p:cNvSpPr/>
              <p:nvPr/>
            </p:nvSpPr>
            <p:spPr>
              <a:xfrm>
                <a:off x="0" y="0"/>
                <a:ext cx="2142"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a:t>
                </a:r>
                <a:r>
                  <a:rPr lang="en-US" altLang="zh-CN" sz="2800" b="1" dirty="0">
                    <a:latin typeface="宋体" panose="02010600030101010101" pitchFamily="2" charset="-122"/>
                  </a:rPr>
                  <a:t>:</a:t>
                </a:r>
                <a:r>
                  <a:rPr lang="zh-CN" altLang="en-US" sz="2800" b="1" dirty="0">
                    <a:latin typeface="宋体" panose="02010600030101010101" pitchFamily="2" charset="-122"/>
                  </a:rPr>
                  <a:t>开环频率特性为</a:t>
                </a:r>
                <a:r>
                  <a:rPr lang="en-US" altLang="zh-CN" sz="2800" b="1" dirty="0">
                    <a:latin typeface="宋体" panose="02010600030101010101" pitchFamily="2" charset="-122"/>
                  </a:rPr>
                  <a:t>:</a:t>
                </a:r>
                <a:endParaRPr lang="zh-CN" altLang="en-US" sz="2800" b="1" dirty="0">
                  <a:latin typeface="宋体" panose="02010600030101010101" pitchFamily="2" charset="-122"/>
                </a:endParaRPr>
              </a:p>
            </p:txBody>
          </p:sp>
        </p:grpSp>
      </p:grpSp>
      <p:sp>
        <p:nvSpPr>
          <p:cNvPr id="47109" name="Rectangle 9"/>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5" name="Group 42"/>
          <p:cNvGrpSpPr/>
          <p:nvPr/>
        </p:nvGrpSpPr>
        <p:grpSpPr>
          <a:xfrm>
            <a:off x="250825" y="115888"/>
            <a:ext cx="8856663" cy="2308225"/>
            <a:chOff x="113" y="73"/>
            <a:chExt cx="5579" cy="1454"/>
          </a:xfrm>
        </p:grpSpPr>
        <p:grpSp>
          <p:nvGrpSpPr>
            <p:cNvPr id="47130" name="Group 23"/>
            <p:cNvGrpSpPr/>
            <p:nvPr/>
          </p:nvGrpSpPr>
          <p:grpSpPr>
            <a:xfrm>
              <a:off x="113" y="73"/>
              <a:ext cx="5579" cy="1454"/>
              <a:chOff x="0" y="34"/>
              <a:chExt cx="5472" cy="2313"/>
            </a:xfrm>
          </p:grpSpPr>
          <p:sp>
            <p:nvSpPr>
              <p:cNvPr id="47135" name="AutoShape 58"/>
              <p:cNvSpPr/>
              <p:nvPr/>
            </p:nvSpPr>
            <p:spPr>
              <a:xfrm>
                <a:off x="0" y="34"/>
                <a:ext cx="5472" cy="2313"/>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47136" name="Rectangle 59"/>
              <p:cNvSpPr/>
              <p:nvPr/>
            </p:nvSpPr>
            <p:spPr>
              <a:xfrm>
                <a:off x="0" y="56"/>
                <a:ext cx="5376" cy="22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这是一个惯性环节与延滞环节的组合，其频率特性的幅值与惯性环节相同，只是幅角滞后了  弧度。因此可以先绘制惯性环节</a:t>
                </a:r>
                <a:r>
                  <a:rPr lang="en-US" altLang="zh-CN" sz="2800" b="1" dirty="0">
                    <a:latin typeface="宋体" panose="02010600030101010101" pitchFamily="2" charset="-122"/>
                  </a:rPr>
                  <a:t>(</a:t>
                </a:r>
                <a:r>
                  <a:rPr lang="zh-CN" altLang="en-US" sz="2800" b="1" dirty="0">
                    <a:latin typeface="宋体" panose="02010600030101010101" pitchFamily="2" charset="-122"/>
                  </a:rPr>
                  <a:t>设为</a:t>
                </a:r>
                <a:r>
                  <a:rPr lang="en-US" altLang="zh-CN" sz="2800" b="1" dirty="0">
                    <a:latin typeface="宋体" panose="02010600030101010101" pitchFamily="2" charset="-122"/>
                  </a:rPr>
                  <a:t>      )</a:t>
                </a:r>
                <a:r>
                  <a:rPr lang="zh-CN" altLang="en-US" sz="2800" b="1" dirty="0">
                    <a:latin typeface="宋体" panose="02010600030101010101" pitchFamily="2" charset="-122"/>
                  </a:rPr>
                  <a:t>的极坐标图，然后，只要在每一个频率  上幅值保持不变，相角再增加     </a:t>
                </a:r>
                <a:r>
                  <a:rPr lang="en-US" altLang="zh-CN" sz="2800" b="1" dirty="0">
                    <a:latin typeface="宋体" panose="02010600030101010101" pitchFamily="2" charset="-122"/>
                  </a:rPr>
                  <a:t>,</a:t>
                </a:r>
                <a:r>
                  <a:rPr lang="zh-CN" altLang="en-US" sz="2800" b="1" dirty="0">
                    <a:latin typeface="宋体" panose="02010600030101010101" pitchFamily="2" charset="-122"/>
                  </a:rPr>
                  <a:t>即得该系统的极坐标图</a:t>
                </a:r>
                <a:r>
                  <a:rPr lang="en-US" altLang="zh-CN" sz="2800" b="1" dirty="0">
                    <a:latin typeface="宋体" panose="02010600030101010101" pitchFamily="2" charset="-122"/>
                  </a:rPr>
                  <a:t>,</a:t>
                </a:r>
                <a:r>
                  <a:rPr lang="zh-CN" altLang="en-US" sz="2800" b="1" dirty="0">
                    <a:latin typeface="宋体" panose="02010600030101010101" pitchFamily="2" charset="-122"/>
                  </a:rPr>
                  <a:t>是一条螺旋线。</a:t>
                </a:r>
                <a:endParaRPr lang="zh-CN" altLang="en-US" sz="2800" b="1" dirty="0">
                  <a:latin typeface="宋体" panose="02010600030101010101" pitchFamily="2" charset="-122"/>
                </a:endParaRPr>
              </a:p>
            </p:txBody>
          </p:sp>
        </p:grpSp>
        <p:graphicFrame>
          <p:nvGraphicFramePr>
            <p:cNvPr id="47131" name="Object 26"/>
            <p:cNvGraphicFramePr>
              <a:graphicFrameLocks noChangeAspect="1"/>
            </p:cNvGraphicFramePr>
            <p:nvPr/>
          </p:nvGraphicFramePr>
          <p:xfrm>
            <a:off x="4040" y="460"/>
            <a:ext cx="382" cy="235"/>
          </p:xfrm>
          <a:graphic>
            <a:graphicData uri="http://schemas.openxmlformats.org/presentationml/2006/ole">
              <mc:AlternateContent xmlns:mc="http://schemas.openxmlformats.org/markup-compatibility/2006">
                <mc:Choice xmlns:v="urn:schemas-microsoft-com:vml" Requires="v">
                  <p:oleObj spid="_x0000_s3761" name="" r:id="rId5" imgW="162560" imgH="91440" progId="Equation.DSMT4">
                    <p:embed/>
                  </p:oleObj>
                </mc:Choice>
                <mc:Fallback>
                  <p:oleObj name="" r:id="rId5" imgW="162560" imgH="91440" progId="Equation.DSMT4">
                    <p:embed/>
                    <p:pic>
                      <p:nvPicPr>
                        <p:cNvPr id="0" name="图片 3760"/>
                        <p:cNvPicPr/>
                        <p:nvPr/>
                      </p:nvPicPr>
                      <p:blipFill>
                        <a:blip r:embed="rId6"/>
                        <a:stretch>
                          <a:fillRect/>
                        </a:stretch>
                      </p:blipFill>
                      <p:spPr>
                        <a:xfrm>
                          <a:off x="4040" y="460"/>
                          <a:ext cx="382" cy="235"/>
                        </a:xfrm>
                        <a:prstGeom prst="rect">
                          <a:avLst/>
                        </a:prstGeom>
                        <a:noFill/>
                        <a:ln w="38100">
                          <a:noFill/>
                          <a:miter/>
                        </a:ln>
                      </p:spPr>
                    </p:pic>
                  </p:oleObj>
                </mc:Fallback>
              </mc:AlternateContent>
            </a:graphicData>
          </a:graphic>
        </p:graphicFrame>
        <p:graphicFrame>
          <p:nvGraphicFramePr>
            <p:cNvPr id="47132" name="Object 27"/>
            <p:cNvGraphicFramePr>
              <a:graphicFrameLocks noChangeAspect="1"/>
            </p:cNvGraphicFramePr>
            <p:nvPr/>
          </p:nvGraphicFramePr>
          <p:xfrm>
            <a:off x="2835" y="663"/>
            <a:ext cx="741" cy="293"/>
          </p:xfrm>
          <a:graphic>
            <a:graphicData uri="http://schemas.openxmlformats.org/presentationml/2006/ole">
              <mc:AlternateContent xmlns:mc="http://schemas.openxmlformats.org/markup-compatibility/2006">
                <mc:Choice xmlns:v="urn:schemas-microsoft-com:vml" Requires="v">
                  <p:oleObj spid="_x0000_s3757" name="" r:id="rId7" imgW="365760" imgH="132080" progId="Equation.DSMT4">
                    <p:embed/>
                  </p:oleObj>
                </mc:Choice>
                <mc:Fallback>
                  <p:oleObj name="" r:id="rId7" imgW="365760" imgH="132080" progId="Equation.DSMT4">
                    <p:embed/>
                    <p:pic>
                      <p:nvPicPr>
                        <p:cNvPr id="0" name="图片 3756"/>
                        <p:cNvPicPr/>
                        <p:nvPr/>
                      </p:nvPicPr>
                      <p:blipFill>
                        <a:blip r:embed="rId8"/>
                        <a:stretch>
                          <a:fillRect/>
                        </a:stretch>
                      </p:blipFill>
                      <p:spPr>
                        <a:xfrm>
                          <a:off x="2835" y="663"/>
                          <a:ext cx="741" cy="293"/>
                        </a:xfrm>
                        <a:prstGeom prst="rect">
                          <a:avLst/>
                        </a:prstGeom>
                        <a:noFill/>
                        <a:ln w="38100">
                          <a:noFill/>
                          <a:miter/>
                        </a:ln>
                      </p:spPr>
                    </p:pic>
                  </p:oleObj>
                </mc:Fallback>
              </mc:AlternateContent>
            </a:graphicData>
          </a:graphic>
        </p:graphicFrame>
        <p:graphicFrame>
          <p:nvGraphicFramePr>
            <p:cNvPr id="47133" name="Object 28"/>
            <p:cNvGraphicFramePr>
              <a:graphicFrameLocks noChangeAspect="1"/>
            </p:cNvGraphicFramePr>
            <p:nvPr/>
          </p:nvGraphicFramePr>
          <p:xfrm>
            <a:off x="2200" y="991"/>
            <a:ext cx="247" cy="195"/>
          </p:xfrm>
          <a:graphic>
            <a:graphicData uri="http://schemas.openxmlformats.org/presentationml/2006/ole">
              <mc:AlternateContent xmlns:mc="http://schemas.openxmlformats.org/markup-compatibility/2006">
                <mc:Choice xmlns:v="urn:schemas-microsoft-com:vml" Requires="v">
                  <p:oleObj spid="_x0000_s3760" name="" r:id="rId9" imgW="81280" imgH="60960" progId="Equation.DSMT4">
                    <p:embed/>
                  </p:oleObj>
                </mc:Choice>
                <mc:Fallback>
                  <p:oleObj name="" r:id="rId9" imgW="81280" imgH="60960" progId="Equation.DSMT4">
                    <p:embed/>
                    <p:pic>
                      <p:nvPicPr>
                        <p:cNvPr id="0" name="图片 3759"/>
                        <p:cNvPicPr/>
                        <p:nvPr/>
                      </p:nvPicPr>
                      <p:blipFill>
                        <a:blip r:embed="rId10"/>
                        <a:stretch>
                          <a:fillRect/>
                        </a:stretch>
                      </p:blipFill>
                      <p:spPr>
                        <a:xfrm>
                          <a:off x="2200" y="991"/>
                          <a:ext cx="247" cy="195"/>
                        </a:xfrm>
                        <a:prstGeom prst="rect">
                          <a:avLst/>
                        </a:prstGeom>
                        <a:noFill/>
                        <a:ln w="38100">
                          <a:noFill/>
                          <a:miter/>
                        </a:ln>
                      </p:spPr>
                    </p:pic>
                  </p:oleObj>
                </mc:Fallback>
              </mc:AlternateContent>
            </a:graphicData>
          </a:graphic>
        </p:graphicFrame>
        <p:graphicFrame>
          <p:nvGraphicFramePr>
            <p:cNvPr id="47134" name="Object 29"/>
            <p:cNvGraphicFramePr>
              <a:graphicFrameLocks noChangeAspect="1"/>
            </p:cNvGraphicFramePr>
            <p:nvPr/>
          </p:nvGraphicFramePr>
          <p:xfrm>
            <a:off x="431" y="1253"/>
            <a:ext cx="517" cy="235"/>
          </p:xfrm>
          <a:graphic>
            <a:graphicData uri="http://schemas.openxmlformats.org/presentationml/2006/ole">
              <mc:AlternateContent xmlns:mc="http://schemas.openxmlformats.org/markup-compatibility/2006">
                <mc:Choice xmlns:v="urn:schemas-microsoft-com:vml" Requires="v">
                  <p:oleObj spid="_x0000_s3758" name="" r:id="rId11" imgW="233680" imgH="91440" progId="Equation.DSMT4">
                    <p:embed/>
                  </p:oleObj>
                </mc:Choice>
                <mc:Fallback>
                  <p:oleObj name="" r:id="rId11" imgW="233680" imgH="91440" progId="Equation.DSMT4">
                    <p:embed/>
                    <p:pic>
                      <p:nvPicPr>
                        <p:cNvPr id="0" name="图片 3757"/>
                        <p:cNvPicPr/>
                        <p:nvPr/>
                      </p:nvPicPr>
                      <p:blipFill>
                        <a:blip r:embed="rId12"/>
                        <a:stretch>
                          <a:fillRect/>
                        </a:stretch>
                      </p:blipFill>
                      <p:spPr>
                        <a:xfrm>
                          <a:off x="431" y="1253"/>
                          <a:ext cx="517" cy="235"/>
                        </a:xfrm>
                        <a:prstGeom prst="rect">
                          <a:avLst/>
                        </a:prstGeom>
                        <a:noFill/>
                        <a:ln w="38100">
                          <a:noFill/>
                          <a:miter/>
                        </a:ln>
                      </p:spPr>
                    </p:pic>
                  </p:oleObj>
                </mc:Fallback>
              </mc:AlternateContent>
            </a:graphicData>
          </a:graphic>
        </p:graphicFrame>
      </p:grpSp>
      <p:grpSp>
        <p:nvGrpSpPr>
          <p:cNvPr id="7" name="组合 2"/>
          <p:cNvGrpSpPr/>
          <p:nvPr/>
        </p:nvGrpSpPr>
        <p:grpSpPr>
          <a:xfrm>
            <a:off x="1776413" y="2636838"/>
            <a:ext cx="5565775" cy="4095750"/>
            <a:chOff x="1776413" y="2636838"/>
            <a:chExt cx="5565774" cy="4095750"/>
          </a:xfrm>
        </p:grpSpPr>
        <p:grpSp>
          <p:nvGrpSpPr>
            <p:cNvPr id="47112" name="组合 1"/>
            <p:cNvGrpSpPr/>
            <p:nvPr/>
          </p:nvGrpSpPr>
          <p:grpSpPr>
            <a:xfrm>
              <a:off x="1776413" y="2636838"/>
              <a:ext cx="5565774" cy="4095750"/>
              <a:chOff x="1832570" y="2573312"/>
              <a:chExt cx="5565004" cy="4095776"/>
            </a:xfrm>
          </p:grpSpPr>
          <p:sp>
            <p:nvSpPr>
              <p:cNvPr id="47115" name="Line 22"/>
              <p:cNvSpPr/>
              <p:nvPr/>
            </p:nvSpPr>
            <p:spPr>
              <a:xfrm>
                <a:off x="1832570" y="4587241"/>
                <a:ext cx="5400698" cy="0"/>
              </a:xfrm>
              <a:prstGeom prst="line">
                <a:avLst/>
              </a:prstGeom>
              <a:ln w="22225" cap="flat" cmpd="sng">
                <a:solidFill>
                  <a:schemeClr val="tx2"/>
                </a:solidFill>
                <a:prstDash val="solid"/>
                <a:headEnd type="none" w="med" len="med"/>
                <a:tailEnd type="triangle" w="med" len="lg"/>
              </a:ln>
            </p:spPr>
          </p:sp>
          <p:sp>
            <p:nvSpPr>
              <p:cNvPr id="47116" name="Line 23"/>
              <p:cNvSpPr/>
              <p:nvPr/>
            </p:nvSpPr>
            <p:spPr>
              <a:xfrm flipV="1">
                <a:off x="4498026" y="2708782"/>
                <a:ext cx="0" cy="3960306"/>
              </a:xfrm>
              <a:prstGeom prst="line">
                <a:avLst/>
              </a:prstGeom>
              <a:ln w="22225" cap="flat" cmpd="sng">
                <a:solidFill>
                  <a:schemeClr val="tx2"/>
                </a:solidFill>
                <a:prstDash val="solid"/>
                <a:headEnd type="none" w="med" len="med"/>
                <a:tailEnd type="triangle" w="med" len="lg"/>
              </a:ln>
            </p:spPr>
          </p:sp>
          <p:sp>
            <p:nvSpPr>
              <p:cNvPr id="47117" name="Rectangle 24"/>
              <p:cNvSpPr/>
              <p:nvPr/>
            </p:nvSpPr>
            <p:spPr>
              <a:xfrm>
                <a:off x="4496087" y="4126740"/>
                <a:ext cx="362502" cy="5180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0</a:t>
                </a:r>
                <a:endParaRPr lang="en-US" altLang="zh-CN" sz="2800" dirty="0">
                  <a:latin typeface="Times New Roman" panose="02020603050405020304" pitchFamily="18" charset="0"/>
                  <a:ea typeface="华文新魏" panose="02010800040101010101" pitchFamily="2" charset="-122"/>
                </a:endParaRPr>
              </a:p>
            </p:txBody>
          </p:sp>
          <p:sp>
            <p:nvSpPr>
              <p:cNvPr id="47118" name="Rectangle 25"/>
              <p:cNvSpPr/>
              <p:nvPr/>
            </p:nvSpPr>
            <p:spPr>
              <a:xfrm>
                <a:off x="3957938" y="2573312"/>
                <a:ext cx="522215" cy="45720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Im</a:t>
                </a:r>
                <a:endParaRPr lang="en-US" altLang="zh-CN" sz="2400" dirty="0">
                  <a:latin typeface="Times New Roman" panose="02020603050405020304" pitchFamily="18" charset="0"/>
                  <a:ea typeface="华文新魏" panose="02010800040101010101" pitchFamily="2" charset="-122"/>
                </a:endParaRPr>
              </a:p>
            </p:txBody>
          </p:sp>
          <p:sp>
            <p:nvSpPr>
              <p:cNvPr id="47119" name="Rectangle 26"/>
              <p:cNvSpPr/>
              <p:nvPr/>
            </p:nvSpPr>
            <p:spPr>
              <a:xfrm>
                <a:off x="6875359" y="4157647"/>
                <a:ext cx="522215" cy="45720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Re</a:t>
                </a:r>
                <a:endParaRPr lang="en-US" altLang="zh-CN" sz="2400" dirty="0">
                  <a:latin typeface="Times New Roman" panose="02020603050405020304" pitchFamily="18" charset="0"/>
                  <a:ea typeface="华文新魏" panose="02010800040101010101" pitchFamily="2" charset="-122"/>
                </a:endParaRPr>
              </a:p>
            </p:txBody>
          </p:sp>
          <p:graphicFrame>
            <p:nvGraphicFramePr>
              <p:cNvPr id="47120" name="Object 19"/>
              <p:cNvGraphicFramePr>
                <a:graphicFrameLocks noChangeAspect="1"/>
              </p:cNvGraphicFramePr>
              <p:nvPr/>
            </p:nvGraphicFramePr>
            <p:xfrm>
              <a:off x="6123276" y="4126274"/>
              <a:ext cx="355023" cy="324715"/>
            </p:xfrm>
            <a:graphic>
              <a:graphicData uri="http://schemas.openxmlformats.org/presentationml/2006/ole">
                <mc:AlternateContent xmlns:mc="http://schemas.openxmlformats.org/markup-compatibility/2006">
                  <mc:Choice xmlns:v="urn:schemas-microsoft-com:vml" Requires="v">
                    <p:oleObj spid="_x0000_s3756" name="" r:id="rId13" imgW="91440" imgH="81280" progId="Equation.DSMT4">
                      <p:embed/>
                    </p:oleObj>
                  </mc:Choice>
                  <mc:Fallback>
                    <p:oleObj name="" r:id="rId13" imgW="91440" imgH="81280" progId="Equation.DSMT4">
                      <p:embed/>
                      <p:pic>
                        <p:nvPicPr>
                          <p:cNvPr id="0" name="图片 3755"/>
                          <p:cNvPicPr/>
                          <p:nvPr/>
                        </p:nvPicPr>
                        <p:blipFill>
                          <a:blip r:embed="rId14"/>
                          <a:stretch>
                            <a:fillRect/>
                          </a:stretch>
                        </p:blipFill>
                        <p:spPr>
                          <a:xfrm>
                            <a:off x="6123276" y="4126274"/>
                            <a:ext cx="355023" cy="324715"/>
                          </a:xfrm>
                          <a:prstGeom prst="rect">
                            <a:avLst/>
                          </a:prstGeom>
                          <a:noFill/>
                          <a:ln w="38100">
                            <a:noFill/>
                            <a:miter/>
                          </a:ln>
                        </p:spPr>
                      </p:pic>
                    </p:oleObj>
                  </mc:Fallback>
                </mc:AlternateContent>
              </a:graphicData>
            </a:graphic>
          </p:graphicFrame>
          <p:graphicFrame>
            <p:nvGraphicFramePr>
              <p:cNvPr id="47121" name="Object 20"/>
              <p:cNvGraphicFramePr>
                <a:graphicFrameLocks noChangeAspect="1"/>
              </p:cNvGraphicFramePr>
              <p:nvPr/>
            </p:nvGraphicFramePr>
            <p:xfrm>
              <a:off x="6355650" y="4693805"/>
              <a:ext cx="961159" cy="372341"/>
            </p:xfrm>
            <a:graphic>
              <a:graphicData uri="http://schemas.openxmlformats.org/presentationml/2006/ole">
                <mc:AlternateContent xmlns:mc="http://schemas.openxmlformats.org/markup-compatibility/2006">
                  <mc:Choice xmlns:v="urn:schemas-microsoft-com:vml" Requires="v">
                    <p:oleObj spid="_x0000_s3764" name="" r:id="rId15" imgW="274320" imgH="91440" progId="Equation.DSMT4">
                      <p:embed/>
                    </p:oleObj>
                  </mc:Choice>
                  <mc:Fallback>
                    <p:oleObj name="" r:id="rId15" imgW="274320" imgH="91440" progId="Equation.DSMT4">
                      <p:embed/>
                      <p:pic>
                        <p:nvPicPr>
                          <p:cNvPr id="0" name="图片 3763"/>
                          <p:cNvPicPr/>
                          <p:nvPr/>
                        </p:nvPicPr>
                        <p:blipFill>
                          <a:blip r:embed="rId16"/>
                          <a:stretch>
                            <a:fillRect/>
                          </a:stretch>
                        </p:blipFill>
                        <p:spPr>
                          <a:xfrm>
                            <a:off x="6355650" y="4693805"/>
                            <a:ext cx="961159" cy="372341"/>
                          </a:xfrm>
                          <a:prstGeom prst="rect">
                            <a:avLst/>
                          </a:prstGeom>
                          <a:noFill/>
                          <a:ln w="38100">
                            <a:noFill/>
                            <a:miter/>
                          </a:ln>
                        </p:spPr>
                      </p:pic>
                    </p:oleObj>
                  </mc:Fallback>
                </mc:AlternateContent>
              </a:graphicData>
            </a:graphic>
          </p:graphicFrame>
          <p:graphicFrame>
            <p:nvGraphicFramePr>
              <p:cNvPr id="47122" name="Object 21"/>
              <p:cNvGraphicFramePr>
                <a:graphicFrameLocks noChangeAspect="1"/>
              </p:cNvGraphicFramePr>
              <p:nvPr/>
            </p:nvGraphicFramePr>
            <p:xfrm>
              <a:off x="3608312" y="4273538"/>
              <a:ext cx="1069026" cy="341312"/>
            </p:xfrm>
            <a:graphic>
              <a:graphicData uri="http://schemas.openxmlformats.org/presentationml/2006/ole">
                <mc:AlternateContent xmlns:mc="http://schemas.openxmlformats.org/markup-compatibility/2006">
                  <mc:Choice xmlns:v="urn:schemas-microsoft-com:vml" Requires="v">
                    <p:oleObj spid="_x0000_s3771" name="" r:id="rId17" imgW="355600" imgH="60960" progId="Equation.DSMT4">
                      <p:embed/>
                    </p:oleObj>
                  </mc:Choice>
                  <mc:Fallback>
                    <p:oleObj name="" r:id="rId17" imgW="355600" imgH="60960" progId="Equation.DSMT4">
                      <p:embed/>
                      <p:pic>
                        <p:nvPicPr>
                          <p:cNvPr id="0" name="图片 3770"/>
                          <p:cNvPicPr/>
                          <p:nvPr/>
                        </p:nvPicPr>
                        <p:blipFill>
                          <a:blip r:embed="rId18"/>
                          <a:stretch>
                            <a:fillRect/>
                          </a:stretch>
                        </p:blipFill>
                        <p:spPr>
                          <a:xfrm>
                            <a:off x="3608312" y="4273538"/>
                            <a:ext cx="1069026" cy="341312"/>
                          </a:xfrm>
                          <a:prstGeom prst="rect">
                            <a:avLst/>
                          </a:prstGeom>
                          <a:noFill/>
                          <a:ln w="38100">
                            <a:noFill/>
                            <a:miter/>
                          </a:ln>
                        </p:spPr>
                      </p:pic>
                    </p:oleObj>
                  </mc:Fallback>
                </mc:AlternateContent>
              </a:graphicData>
            </a:graphic>
          </p:graphicFrame>
          <p:grpSp>
            <p:nvGrpSpPr>
              <p:cNvPr id="47123" name="Group 34"/>
              <p:cNvGrpSpPr/>
              <p:nvPr/>
            </p:nvGrpSpPr>
            <p:grpSpPr>
              <a:xfrm>
                <a:off x="3421063" y="3284538"/>
                <a:ext cx="2879725" cy="2879725"/>
                <a:chOff x="0" y="0"/>
                <a:chExt cx="2880320" cy="2880280"/>
              </a:xfrm>
            </p:grpSpPr>
            <p:sp>
              <p:nvSpPr>
                <p:cNvPr id="47128" name="弧形 21"/>
                <p:cNvSpPr/>
                <p:nvPr/>
              </p:nvSpPr>
              <p:spPr>
                <a:xfrm>
                  <a:off x="0" y="0"/>
                  <a:ext cx="2880320" cy="2880280"/>
                </a:xfrm>
                <a:custGeom>
                  <a:avLst/>
                  <a:gdLst>
                    <a:gd name="txL" fmla="*/ 0 w 2880320"/>
                    <a:gd name="txT" fmla="*/ 0 h 2880280"/>
                    <a:gd name="txR" fmla="*/ 2880320 w 2880320"/>
                    <a:gd name="txB" fmla="*/ 2880280 h 2880280"/>
                  </a:gdLst>
                  <a:ahLst/>
                  <a:cxnLst>
                    <a:cxn ang="0">
                      <a:pos x="2874460" y="1310371"/>
                    </a:cxn>
                    <a:cxn ang="0">
                      <a:pos x="2191784" y="2668586"/>
                    </a:cxn>
                    <a:cxn ang="0">
                      <a:pos x="671699" y="2658124"/>
                    </a:cxn>
                    <a:cxn ang="0">
                      <a:pos x="7781" y="1290643"/>
                    </a:cxn>
                    <a:cxn ang="0">
                      <a:pos x="1440160" y="1440140"/>
                    </a:cxn>
                    <a:cxn ang="0">
                      <a:pos x="2874460" y="1310371"/>
                    </a:cxn>
                    <a:cxn ang="0">
                      <a:pos x="2874460" y="1310371"/>
                    </a:cxn>
                    <a:cxn ang="0">
                      <a:pos x="2191784" y="2668586"/>
                    </a:cxn>
                    <a:cxn ang="0">
                      <a:pos x="671699" y="2658124"/>
                    </a:cxn>
                    <a:cxn ang="0">
                      <a:pos x="7781" y="1290643"/>
                    </a:cxn>
                  </a:cxnLst>
                  <a:rect l="txL" t="txT" r="txR" b="txB"/>
                  <a:pathLst>
                    <a:path w="2880320" h="2880280" stroke="0">
                      <a:moveTo>
                        <a:pt x="2874461" y="1310371"/>
                      </a:moveTo>
                      <a:cubicBezTo>
                        <a:pt x="2923839" y="1856116"/>
                        <a:pt x="2659216" y="2382596"/>
                        <a:pt x="2191785" y="2668586"/>
                      </a:cubicBezTo>
                      <a:cubicBezTo>
                        <a:pt x="1724363" y="2954571"/>
                        <a:pt x="1135141" y="2950516"/>
                        <a:pt x="671699" y="2658125"/>
                      </a:cubicBezTo>
                      <a:cubicBezTo>
                        <a:pt x="208248" y="2365729"/>
                        <a:pt x="-49104" y="1835657"/>
                        <a:pt x="7781" y="1290643"/>
                      </a:cubicBezTo>
                      <a:lnTo>
                        <a:pt x="1440160" y="1440140"/>
                      </a:lnTo>
                      <a:lnTo>
                        <a:pt x="2874461" y="1310371"/>
                      </a:lnTo>
                      <a:close/>
                    </a:path>
                    <a:path w="2880320" h="2880280" fill="none">
                      <a:moveTo>
                        <a:pt x="2874461" y="1310371"/>
                      </a:moveTo>
                      <a:cubicBezTo>
                        <a:pt x="2923839" y="1856116"/>
                        <a:pt x="2659216" y="2382596"/>
                        <a:pt x="2191785" y="2668586"/>
                      </a:cubicBezTo>
                      <a:cubicBezTo>
                        <a:pt x="1724363" y="2954571"/>
                        <a:pt x="1135141" y="2950516"/>
                        <a:pt x="671699" y="2658125"/>
                      </a:cubicBezTo>
                      <a:cubicBezTo>
                        <a:pt x="208248" y="2365729"/>
                        <a:pt x="-49104" y="1835657"/>
                        <a:pt x="7781" y="1290643"/>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47129" name="弧形 58"/>
                <p:cNvSpPr/>
                <p:nvPr/>
              </p:nvSpPr>
              <p:spPr>
                <a:xfrm>
                  <a:off x="0" y="0"/>
                  <a:ext cx="2880320" cy="2880280"/>
                </a:xfrm>
                <a:custGeom>
                  <a:avLst/>
                  <a:gdLst>
                    <a:gd name="txL" fmla="*/ 0 w 2880320"/>
                    <a:gd name="txT" fmla="*/ 0 h 2880280"/>
                    <a:gd name="txR" fmla="*/ 2880320 w 2880320"/>
                    <a:gd name="txB" fmla="*/ 2880280 h 2880280"/>
                  </a:gdLst>
                  <a:ahLst/>
                  <a:cxnLst>
                    <a:cxn ang="0">
                      <a:pos x="2874460" y="1310371"/>
                    </a:cxn>
                    <a:cxn ang="0">
                      <a:pos x="1832951" y="2825680"/>
                    </a:cxn>
                    <a:cxn ang="0">
                      <a:pos x="151153" y="2082410"/>
                    </a:cxn>
                    <a:cxn ang="0">
                      <a:pos x="1440160" y="1440140"/>
                    </a:cxn>
                    <a:cxn ang="0">
                      <a:pos x="2874460" y="1310371"/>
                    </a:cxn>
                    <a:cxn ang="0">
                      <a:pos x="2874460" y="1310371"/>
                    </a:cxn>
                    <a:cxn ang="0">
                      <a:pos x="1832951" y="2825680"/>
                    </a:cxn>
                    <a:cxn ang="0">
                      <a:pos x="151153" y="2082410"/>
                    </a:cxn>
                  </a:cxnLst>
                  <a:rect l="txL" t="txT" r="txR" b="txB"/>
                  <a:pathLst>
                    <a:path w="2880320" h="2880280" stroke="0">
                      <a:moveTo>
                        <a:pt x="2874461" y="1310371"/>
                      </a:moveTo>
                      <a:cubicBezTo>
                        <a:pt x="2936876" y="2000211"/>
                        <a:pt x="2499357" y="2636764"/>
                        <a:pt x="1832951" y="2825681"/>
                      </a:cubicBezTo>
                      <a:cubicBezTo>
                        <a:pt x="1166552" y="3014595"/>
                        <a:pt x="460063" y="2702362"/>
                        <a:pt x="151153" y="2082410"/>
                      </a:cubicBezTo>
                      <a:lnTo>
                        <a:pt x="1440160" y="1440140"/>
                      </a:lnTo>
                      <a:lnTo>
                        <a:pt x="2874461" y="1310371"/>
                      </a:lnTo>
                      <a:close/>
                    </a:path>
                    <a:path w="2880320" h="2880280" fill="none">
                      <a:moveTo>
                        <a:pt x="2874461" y="1310371"/>
                      </a:moveTo>
                      <a:cubicBezTo>
                        <a:pt x="2936876" y="2000211"/>
                        <a:pt x="2499357" y="2636764"/>
                        <a:pt x="1832951" y="2825681"/>
                      </a:cubicBezTo>
                      <a:cubicBezTo>
                        <a:pt x="1166552" y="3014595"/>
                        <a:pt x="460063" y="2702362"/>
                        <a:pt x="151153" y="2082410"/>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grpSp>
          <p:sp>
            <p:nvSpPr>
              <p:cNvPr id="47124" name="弧形 65"/>
              <p:cNvSpPr/>
              <p:nvPr/>
            </p:nvSpPr>
            <p:spPr>
              <a:xfrm>
                <a:off x="3421063" y="3644900"/>
                <a:ext cx="1800225" cy="1800225"/>
              </a:xfrm>
              <a:custGeom>
                <a:avLst/>
                <a:gdLst>
                  <a:gd name="txL" fmla="*/ 0 w 1800597"/>
                  <a:gd name="txT" fmla="*/ 0 h 1800572"/>
                  <a:gd name="txR" fmla="*/ 1800597 w 1800597"/>
                  <a:gd name="txB" fmla="*/ 1800572 h 1800572"/>
                </a:gdLst>
                <a:ahLst/>
                <a:cxnLst>
                  <a:cxn ang="0">
                    <a:pos x="1128" y="935909"/>
                  </a:cxn>
                  <a:cxn ang="0">
                    <a:pos x="429247" y="128936"/>
                  </a:cxn>
                  <a:cxn ang="0">
                    <a:pos x="1342219" y="123020"/>
                  </a:cxn>
                  <a:cxn ang="0">
                    <a:pos x="1780743" y="924394"/>
                  </a:cxn>
                  <a:cxn ang="0">
                    <a:pos x="890677" y="891312"/>
                  </a:cxn>
                  <a:cxn ang="0">
                    <a:pos x="1128" y="935909"/>
                  </a:cxn>
                  <a:cxn ang="0">
                    <a:pos x="1128" y="935909"/>
                  </a:cxn>
                  <a:cxn ang="0">
                    <a:pos x="429247" y="128936"/>
                  </a:cxn>
                  <a:cxn ang="0">
                    <a:pos x="1342219" y="123020"/>
                  </a:cxn>
                  <a:cxn ang="0">
                    <a:pos x="1780743" y="924394"/>
                  </a:cxn>
                </a:cxnLst>
                <a:rect l="txL" t="txT" r="txR" b="txB"/>
                <a:pathLst>
                  <a:path w="1800597" h="1800572" stroke="0">
                    <a:moveTo>
                      <a:pt x="1128" y="945338"/>
                    </a:moveTo>
                    <a:cubicBezTo>
                      <a:pt x="-15437" y="614743"/>
                      <a:pt x="150753" y="301722"/>
                      <a:pt x="433883" y="130236"/>
                    </a:cubicBezTo>
                    <a:cubicBezTo>
                      <a:pt x="717007" y="-41246"/>
                      <a:pt x="1071399" y="-43538"/>
                      <a:pt x="1356718" y="124268"/>
                    </a:cubicBezTo>
                    <a:cubicBezTo>
                      <a:pt x="1642042" y="292078"/>
                      <a:pt x="1812266" y="602923"/>
                      <a:pt x="1799978" y="933705"/>
                    </a:cubicBezTo>
                    <a:lnTo>
                      <a:pt x="900299" y="900286"/>
                    </a:lnTo>
                    <a:lnTo>
                      <a:pt x="1128" y="945338"/>
                    </a:lnTo>
                    <a:close/>
                  </a:path>
                  <a:path w="1800597" h="1800572" fill="none">
                    <a:moveTo>
                      <a:pt x="1128" y="945338"/>
                    </a:moveTo>
                    <a:cubicBezTo>
                      <a:pt x="-15437" y="614743"/>
                      <a:pt x="150753" y="301722"/>
                      <a:pt x="433883" y="130236"/>
                    </a:cubicBezTo>
                    <a:cubicBezTo>
                      <a:pt x="717007" y="-41246"/>
                      <a:pt x="1071399" y="-43538"/>
                      <a:pt x="1356718" y="124268"/>
                    </a:cubicBezTo>
                    <a:cubicBezTo>
                      <a:pt x="1642042" y="292078"/>
                      <a:pt x="1812266" y="602923"/>
                      <a:pt x="1799978" y="933705"/>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47125" name="Object 40"/>
              <p:cNvGraphicFramePr>
                <a:graphicFrameLocks noChangeAspect="1"/>
              </p:cNvGraphicFramePr>
              <p:nvPr/>
            </p:nvGraphicFramePr>
            <p:xfrm>
              <a:off x="4833006" y="4978308"/>
              <a:ext cx="898902" cy="422459"/>
            </p:xfrm>
            <a:graphic>
              <a:graphicData uri="http://schemas.openxmlformats.org/presentationml/2006/ole">
                <mc:AlternateContent xmlns:mc="http://schemas.openxmlformats.org/markup-compatibility/2006">
                  <mc:Choice xmlns:v="urn:schemas-microsoft-com:vml" Requires="v">
                    <p:oleObj spid="_x0000_s3763" name="" r:id="rId19" imgW="365760" imgH="132080" progId="Equation.DSMT4">
                      <p:embed/>
                    </p:oleObj>
                  </mc:Choice>
                  <mc:Fallback>
                    <p:oleObj name="" r:id="rId19" imgW="365760" imgH="132080" progId="Equation.DSMT4">
                      <p:embed/>
                      <p:pic>
                        <p:nvPicPr>
                          <p:cNvPr id="0" name="图片 3762"/>
                          <p:cNvPicPr/>
                          <p:nvPr/>
                        </p:nvPicPr>
                        <p:blipFill>
                          <a:blip r:embed="rId20"/>
                          <a:stretch>
                            <a:fillRect/>
                          </a:stretch>
                        </p:blipFill>
                        <p:spPr>
                          <a:xfrm>
                            <a:off x="4833006" y="4978308"/>
                            <a:ext cx="898902" cy="422459"/>
                          </a:xfrm>
                          <a:prstGeom prst="rect">
                            <a:avLst/>
                          </a:prstGeom>
                          <a:noFill/>
                          <a:ln w="38100">
                            <a:noFill/>
                            <a:miter/>
                          </a:ln>
                        </p:spPr>
                      </p:pic>
                    </p:oleObj>
                  </mc:Fallback>
                </mc:AlternateContent>
              </a:graphicData>
            </a:graphic>
          </p:graphicFrame>
          <p:graphicFrame>
            <p:nvGraphicFramePr>
              <p:cNvPr id="47126" name="Object 42"/>
              <p:cNvGraphicFramePr>
                <a:graphicFrameLocks noChangeAspect="1"/>
              </p:cNvGraphicFramePr>
              <p:nvPr/>
            </p:nvGraphicFramePr>
            <p:xfrm>
              <a:off x="1971037" y="5418046"/>
              <a:ext cx="907527" cy="422459"/>
            </p:xfrm>
            <a:graphic>
              <a:graphicData uri="http://schemas.openxmlformats.org/presentationml/2006/ole">
                <mc:AlternateContent xmlns:mc="http://schemas.openxmlformats.org/markup-compatibility/2006">
                  <mc:Choice xmlns:v="urn:schemas-microsoft-com:vml" Requires="v">
                    <p:oleObj spid="_x0000_s3772" name="" r:id="rId21" imgW="325120" imgH="132080" progId="Equation.DSMT4">
                      <p:embed/>
                    </p:oleObj>
                  </mc:Choice>
                  <mc:Fallback>
                    <p:oleObj name="" r:id="rId21" imgW="325120" imgH="132080" progId="Equation.DSMT4">
                      <p:embed/>
                      <p:pic>
                        <p:nvPicPr>
                          <p:cNvPr id="0" name="图片 3771"/>
                          <p:cNvPicPr/>
                          <p:nvPr/>
                        </p:nvPicPr>
                        <p:blipFill>
                          <a:blip r:embed="rId22"/>
                          <a:stretch>
                            <a:fillRect/>
                          </a:stretch>
                        </p:blipFill>
                        <p:spPr>
                          <a:xfrm>
                            <a:off x="1971037" y="5418046"/>
                            <a:ext cx="907527" cy="422459"/>
                          </a:xfrm>
                          <a:prstGeom prst="rect">
                            <a:avLst/>
                          </a:prstGeom>
                          <a:noFill/>
                          <a:ln w="38100">
                            <a:noFill/>
                            <a:miter/>
                          </a:ln>
                        </p:spPr>
                      </p:pic>
                    </p:oleObj>
                  </mc:Fallback>
                </mc:AlternateContent>
              </a:graphicData>
            </a:graphic>
          </p:graphicFrame>
          <p:cxnSp>
            <p:nvCxnSpPr>
              <p:cNvPr id="47127" name="直接连接符 76"/>
              <p:cNvCxnSpPr/>
              <p:nvPr/>
            </p:nvCxnSpPr>
            <p:spPr>
              <a:xfrm flipH="1">
                <a:off x="2987675" y="5157788"/>
                <a:ext cx="493713" cy="393700"/>
              </a:xfrm>
              <a:prstGeom prst="line">
                <a:avLst/>
              </a:prstGeom>
              <a:ln w="25400" cap="flat" cmpd="sng">
                <a:solidFill>
                  <a:srgbClr val="FF0000"/>
                </a:solidFill>
                <a:prstDash val="solid"/>
                <a:headEnd type="none" w="med" len="med"/>
                <a:tailEnd type="none" w="med" len="med"/>
              </a:ln>
            </p:spPr>
          </p:cxnSp>
        </p:grpSp>
        <p:sp>
          <p:nvSpPr>
            <p:cNvPr id="47113" name="弧形 19"/>
            <p:cNvSpPr/>
            <p:nvPr/>
          </p:nvSpPr>
          <p:spPr>
            <a:xfrm rot="6309957">
              <a:off x="4279160" y="4624107"/>
              <a:ext cx="468057" cy="501921"/>
            </a:xfrm>
            <a:custGeom>
              <a:avLst/>
              <a:gdLst>
                <a:gd name="txL" fmla="*/ 0 w 1800524"/>
                <a:gd name="txT" fmla="*/ 0 h 1800000"/>
                <a:gd name="txR" fmla="*/ 1800524 w 1800524"/>
                <a:gd name="txB" fmla="*/ 1800000 h 18000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1800524" h="1800000" stroke="0">
                  <a:moveTo>
                    <a:pt x="1799393" y="854896"/>
                  </a:moveTo>
                  <a:cubicBezTo>
                    <a:pt x="1819366" y="1252819"/>
                    <a:pt x="1575254" y="1616514"/>
                    <a:pt x="1199352" y="1748880"/>
                  </a:cubicBezTo>
                  <a:cubicBezTo>
                    <a:pt x="823555" y="1881209"/>
                    <a:pt x="405447" y="1750854"/>
                    <a:pt x="171514" y="1428426"/>
                  </a:cubicBezTo>
                  <a:lnTo>
                    <a:pt x="900262" y="900000"/>
                  </a:lnTo>
                  <a:lnTo>
                    <a:pt x="1799393" y="854896"/>
                  </a:lnTo>
                  <a:close/>
                </a:path>
                <a:path w="1800524" h="1800000" fill="none">
                  <a:moveTo>
                    <a:pt x="1799393" y="854896"/>
                  </a:moveTo>
                  <a:cubicBezTo>
                    <a:pt x="1819366" y="1252819"/>
                    <a:pt x="1575254" y="1616514"/>
                    <a:pt x="1199352" y="1748880"/>
                  </a:cubicBezTo>
                  <a:cubicBezTo>
                    <a:pt x="823555" y="1881209"/>
                    <a:pt x="405447" y="1750854"/>
                    <a:pt x="171514" y="1428426"/>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sp>
          <p:nvSpPr>
            <p:cNvPr id="47114" name="弧形 19"/>
            <p:cNvSpPr/>
            <p:nvPr/>
          </p:nvSpPr>
          <p:spPr>
            <a:xfrm rot="-294243">
              <a:off x="4169483" y="4320233"/>
              <a:ext cx="1014842" cy="804864"/>
            </a:xfrm>
            <a:custGeom>
              <a:avLst/>
              <a:gdLst>
                <a:gd name="txL" fmla="*/ 0 w 1800524"/>
                <a:gd name="txT" fmla="*/ 0 h 1800000"/>
                <a:gd name="txR" fmla="*/ 1800524 w 1800524"/>
                <a:gd name="txB" fmla="*/ 1800000 h 1800000"/>
              </a:gdLst>
              <a:ahLst/>
              <a:cxnLst>
                <a:cxn ang="0">
                  <a:pos x="1" y="0"/>
                </a:cxn>
                <a:cxn ang="0">
                  <a:pos x="1" y="0"/>
                </a:cxn>
                <a:cxn ang="0">
                  <a:pos x="1" y="0"/>
                </a:cxn>
                <a:cxn ang="0">
                  <a:pos x="1" y="0"/>
                </a:cxn>
                <a:cxn ang="0">
                  <a:pos x="1" y="0"/>
                </a:cxn>
                <a:cxn ang="0">
                  <a:pos x="1" y="0"/>
                </a:cxn>
                <a:cxn ang="0">
                  <a:pos x="1" y="0"/>
                </a:cxn>
                <a:cxn ang="0">
                  <a:pos x="1" y="0"/>
                </a:cxn>
              </a:cxnLst>
              <a:rect l="txL" t="txT" r="txR" b="txB"/>
              <a:pathLst>
                <a:path w="1800524" h="1800000" stroke="0">
                  <a:moveTo>
                    <a:pt x="1799393" y="854896"/>
                  </a:moveTo>
                  <a:cubicBezTo>
                    <a:pt x="1819366" y="1252819"/>
                    <a:pt x="1575254" y="1616514"/>
                    <a:pt x="1199352" y="1748880"/>
                  </a:cubicBezTo>
                  <a:cubicBezTo>
                    <a:pt x="823555" y="1881209"/>
                    <a:pt x="405447" y="1750854"/>
                    <a:pt x="171514" y="1428426"/>
                  </a:cubicBezTo>
                  <a:lnTo>
                    <a:pt x="900262" y="900000"/>
                  </a:lnTo>
                  <a:lnTo>
                    <a:pt x="1799393" y="854896"/>
                  </a:lnTo>
                  <a:close/>
                </a:path>
                <a:path w="1800524" h="1800000" fill="none">
                  <a:moveTo>
                    <a:pt x="1799393" y="854896"/>
                  </a:moveTo>
                  <a:cubicBezTo>
                    <a:pt x="1819366" y="1252819"/>
                    <a:pt x="1575254" y="1616514"/>
                    <a:pt x="1199352" y="1748880"/>
                  </a:cubicBezTo>
                  <a:cubicBezTo>
                    <a:pt x="823555" y="1881209"/>
                    <a:pt x="405447" y="1750854"/>
                    <a:pt x="171514" y="1428426"/>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xit" presetSubtype="0" fill="hold" nodeType="withEffect">
                                  <p:stCondLst>
                                    <p:cond delay="0"/>
                                  </p:stCondLst>
                                  <p:childTnLst>
                                    <p:set>
                                      <p:cBhvr>
                                        <p:cTn id="9" dur="1" fill="hold">
                                          <p:stCondLst>
                                            <p:cond delay="0"/>
                                          </p:stCondLst>
                                        </p:cTn>
                                        <p:tgtEl>
                                          <p:spTgt spid="3"/>
                                        </p:tgtEl>
                                        <p:attrNameLst>
                                          <p:attrName>style.visibility</p:attrName>
                                        </p:attrNameLst>
                                      </p:cBhvr>
                                      <p:to>
                                        <p:strVal val="hidden"/>
                                      </p:to>
                                    </p:set>
                                  </p:childTnLst>
                                </p:cTn>
                              </p:par>
                              <p:par>
                                <p:cTn id="10" presetID="3" presetClass="entr" presetSubtype="1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ChangeArrowheads="1"/>
          </p:cNvSpPr>
          <p:nvPr/>
        </p:nvSpPr>
        <p:spPr bwMode="auto">
          <a:xfrm>
            <a:off x="63500" y="184150"/>
            <a:ext cx="4691063" cy="523875"/>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例</a:t>
            </a:r>
            <a:r>
              <a:rPr kumimoji="1"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5.8 </a:t>
            </a:r>
            <a:r>
              <a:rPr kumimoji="1"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系统的开环传递函数为</a:t>
            </a:r>
            <a:endParaRPr kumimoji="1"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8131" name="Object 3"/>
          <p:cNvGraphicFramePr>
            <a:graphicFrameLocks noChangeAspect="1"/>
          </p:cNvGraphicFramePr>
          <p:nvPr/>
        </p:nvGraphicFramePr>
        <p:xfrm>
          <a:off x="4643438" y="114300"/>
          <a:ext cx="3524250" cy="850900"/>
        </p:xfrm>
        <a:graphic>
          <a:graphicData uri="http://schemas.openxmlformats.org/presentationml/2006/ole">
            <mc:AlternateContent xmlns:mc="http://schemas.openxmlformats.org/markup-compatibility/2006">
              <mc:Choice xmlns:v="urn:schemas-microsoft-com:vml" Requires="v">
                <p:oleObj spid="_x0000_s3765" name="" r:id="rId1" imgW="2298700" imgH="431800" progId="Equation.3">
                  <p:embed/>
                </p:oleObj>
              </mc:Choice>
              <mc:Fallback>
                <p:oleObj name="" r:id="rId1" imgW="2298700" imgH="431800" progId="Equation.3">
                  <p:embed/>
                  <p:pic>
                    <p:nvPicPr>
                      <p:cNvPr id="0" name="图片 3764"/>
                      <p:cNvPicPr/>
                      <p:nvPr/>
                    </p:nvPicPr>
                    <p:blipFill>
                      <a:blip r:embed="rId2"/>
                      <a:stretch>
                        <a:fillRect/>
                      </a:stretch>
                    </p:blipFill>
                    <p:spPr>
                      <a:xfrm>
                        <a:off x="4643438" y="114300"/>
                        <a:ext cx="3524250" cy="850900"/>
                      </a:xfrm>
                      <a:prstGeom prst="rect">
                        <a:avLst/>
                      </a:prstGeom>
                      <a:noFill/>
                      <a:ln w="38100">
                        <a:noFill/>
                        <a:miter/>
                      </a:ln>
                    </p:spPr>
                  </p:pic>
                </p:oleObj>
              </mc:Fallback>
            </mc:AlternateContent>
          </a:graphicData>
        </a:graphic>
      </p:graphicFrame>
      <p:sp>
        <p:nvSpPr>
          <p:cNvPr id="48132" name="Rectangle 4"/>
          <p:cNvSpPr/>
          <p:nvPr/>
        </p:nvSpPr>
        <p:spPr>
          <a:xfrm>
            <a:off x="1301750" y="660400"/>
            <a:ext cx="48736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试绘制概略的开环幅相曲线。</a:t>
            </a:r>
            <a:endParaRPr lang="zh-CN" altLang="en-US" sz="2800" b="1" dirty="0">
              <a:latin typeface="宋体" panose="02010600030101010101" pitchFamily="2" charset="-122"/>
            </a:endParaRPr>
          </a:p>
        </p:txBody>
      </p:sp>
      <p:grpSp>
        <p:nvGrpSpPr>
          <p:cNvPr id="2" name="Group 5"/>
          <p:cNvGrpSpPr/>
          <p:nvPr/>
        </p:nvGrpSpPr>
        <p:grpSpPr>
          <a:xfrm>
            <a:off x="579438" y="1177925"/>
            <a:ext cx="5694362" cy="1404938"/>
            <a:chOff x="365" y="742"/>
            <a:chExt cx="3587" cy="885"/>
          </a:xfrm>
        </p:grpSpPr>
        <p:graphicFrame>
          <p:nvGraphicFramePr>
            <p:cNvPr id="48142" name="Object 6"/>
            <p:cNvGraphicFramePr>
              <a:graphicFrameLocks noChangeAspect="1"/>
            </p:cNvGraphicFramePr>
            <p:nvPr/>
          </p:nvGraphicFramePr>
          <p:xfrm>
            <a:off x="1338" y="1001"/>
            <a:ext cx="2614" cy="626"/>
          </p:xfrm>
          <a:graphic>
            <a:graphicData uri="http://schemas.openxmlformats.org/presentationml/2006/ole">
              <mc:AlternateContent xmlns:mc="http://schemas.openxmlformats.org/markup-compatibility/2006">
                <mc:Choice xmlns:v="urn:schemas-microsoft-com:vml" Requires="v">
                  <p:oleObj spid="_x0000_s3767" name="" r:id="rId3" imgW="2705100" imgH="508000" progId="Equation.DSMT4">
                    <p:embed/>
                  </p:oleObj>
                </mc:Choice>
                <mc:Fallback>
                  <p:oleObj name="" r:id="rId3" imgW="2705100" imgH="508000" progId="Equation.DSMT4">
                    <p:embed/>
                    <p:pic>
                      <p:nvPicPr>
                        <p:cNvPr id="0" name="图片 3766"/>
                        <p:cNvPicPr/>
                        <p:nvPr/>
                      </p:nvPicPr>
                      <p:blipFill>
                        <a:blip r:embed="rId4"/>
                        <a:stretch>
                          <a:fillRect/>
                        </a:stretch>
                      </p:blipFill>
                      <p:spPr>
                        <a:xfrm>
                          <a:off x="1338" y="1001"/>
                          <a:ext cx="2614" cy="626"/>
                        </a:xfrm>
                        <a:prstGeom prst="rect">
                          <a:avLst/>
                        </a:prstGeom>
                        <a:noFill/>
                        <a:ln w="38100">
                          <a:noFill/>
                          <a:miter/>
                        </a:ln>
                      </p:spPr>
                    </p:pic>
                  </p:oleObj>
                </mc:Fallback>
              </mc:AlternateContent>
            </a:graphicData>
          </a:graphic>
        </p:graphicFrame>
        <p:sp>
          <p:nvSpPr>
            <p:cNvPr id="48143" name="Rectangle 7"/>
            <p:cNvSpPr/>
            <p:nvPr/>
          </p:nvSpPr>
          <p:spPr>
            <a:xfrm>
              <a:off x="365" y="742"/>
              <a:ext cx="2843"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华文新魏" panose="02010800040101010101" pitchFamily="2" charset="-122"/>
                </a:rPr>
                <a:t>解：系统的开环频率特性为</a:t>
              </a:r>
              <a:endParaRPr lang="zh-CN" altLang="en-US" sz="2800" b="1" dirty="0">
                <a:latin typeface="华文新魏" panose="02010800040101010101" pitchFamily="2" charset="-122"/>
              </a:endParaRPr>
            </a:p>
          </p:txBody>
        </p:sp>
      </p:grpSp>
      <p:grpSp>
        <p:nvGrpSpPr>
          <p:cNvPr id="3" name="Group 8"/>
          <p:cNvGrpSpPr/>
          <p:nvPr/>
        </p:nvGrpSpPr>
        <p:grpSpPr>
          <a:xfrm>
            <a:off x="1112838" y="2427288"/>
            <a:ext cx="6483350" cy="2041525"/>
            <a:chOff x="701" y="1529"/>
            <a:chExt cx="4084" cy="1286"/>
          </a:xfrm>
        </p:grpSpPr>
        <p:sp>
          <p:nvSpPr>
            <p:cNvPr id="48139" name="Rectangle 9"/>
            <p:cNvSpPr/>
            <p:nvPr/>
          </p:nvSpPr>
          <p:spPr>
            <a:xfrm>
              <a:off x="701" y="1529"/>
              <a:ext cx="2843"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幅频特性和相频特性分别为</a:t>
              </a:r>
              <a:endParaRPr lang="zh-CN" altLang="en-US" sz="2800" b="1" dirty="0">
                <a:latin typeface="Times New Roman" panose="02020603050405020304" pitchFamily="18" charset="0"/>
              </a:endParaRPr>
            </a:p>
          </p:txBody>
        </p:sp>
        <p:graphicFrame>
          <p:nvGraphicFramePr>
            <p:cNvPr id="48140" name="Object 10"/>
            <p:cNvGraphicFramePr>
              <a:graphicFrameLocks noChangeAspect="1"/>
            </p:cNvGraphicFramePr>
            <p:nvPr/>
          </p:nvGraphicFramePr>
          <p:xfrm>
            <a:off x="1234" y="1804"/>
            <a:ext cx="2961" cy="724"/>
          </p:xfrm>
          <a:graphic>
            <a:graphicData uri="http://schemas.openxmlformats.org/presentationml/2006/ole">
              <mc:AlternateContent xmlns:mc="http://schemas.openxmlformats.org/markup-compatibility/2006">
                <mc:Choice xmlns:v="urn:schemas-microsoft-com:vml" Requires="v">
                  <p:oleObj spid="_x0000_s3766" name="" r:id="rId5" imgW="2857500" imgH="622300" progId="Equation.DSMT4">
                    <p:embed/>
                  </p:oleObj>
                </mc:Choice>
                <mc:Fallback>
                  <p:oleObj name="" r:id="rId5" imgW="2857500" imgH="622300" progId="Equation.DSMT4">
                    <p:embed/>
                    <p:pic>
                      <p:nvPicPr>
                        <p:cNvPr id="0" name="图片 3765"/>
                        <p:cNvPicPr/>
                        <p:nvPr/>
                      </p:nvPicPr>
                      <p:blipFill>
                        <a:blip r:embed="rId6"/>
                        <a:stretch>
                          <a:fillRect/>
                        </a:stretch>
                      </p:blipFill>
                      <p:spPr>
                        <a:xfrm>
                          <a:off x="1234" y="1804"/>
                          <a:ext cx="2961" cy="724"/>
                        </a:xfrm>
                        <a:prstGeom prst="rect">
                          <a:avLst/>
                        </a:prstGeom>
                        <a:noFill/>
                        <a:ln w="38100">
                          <a:noFill/>
                          <a:miter/>
                        </a:ln>
                      </p:spPr>
                    </p:pic>
                  </p:oleObj>
                </mc:Fallback>
              </mc:AlternateContent>
            </a:graphicData>
          </a:graphic>
        </p:graphicFrame>
        <p:graphicFrame>
          <p:nvGraphicFramePr>
            <p:cNvPr id="48141" name="Object 11"/>
            <p:cNvGraphicFramePr>
              <a:graphicFrameLocks noChangeAspect="1"/>
            </p:cNvGraphicFramePr>
            <p:nvPr/>
          </p:nvGraphicFramePr>
          <p:xfrm>
            <a:off x="1111" y="2508"/>
            <a:ext cx="3674" cy="307"/>
          </p:xfrm>
          <a:graphic>
            <a:graphicData uri="http://schemas.openxmlformats.org/presentationml/2006/ole">
              <mc:AlternateContent xmlns:mc="http://schemas.openxmlformats.org/markup-compatibility/2006">
                <mc:Choice xmlns:v="urn:schemas-microsoft-com:vml" Requires="v">
                  <p:oleObj spid="_x0000_s3768" name="" r:id="rId7" imgW="4597400" imgH="165100" progId="Equation.3">
                    <p:embed/>
                  </p:oleObj>
                </mc:Choice>
                <mc:Fallback>
                  <p:oleObj name="" r:id="rId7" imgW="4597400" imgH="165100" progId="Equation.3">
                    <p:embed/>
                    <p:pic>
                      <p:nvPicPr>
                        <p:cNvPr id="0" name="图片 3767"/>
                        <p:cNvPicPr/>
                        <p:nvPr/>
                      </p:nvPicPr>
                      <p:blipFill>
                        <a:blip r:embed="rId8"/>
                        <a:stretch>
                          <a:fillRect/>
                        </a:stretch>
                      </p:blipFill>
                      <p:spPr>
                        <a:xfrm>
                          <a:off x="1111" y="2508"/>
                          <a:ext cx="3674" cy="307"/>
                        </a:xfrm>
                        <a:prstGeom prst="rect">
                          <a:avLst/>
                        </a:prstGeom>
                        <a:noFill/>
                        <a:ln w="38100">
                          <a:noFill/>
                          <a:miter/>
                        </a:ln>
                      </p:spPr>
                    </p:pic>
                  </p:oleObj>
                </mc:Fallback>
              </mc:AlternateContent>
            </a:graphicData>
          </a:graphic>
        </p:graphicFrame>
      </p:grpSp>
      <p:grpSp>
        <p:nvGrpSpPr>
          <p:cNvPr id="4" name="Group 12"/>
          <p:cNvGrpSpPr/>
          <p:nvPr/>
        </p:nvGrpSpPr>
        <p:grpSpPr>
          <a:xfrm>
            <a:off x="368300" y="4540250"/>
            <a:ext cx="8458200" cy="1951038"/>
            <a:chOff x="232" y="2860"/>
            <a:chExt cx="5328" cy="1229"/>
          </a:xfrm>
        </p:grpSpPr>
        <p:graphicFrame>
          <p:nvGraphicFramePr>
            <p:cNvPr id="48137" name="Object 13"/>
            <p:cNvGraphicFramePr>
              <a:graphicFrameLocks noChangeAspect="1"/>
            </p:cNvGraphicFramePr>
            <p:nvPr/>
          </p:nvGraphicFramePr>
          <p:xfrm>
            <a:off x="482" y="2860"/>
            <a:ext cx="4575" cy="670"/>
          </p:xfrm>
          <a:graphic>
            <a:graphicData uri="http://schemas.openxmlformats.org/presentationml/2006/ole">
              <mc:AlternateContent xmlns:mc="http://schemas.openxmlformats.org/markup-compatibility/2006">
                <mc:Choice xmlns:v="urn:schemas-microsoft-com:vml" Requires="v">
                  <p:oleObj spid="_x0000_s3769" name="" r:id="rId9" imgW="4648200" imgH="609600" progId="Equation.DSMT4">
                    <p:embed/>
                  </p:oleObj>
                </mc:Choice>
                <mc:Fallback>
                  <p:oleObj name="" r:id="rId9" imgW="4648200" imgH="609600" progId="Equation.DSMT4">
                    <p:embed/>
                    <p:pic>
                      <p:nvPicPr>
                        <p:cNvPr id="0" name="图片 3768"/>
                        <p:cNvPicPr/>
                        <p:nvPr/>
                      </p:nvPicPr>
                      <p:blipFill>
                        <a:blip r:embed="rId10"/>
                        <a:stretch>
                          <a:fillRect/>
                        </a:stretch>
                      </p:blipFill>
                      <p:spPr>
                        <a:xfrm>
                          <a:off x="482" y="2860"/>
                          <a:ext cx="4575" cy="670"/>
                        </a:xfrm>
                        <a:prstGeom prst="rect">
                          <a:avLst/>
                        </a:prstGeom>
                        <a:noFill/>
                        <a:ln w="38100">
                          <a:noFill/>
                          <a:miter/>
                        </a:ln>
                      </p:spPr>
                    </p:pic>
                  </p:oleObj>
                </mc:Fallback>
              </mc:AlternateContent>
            </a:graphicData>
          </a:graphic>
        </p:graphicFrame>
        <p:sp>
          <p:nvSpPr>
            <p:cNvPr id="48138" name="Rectangle 14"/>
            <p:cNvSpPr/>
            <p:nvPr/>
          </p:nvSpPr>
          <p:spPr>
            <a:xfrm>
              <a:off x="232" y="3488"/>
              <a:ext cx="5328"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   曲线起始于负虚轴方向的无穷远处，</a:t>
              </a:r>
              <a:endParaRPr lang="en-US" altLang="zh-CN" sz="2800" b="1" dirty="0">
                <a:latin typeface="Times New Roman" panose="02020603050405020304" pitchFamily="18" charset="0"/>
              </a:endParaRPr>
            </a:p>
            <a:p>
              <a:pPr marL="0" lvl="0" indent="0" eaLnBrk="1" hangingPunct="1">
                <a:spcBef>
                  <a:spcPct val="0"/>
                </a:spcBef>
                <a:buClrTx/>
                <a:buSzTx/>
                <a:buFontTx/>
                <a:buNone/>
              </a:pPr>
              <a:r>
                <a:rPr lang="zh-CN" altLang="en-US" sz="2800" b="1" dirty="0">
                  <a:latin typeface="Times New Roman" panose="02020603050405020304" pitchFamily="18" charset="0"/>
                </a:rPr>
                <a:t>   与负实轴相切进入原点。</a:t>
              </a:r>
              <a:endParaRPr lang="zh-CN" altLang="en-US" sz="2800" b="1" dirty="0">
                <a:latin typeface="Times New Roman" panose="02020603050405020304" pitchFamily="18" charset="0"/>
              </a:endParaRPr>
            </a:p>
          </p:txBody>
        </p:sp>
      </p:grpSp>
      <p:sp>
        <p:nvSpPr>
          <p:cNvPr id="4813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8" name="Group 2"/>
          <p:cNvGrpSpPr/>
          <p:nvPr/>
        </p:nvGrpSpPr>
        <p:grpSpPr>
          <a:xfrm>
            <a:off x="519113" y="152400"/>
            <a:ext cx="8323262" cy="1965325"/>
            <a:chOff x="327" y="96"/>
            <a:chExt cx="5243" cy="1238"/>
          </a:xfrm>
        </p:grpSpPr>
        <p:sp>
          <p:nvSpPr>
            <p:cNvPr id="50197" name="Rectangle 3"/>
            <p:cNvSpPr/>
            <p:nvPr/>
          </p:nvSpPr>
          <p:spPr>
            <a:xfrm>
              <a:off x="384" y="96"/>
              <a:ext cx="5136"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其幅相曲线的形状会因时间常数     的取值不同而异，讨论如下</a:t>
              </a:r>
              <a:endParaRPr lang="zh-CN" altLang="en-US" sz="2800" b="1" dirty="0">
                <a:solidFill>
                  <a:schemeClr val="tx1"/>
                </a:solidFill>
                <a:latin typeface="宋体" panose="02010600030101010101" pitchFamily="2" charset="-122"/>
              </a:endParaRPr>
            </a:p>
          </p:txBody>
        </p:sp>
        <p:graphicFrame>
          <p:nvGraphicFramePr>
            <p:cNvPr id="50198" name="Object 4"/>
            <p:cNvGraphicFramePr>
              <a:graphicFrameLocks noChangeAspect="1"/>
            </p:cNvGraphicFramePr>
            <p:nvPr/>
          </p:nvGraphicFramePr>
          <p:xfrm>
            <a:off x="3600" y="106"/>
            <a:ext cx="524" cy="342"/>
          </p:xfrm>
          <a:graphic>
            <a:graphicData uri="http://schemas.openxmlformats.org/presentationml/2006/ole">
              <mc:AlternateContent xmlns:mc="http://schemas.openxmlformats.org/markup-compatibility/2006">
                <mc:Choice xmlns:v="urn:schemas-microsoft-com:vml" Requires="v">
                  <p:oleObj spid="_x0000_s3770" name="" r:id="rId1" imgW="405765" imgH="203200" progId="Equation.DSMT4">
                    <p:embed/>
                  </p:oleObj>
                </mc:Choice>
                <mc:Fallback>
                  <p:oleObj name="" r:id="rId1" imgW="405765" imgH="203200" progId="Equation.DSMT4">
                    <p:embed/>
                    <p:pic>
                      <p:nvPicPr>
                        <p:cNvPr id="0" name="图片 3769"/>
                        <p:cNvPicPr/>
                        <p:nvPr/>
                      </p:nvPicPr>
                      <p:blipFill>
                        <a:blip r:embed="rId2"/>
                        <a:stretch>
                          <a:fillRect/>
                        </a:stretch>
                      </p:blipFill>
                      <p:spPr>
                        <a:xfrm>
                          <a:off x="3600" y="106"/>
                          <a:ext cx="524" cy="342"/>
                        </a:xfrm>
                        <a:prstGeom prst="rect">
                          <a:avLst/>
                        </a:prstGeom>
                        <a:noFill/>
                        <a:ln w="38100">
                          <a:noFill/>
                          <a:miter/>
                        </a:ln>
                      </p:spPr>
                    </p:pic>
                  </p:oleObj>
                </mc:Fallback>
              </mc:AlternateContent>
            </a:graphicData>
          </a:graphic>
        </p:graphicFrame>
        <p:graphicFrame>
          <p:nvGraphicFramePr>
            <p:cNvPr id="50199" name="Object 5"/>
            <p:cNvGraphicFramePr>
              <a:graphicFrameLocks noChangeAspect="1"/>
            </p:cNvGraphicFramePr>
            <p:nvPr/>
          </p:nvGraphicFramePr>
          <p:xfrm>
            <a:off x="327" y="752"/>
            <a:ext cx="5243" cy="582"/>
          </p:xfrm>
          <a:graphic>
            <a:graphicData uri="http://schemas.openxmlformats.org/presentationml/2006/ole">
              <mc:AlternateContent xmlns:mc="http://schemas.openxmlformats.org/markup-compatibility/2006">
                <mc:Choice xmlns:v="urn:schemas-microsoft-com:vml" Requires="v">
                  <p:oleObj spid="_x0000_s3783" name="" r:id="rId3" imgW="5092700" imgH="520700" progId="Equation.DSMT4">
                    <p:embed/>
                  </p:oleObj>
                </mc:Choice>
                <mc:Fallback>
                  <p:oleObj name="" r:id="rId3" imgW="5092700" imgH="520700" progId="Equation.DSMT4">
                    <p:embed/>
                    <p:pic>
                      <p:nvPicPr>
                        <p:cNvPr id="0" name="图片 3782"/>
                        <p:cNvPicPr/>
                        <p:nvPr/>
                      </p:nvPicPr>
                      <p:blipFill>
                        <a:blip r:embed="rId4"/>
                        <a:stretch>
                          <a:fillRect/>
                        </a:stretch>
                      </p:blipFill>
                      <p:spPr>
                        <a:xfrm>
                          <a:off x="327" y="752"/>
                          <a:ext cx="5243" cy="582"/>
                        </a:xfrm>
                        <a:prstGeom prst="rect">
                          <a:avLst/>
                        </a:prstGeom>
                        <a:noFill/>
                        <a:ln w="38100">
                          <a:noFill/>
                          <a:miter/>
                        </a:ln>
                      </p:spPr>
                    </p:pic>
                  </p:oleObj>
                </mc:Fallback>
              </mc:AlternateContent>
            </a:graphicData>
          </a:graphic>
        </p:graphicFrame>
      </p:grpSp>
      <p:grpSp>
        <p:nvGrpSpPr>
          <p:cNvPr id="3" name="Group 6"/>
          <p:cNvGrpSpPr/>
          <p:nvPr/>
        </p:nvGrpSpPr>
        <p:grpSpPr>
          <a:xfrm>
            <a:off x="1752600" y="1219200"/>
            <a:ext cx="7162800" cy="1504950"/>
            <a:chOff x="1104" y="960"/>
            <a:chExt cx="4512" cy="948"/>
          </a:xfrm>
        </p:grpSpPr>
        <p:sp>
          <p:nvSpPr>
            <p:cNvPr id="50193" name="AutoShape 7"/>
            <p:cNvSpPr/>
            <p:nvPr/>
          </p:nvSpPr>
          <p:spPr>
            <a:xfrm>
              <a:off x="3600" y="960"/>
              <a:ext cx="2016" cy="576"/>
            </a:xfrm>
            <a:prstGeom prst="wedgeRoundRectCallout">
              <a:avLst>
                <a:gd name="adj1" fmla="val -38491"/>
                <a:gd name="adj2" fmla="val 81079"/>
                <a:gd name="adj3" fmla="val 16667"/>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endParaRPr lang="zh-CN" altLang="en-US" sz="2400" dirty="0">
                <a:solidFill>
                  <a:schemeClr val="tx1"/>
                </a:solidFill>
                <a:latin typeface="Times New Roman" panose="02020603050405020304" pitchFamily="18" charset="0"/>
              </a:endParaRPr>
            </a:p>
          </p:txBody>
        </p:sp>
        <p:sp>
          <p:nvSpPr>
            <p:cNvPr id="50194" name="AutoShape 8"/>
            <p:cNvSpPr/>
            <p:nvPr/>
          </p:nvSpPr>
          <p:spPr>
            <a:xfrm>
              <a:off x="1440" y="960"/>
              <a:ext cx="1920" cy="576"/>
            </a:xfrm>
            <a:prstGeom prst="wedgeRoundRectCallout">
              <a:avLst>
                <a:gd name="adj1" fmla="val -40417"/>
                <a:gd name="adj2" fmla="val 75523"/>
                <a:gd name="adj3" fmla="val 16667"/>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endParaRPr lang="zh-CN" altLang="en-US" sz="2400" dirty="0">
                <a:solidFill>
                  <a:schemeClr val="tx1"/>
                </a:solidFill>
                <a:latin typeface="Times New Roman" panose="02020603050405020304" pitchFamily="18" charset="0"/>
              </a:endParaRPr>
            </a:p>
          </p:txBody>
        </p:sp>
        <p:graphicFrame>
          <p:nvGraphicFramePr>
            <p:cNvPr id="50195" name="Object 9"/>
            <p:cNvGraphicFramePr>
              <a:graphicFrameLocks noChangeAspect="1"/>
            </p:cNvGraphicFramePr>
            <p:nvPr/>
          </p:nvGraphicFramePr>
          <p:xfrm>
            <a:off x="1104" y="1632"/>
            <a:ext cx="1440" cy="252"/>
          </p:xfrm>
          <a:graphic>
            <a:graphicData uri="http://schemas.openxmlformats.org/presentationml/2006/ole">
              <mc:AlternateContent xmlns:mc="http://schemas.openxmlformats.org/markup-compatibility/2006">
                <mc:Choice xmlns:v="urn:schemas-microsoft-com:vml" Requires="v">
                  <p:oleObj spid="_x0000_s3781" name="" r:id="rId5" imgW="1397000" imgH="127000" progId="Equation.3">
                    <p:embed/>
                  </p:oleObj>
                </mc:Choice>
                <mc:Fallback>
                  <p:oleObj name="" r:id="rId5" imgW="1397000" imgH="127000" progId="Equation.3">
                    <p:embed/>
                    <p:pic>
                      <p:nvPicPr>
                        <p:cNvPr id="0" name="图片 3780"/>
                        <p:cNvPicPr/>
                        <p:nvPr/>
                      </p:nvPicPr>
                      <p:blipFill>
                        <a:blip r:embed="rId6"/>
                        <a:stretch>
                          <a:fillRect/>
                        </a:stretch>
                      </p:blipFill>
                      <p:spPr>
                        <a:xfrm>
                          <a:off x="1104" y="1632"/>
                          <a:ext cx="1440" cy="252"/>
                        </a:xfrm>
                        <a:prstGeom prst="rect">
                          <a:avLst/>
                        </a:prstGeom>
                        <a:noFill/>
                        <a:ln w="38100">
                          <a:noFill/>
                          <a:miter/>
                        </a:ln>
                      </p:spPr>
                    </p:pic>
                  </p:oleObj>
                </mc:Fallback>
              </mc:AlternateContent>
            </a:graphicData>
          </a:graphic>
        </p:graphicFrame>
        <p:graphicFrame>
          <p:nvGraphicFramePr>
            <p:cNvPr id="50196" name="Object 10"/>
            <p:cNvGraphicFramePr>
              <a:graphicFrameLocks noChangeAspect="1"/>
            </p:cNvGraphicFramePr>
            <p:nvPr/>
          </p:nvGraphicFramePr>
          <p:xfrm>
            <a:off x="3360" y="1680"/>
            <a:ext cx="1296" cy="228"/>
          </p:xfrm>
          <a:graphic>
            <a:graphicData uri="http://schemas.openxmlformats.org/presentationml/2006/ole">
              <mc:AlternateContent xmlns:mc="http://schemas.openxmlformats.org/markup-compatibility/2006">
                <mc:Choice xmlns:v="urn:schemas-microsoft-com:vml" Requires="v">
                  <p:oleObj spid="_x0000_s3775" name="" r:id="rId7" imgW="1397000" imgH="127000" progId="Equation.3">
                    <p:embed/>
                  </p:oleObj>
                </mc:Choice>
                <mc:Fallback>
                  <p:oleObj name="" r:id="rId7" imgW="1397000" imgH="127000" progId="Equation.3">
                    <p:embed/>
                    <p:pic>
                      <p:nvPicPr>
                        <p:cNvPr id="0" name="图片 3774"/>
                        <p:cNvPicPr/>
                        <p:nvPr/>
                      </p:nvPicPr>
                      <p:blipFill>
                        <a:blip r:embed="rId8"/>
                        <a:stretch>
                          <a:fillRect/>
                        </a:stretch>
                      </p:blipFill>
                      <p:spPr>
                        <a:xfrm>
                          <a:off x="3360" y="1680"/>
                          <a:ext cx="1296" cy="228"/>
                        </a:xfrm>
                        <a:prstGeom prst="rect">
                          <a:avLst/>
                        </a:prstGeom>
                        <a:noFill/>
                        <a:ln w="38100">
                          <a:noFill/>
                          <a:miter/>
                        </a:ln>
                      </p:spPr>
                    </p:pic>
                  </p:oleObj>
                </mc:Fallback>
              </mc:AlternateContent>
            </a:graphicData>
          </a:graphic>
        </p:graphicFrame>
      </p:grpSp>
      <p:grpSp>
        <p:nvGrpSpPr>
          <p:cNvPr id="4" name="Group 11"/>
          <p:cNvGrpSpPr/>
          <p:nvPr/>
        </p:nvGrpSpPr>
        <p:grpSpPr>
          <a:xfrm>
            <a:off x="685800" y="2590800"/>
            <a:ext cx="5943600" cy="1054100"/>
            <a:chOff x="432" y="1632"/>
            <a:chExt cx="3744" cy="664"/>
          </a:xfrm>
        </p:grpSpPr>
        <p:sp>
          <p:nvSpPr>
            <p:cNvPr id="50191" name="Rectangle 12"/>
            <p:cNvSpPr/>
            <p:nvPr/>
          </p:nvSpPr>
          <p:spPr>
            <a:xfrm>
              <a:off x="432" y="1632"/>
              <a:ext cx="374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cs typeface="Times New Roman" panose="02020603050405020304" pitchFamily="18" charset="0"/>
                </a:rPr>
                <a:t>由实频特性可知，</a:t>
              </a:r>
              <a:r>
                <a:rPr lang="en-US" altLang="zh-CN" sz="2800" i="1" dirty="0">
                  <a:latin typeface="Times New Roman" panose="02020603050405020304" pitchFamily="18" charset="0"/>
                  <a:cs typeface="Times New Roman" panose="02020603050405020304" pitchFamily="18" charset="0"/>
                </a:rPr>
                <a:t>ω</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时，有</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50192" name="Object 13"/>
            <p:cNvGraphicFramePr>
              <a:graphicFrameLocks noChangeAspect="1"/>
            </p:cNvGraphicFramePr>
            <p:nvPr/>
          </p:nvGraphicFramePr>
          <p:xfrm>
            <a:off x="1127" y="1934"/>
            <a:ext cx="3049" cy="362"/>
          </p:xfrm>
          <a:graphic>
            <a:graphicData uri="http://schemas.openxmlformats.org/presentationml/2006/ole">
              <mc:AlternateContent xmlns:mc="http://schemas.openxmlformats.org/markup-compatibility/2006">
                <mc:Choice xmlns:v="urn:schemas-microsoft-com:vml" Requires="v">
                  <p:oleObj spid="_x0000_s3778" name="" r:id="rId9" imgW="2590800" imgH="254000" progId="Equation.DSMT4">
                    <p:embed/>
                  </p:oleObj>
                </mc:Choice>
                <mc:Fallback>
                  <p:oleObj name="" r:id="rId9" imgW="2590800" imgH="254000" progId="Equation.DSMT4">
                    <p:embed/>
                    <p:pic>
                      <p:nvPicPr>
                        <p:cNvPr id="0" name="图片 3777"/>
                        <p:cNvPicPr/>
                        <p:nvPr/>
                      </p:nvPicPr>
                      <p:blipFill>
                        <a:blip r:embed="rId10"/>
                        <a:stretch>
                          <a:fillRect/>
                        </a:stretch>
                      </p:blipFill>
                      <p:spPr>
                        <a:xfrm>
                          <a:off x="1127" y="1934"/>
                          <a:ext cx="3049" cy="362"/>
                        </a:xfrm>
                        <a:prstGeom prst="rect">
                          <a:avLst/>
                        </a:prstGeom>
                        <a:noFill/>
                        <a:ln w="38100">
                          <a:noFill/>
                          <a:miter/>
                        </a:ln>
                      </p:spPr>
                    </p:pic>
                  </p:oleObj>
                </mc:Fallback>
              </mc:AlternateContent>
            </a:graphicData>
          </a:graphic>
        </p:graphicFrame>
      </p:grpSp>
      <p:grpSp>
        <p:nvGrpSpPr>
          <p:cNvPr id="5" name="Group 14"/>
          <p:cNvGrpSpPr/>
          <p:nvPr/>
        </p:nvGrpSpPr>
        <p:grpSpPr>
          <a:xfrm>
            <a:off x="684213" y="3716338"/>
            <a:ext cx="8542337" cy="960437"/>
            <a:chOff x="431" y="2341"/>
            <a:chExt cx="5381" cy="605"/>
          </a:xfrm>
        </p:grpSpPr>
        <p:graphicFrame>
          <p:nvGraphicFramePr>
            <p:cNvPr id="50189" name="Object 15"/>
            <p:cNvGraphicFramePr>
              <a:graphicFrameLocks noChangeAspect="1"/>
            </p:cNvGraphicFramePr>
            <p:nvPr/>
          </p:nvGraphicFramePr>
          <p:xfrm>
            <a:off x="431" y="2341"/>
            <a:ext cx="3051" cy="315"/>
          </p:xfrm>
          <a:graphic>
            <a:graphicData uri="http://schemas.openxmlformats.org/presentationml/2006/ole">
              <mc:AlternateContent xmlns:mc="http://schemas.openxmlformats.org/markup-compatibility/2006">
                <mc:Choice xmlns:v="urn:schemas-microsoft-com:vml" Requires="v">
                  <p:oleObj spid="_x0000_s3773" name="" r:id="rId11" imgW="3009900" imgH="165100" progId="Equation.3">
                    <p:embed/>
                  </p:oleObj>
                </mc:Choice>
                <mc:Fallback>
                  <p:oleObj name="" r:id="rId11" imgW="3009900" imgH="165100" progId="Equation.3">
                    <p:embed/>
                    <p:pic>
                      <p:nvPicPr>
                        <p:cNvPr id="0" name="图片 3772"/>
                        <p:cNvPicPr/>
                        <p:nvPr/>
                      </p:nvPicPr>
                      <p:blipFill>
                        <a:blip r:embed="rId12"/>
                        <a:stretch>
                          <a:fillRect/>
                        </a:stretch>
                      </p:blipFill>
                      <p:spPr>
                        <a:xfrm>
                          <a:off x="431" y="2341"/>
                          <a:ext cx="3051" cy="315"/>
                        </a:xfrm>
                        <a:prstGeom prst="rect">
                          <a:avLst/>
                        </a:prstGeom>
                        <a:noFill/>
                        <a:ln w="38100">
                          <a:noFill/>
                          <a:miter/>
                        </a:ln>
                      </p:spPr>
                    </p:pic>
                  </p:oleObj>
                </mc:Fallback>
              </mc:AlternateContent>
            </a:graphicData>
          </a:graphic>
        </p:graphicFrame>
        <p:sp>
          <p:nvSpPr>
            <p:cNvPr id="50190" name="Rectangle 16"/>
            <p:cNvSpPr/>
            <p:nvPr/>
          </p:nvSpPr>
          <p:spPr>
            <a:xfrm>
              <a:off x="1152" y="2616"/>
              <a:ext cx="466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开环幅相曲线起始于负虚轴左侧的无穷远处；</a:t>
              </a:r>
              <a:endParaRPr lang="zh-CN" altLang="en-US" sz="2800" b="1" dirty="0">
                <a:latin typeface="Times New Roman" panose="02020603050405020304" pitchFamily="18" charset="0"/>
              </a:endParaRPr>
            </a:p>
          </p:txBody>
        </p:sp>
      </p:grpSp>
      <p:grpSp>
        <p:nvGrpSpPr>
          <p:cNvPr id="6" name="Group 17"/>
          <p:cNvGrpSpPr/>
          <p:nvPr/>
        </p:nvGrpSpPr>
        <p:grpSpPr>
          <a:xfrm>
            <a:off x="684213" y="4624388"/>
            <a:ext cx="8542337" cy="942975"/>
            <a:chOff x="431" y="2913"/>
            <a:chExt cx="5381" cy="594"/>
          </a:xfrm>
        </p:grpSpPr>
        <p:graphicFrame>
          <p:nvGraphicFramePr>
            <p:cNvPr id="50187" name="Object 18"/>
            <p:cNvGraphicFramePr>
              <a:graphicFrameLocks noChangeAspect="1"/>
            </p:cNvGraphicFramePr>
            <p:nvPr/>
          </p:nvGraphicFramePr>
          <p:xfrm>
            <a:off x="431" y="2913"/>
            <a:ext cx="3051" cy="319"/>
          </p:xfrm>
          <a:graphic>
            <a:graphicData uri="http://schemas.openxmlformats.org/presentationml/2006/ole">
              <mc:AlternateContent xmlns:mc="http://schemas.openxmlformats.org/markup-compatibility/2006">
                <mc:Choice xmlns:v="urn:schemas-microsoft-com:vml" Requires="v">
                  <p:oleObj spid="_x0000_s3782" name="" r:id="rId13" imgW="3009900" imgH="165100" progId="Equation.3">
                    <p:embed/>
                  </p:oleObj>
                </mc:Choice>
                <mc:Fallback>
                  <p:oleObj name="" r:id="rId13" imgW="3009900" imgH="165100" progId="Equation.3">
                    <p:embed/>
                    <p:pic>
                      <p:nvPicPr>
                        <p:cNvPr id="0" name="图片 3781"/>
                        <p:cNvPicPr/>
                        <p:nvPr/>
                      </p:nvPicPr>
                      <p:blipFill>
                        <a:blip r:embed="rId14"/>
                        <a:stretch>
                          <a:fillRect/>
                        </a:stretch>
                      </p:blipFill>
                      <p:spPr>
                        <a:xfrm>
                          <a:off x="431" y="2913"/>
                          <a:ext cx="3051" cy="319"/>
                        </a:xfrm>
                        <a:prstGeom prst="rect">
                          <a:avLst/>
                        </a:prstGeom>
                        <a:noFill/>
                        <a:ln w="38100">
                          <a:noFill/>
                          <a:miter/>
                        </a:ln>
                      </p:spPr>
                    </p:pic>
                  </p:oleObj>
                </mc:Fallback>
              </mc:AlternateContent>
            </a:graphicData>
          </a:graphic>
        </p:graphicFrame>
        <p:sp>
          <p:nvSpPr>
            <p:cNvPr id="50188" name="Rectangle 19"/>
            <p:cNvSpPr/>
            <p:nvPr/>
          </p:nvSpPr>
          <p:spPr>
            <a:xfrm>
              <a:off x="1152" y="3177"/>
              <a:ext cx="466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开环幅相曲线起始于负虚轴右侧的无穷远处；</a:t>
              </a:r>
              <a:endParaRPr lang="zh-CN" altLang="en-US" sz="2800" b="1" dirty="0">
                <a:latin typeface="Times New Roman" panose="02020603050405020304" pitchFamily="18" charset="0"/>
              </a:endParaRPr>
            </a:p>
          </p:txBody>
        </p:sp>
      </p:grpSp>
      <p:grpSp>
        <p:nvGrpSpPr>
          <p:cNvPr id="7" name="Group 20"/>
          <p:cNvGrpSpPr/>
          <p:nvPr/>
        </p:nvGrpSpPr>
        <p:grpSpPr>
          <a:xfrm>
            <a:off x="684213" y="5478463"/>
            <a:ext cx="7821612" cy="1003300"/>
            <a:chOff x="431" y="3451"/>
            <a:chExt cx="4927" cy="632"/>
          </a:xfrm>
        </p:grpSpPr>
        <p:graphicFrame>
          <p:nvGraphicFramePr>
            <p:cNvPr id="50185" name="Object 21"/>
            <p:cNvGraphicFramePr>
              <a:graphicFrameLocks noChangeAspect="1"/>
            </p:cNvGraphicFramePr>
            <p:nvPr/>
          </p:nvGraphicFramePr>
          <p:xfrm>
            <a:off x="431" y="3451"/>
            <a:ext cx="3051" cy="319"/>
          </p:xfrm>
          <a:graphic>
            <a:graphicData uri="http://schemas.openxmlformats.org/presentationml/2006/ole">
              <mc:AlternateContent xmlns:mc="http://schemas.openxmlformats.org/markup-compatibility/2006">
                <mc:Choice xmlns:v="urn:schemas-microsoft-com:vml" Requires="v">
                  <p:oleObj spid="_x0000_s3774" name="" r:id="rId15" imgW="3009900" imgH="165100" progId="Equation.3">
                    <p:embed/>
                  </p:oleObj>
                </mc:Choice>
                <mc:Fallback>
                  <p:oleObj name="" r:id="rId15" imgW="3009900" imgH="165100" progId="Equation.3">
                    <p:embed/>
                    <p:pic>
                      <p:nvPicPr>
                        <p:cNvPr id="0" name="图片 3773"/>
                        <p:cNvPicPr/>
                        <p:nvPr/>
                      </p:nvPicPr>
                      <p:blipFill>
                        <a:blip r:embed="rId16"/>
                        <a:stretch>
                          <a:fillRect/>
                        </a:stretch>
                      </p:blipFill>
                      <p:spPr>
                        <a:xfrm>
                          <a:off x="431" y="3451"/>
                          <a:ext cx="3051" cy="319"/>
                        </a:xfrm>
                        <a:prstGeom prst="rect">
                          <a:avLst/>
                        </a:prstGeom>
                        <a:noFill/>
                        <a:ln w="38100">
                          <a:noFill/>
                          <a:miter/>
                        </a:ln>
                      </p:spPr>
                    </p:pic>
                  </p:oleObj>
                </mc:Fallback>
              </mc:AlternateContent>
            </a:graphicData>
          </a:graphic>
        </p:graphicFrame>
        <p:sp>
          <p:nvSpPr>
            <p:cNvPr id="50186" name="Rectangle 22"/>
            <p:cNvSpPr/>
            <p:nvPr/>
          </p:nvSpPr>
          <p:spPr>
            <a:xfrm>
              <a:off x="1152" y="3753"/>
              <a:ext cx="4206"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开环幅相曲线从负虚轴上无穷远处开始；</a:t>
              </a:r>
              <a:endParaRPr lang="zh-CN" altLang="en-US" sz="2800" b="1" dirty="0">
                <a:latin typeface="Times New Roman" panose="02020603050405020304" pitchFamily="18" charset="0"/>
              </a:endParaRPr>
            </a:p>
          </p:txBody>
        </p:sp>
      </p:grpSp>
      <p:sp>
        <p:nvSpPr>
          <p:cNvPr id="5018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51203" name="Rectangle 2"/>
          <p:cNvSpPr/>
          <p:nvPr/>
        </p:nvSpPr>
        <p:spPr>
          <a:xfrm>
            <a:off x="76200" y="228600"/>
            <a:ext cx="9067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求曲线与负实轴的交点，</a:t>
            </a:r>
            <a:endParaRPr lang="zh-CN" altLang="en-US" b="1" dirty="0">
              <a:latin typeface="宋体" panose="02010600030101010101" pitchFamily="2" charset="-122"/>
            </a:endParaRPr>
          </a:p>
          <a:p>
            <a:pPr marL="0" lvl="0" indent="0" eaLnBrk="1" hangingPunct="1">
              <a:spcBef>
                <a:spcPct val="0"/>
              </a:spcBef>
              <a:buClrTx/>
              <a:buSzTx/>
              <a:buFontTx/>
              <a:buNone/>
            </a:pPr>
            <a:r>
              <a:rPr lang="zh-CN" altLang="en-US" dirty="0">
                <a:latin typeface="宋体" panose="02010600030101010101" pitchFamily="2" charset="-122"/>
              </a:rPr>
              <a:t>令                      有</a:t>
            </a:r>
            <a:endParaRPr lang="zh-CN" altLang="en-US" dirty="0">
              <a:latin typeface="宋体" panose="02010600030101010101" pitchFamily="2" charset="-122"/>
            </a:endParaRPr>
          </a:p>
        </p:txBody>
      </p:sp>
      <p:graphicFrame>
        <p:nvGraphicFramePr>
          <p:cNvPr id="51204" name="Object 3"/>
          <p:cNvGraphicFramePr>
            <a:graphicFrameLocks noChangeAspect="1"/>
          </p:cNvGraphicFramePr>
          <p:nvPr/>
        </p:nvGraphicFramePr>
        <p:xfrm>
          <a:off x="4572000" y="287338"/>
          <a:ext cx="3213100" cy="504825"/>
        </p:xfrm>
        <a:graphic>
          <a:graphicData uri="http://schemas.openxmlformats.org/presentationml/2006/ole">
            <mc:AlternateContent xmlns:mc="http://schemas.openxmlformats.org/markup-compatibility/2006">
              <mc:Choice xmlns:v="urn:schemas-microsoft-com:vml" Requires="v">
                <p:oleObj spid="_x0000_s3779" name="" r:id="rId1" imgW="1549400" imgH="114300" progId="Equation.3">
                  <p:embed/>
                </p:oleObj>
              </mc:Choice>
              <mc:Fallback>
                <p:oleObj name="" r:id="rId1" imgW="1549400" imgH="114300" progId="Equation.3">
                  <p:embed/>
                  <p:pic>
                    <p:nvPicPr>
                      <p:cNvPr id="0" name="图片 3778"/>
                      <p:cNvPicPr/>
                      <p:nvPr/>
                    </p:nvPicPr>
                    <p:blipFill>
                      <a:blip r:embed="rId2"/>
                      <a:stretch>
                        <a:fillRect/>
                      </a:stretch>
                    </p:blipFill>
                    <p:spPr>
                      <a:xfrm>
                        <a:off x="4572000" y="287338"/>
                        <a:ext cx="3213100" cy="504825"/>
                      </a:xfrm>
                      <a:prstGeom prst="rect">
                        <a:avLst/>
                      </a:prstGeom>
                      <a:noFill/>
                      <a:ln w="38100">
                        <a:noFill/>
                        <a:miter/>
                      </a:ln>
                    </p:spPr>
                  </p:pic>
                </p:oleObj>
              </mc:Fallback>
            </mc:AlternateContent>
          </a:graphicData>
        </a:graphic>
      </p:graphicFrame>
      <p:graphicFrame>
        <p:nvGraphicFramePr>
          <p:cNvPr id="51205" name="Object 4"/>
          <p:cNvGraphicFramePr>
            <a:graphicFrameLocks noChangeAspect="1"/>
          </p:cNvGraphicFramePr>
          <p:nvPr/>
        </p:nvGraphicFramePr>
        <p:xfrm>
          <a:off x="611188" y="774700"/>
          <a:ext cx="3587750" cy="527050"/>
        </p:xfrm>
        <a:graphic>
          <a:graphicData uri="http://schemas.openxmlformats.org/presentationml/2006/ole">
            <mc:AlternateContent xmlns:mc="http://schemas.openxmlformats.org/markup-compatibility/2006">
              <mc:Choice xmlns:v="urn:schemas-microsoft-com:vml" Requires="v">
                <p:oleObj spid="_x0000_s3776" name="" r:id="rId3" imgW="2057400" imgH="165100" progId="Equation.3">
                  <p:embed/>
                </p:oleObj>
              </mc:Choice>
              <mc:Fallback>
                <p:oleObj name="" r:id="rId3" imgW="2057400" imgH="165100" progId="Equation.3">
                  <p:embed/>
                  <p:pic>
                    <p:nvPicPr>
                      <p:cNvPr id="0" name="图片 3775"/>
                      <p:cNvPicPr/>
                      <p:nvPr/>
                    </p:nvPicPr>
                    <p:blipFill>
                      <a:blip r:embed="rId4"/>
                      <a:stretch>
                        <a:fillRect/>
                      </a:stretch>
                    </p:blipFill>
                    <p:spPr>
                      <a:xfrm>
                        <a:off x="611188" y="774700"/>
                        <a:ext cx="3587750" cy="527050"/>
                      </a:xfrm>
                      <a:prstGeom prst="rect">
                        <a:avLst/>
                      </a:prstGeom>
                      <a:noFill/>
                      <a:ln w="38100">
                        <a:noFill/>
                        <a:miter/>
                      </a:ln>
                    </p:spPr>
                  </p:pic>
                </p:oleObj>
              </mc:Fallback>
            </mc:AlternateContent>
          </a:graphicData>
        </a:graphic>
      </p:graphicFrame>
      <p:graphicFrame>
        <p:nvGraphicFramePr>
          <p:cNvPr id="51206" name="Object 5"/>
          <p:cNvGraphicFramePr>
            <a:graphicFrameLocks noChangeAspect="1"/>
          </p:cNvGraphicFramePr>
          <p:nvPr/>
        </p:nvGraphicFramePr>
        <p:xfrm>
          <a:off x="5464175" y="658813"/>
          <a:ext cx="2852738" cy="949325"/>
        </p:xfrm>
        <a:graphic>
          <a:graphicData uri="http://schemas.openxmlformats.org/presentationml/2006/ole">
            <mc:AlternateContent xmlns:mc="http://schemas.openxmlformats.org/markup-compatibility/2006">
              <mc:Choice xmlns:v="urn:schemas-microsoft-com:vml" Requires="v">
                <p:oleObj spid="_x0000_s3780" name="" r:id="rId5" imgW="1689100" imgH="469900" progId="Equation.3">
                  <p:embed/>
                </p:oleObj>
              </mc:Choice>
              <mc:Fallback>
                <p:oleObj name="" r:id="rId5" imgW="1689100" imgH="469900" progId="Equation.3">
                  <p:embed/>
                  <p:pic>
                    <p:nvPicPr>
                      <p:cNvPr id="0" name="图片 3779"/>
                      <p:cNvPicPr/>
                      <p:nvPr/>
                    </p:nvPicPr>
                    <p:blipFill>
                      <a:blip r:embed="rId6"/>
                      <a:stretch>
                        <a:fillRect/>
                      </a:stretch>
                    </p:blipFill>
                    <p:spPr>
                      <a:xfrm>
                        <a:off x="5464175" y="658813"/>
                        <a:ext cx="2852738" cy="949325"/>
                      </a:xfrm>
                      <a:prstGeom prst="rect">
                        <a:avLst/>
                      </a:prstGeom>
                      <a:noFill/>
                      <a:ln w="38100">
                        <a:noFill/>
                        <a:miter/>
                      </a:ln>
                    </p:spPr>
                  </p:pic>
                </p:oleObj>
              </mc:Fallback>
            </mc:AlternateContent>
          </a:graphicData>
        </a:graphic>
      </p:graphicFrame>
      <p:grpSp>
        <p:nvGrpSpPr>
          <p:cNvPr id="3" name="Group 6"/>
          <p:cNvGrpSpPr/>
          <p:nvPr/>
        </p:nvGrpSpPr>
        <p:grpSpPr>
          <a:xfrm>
            <a:off x="152400" y="1371600"/>
            <a:ext cx="6738938" cy="1481138"/>
            <a:chOff x="96" y="864"/>
            <a:chExt cx="4245" cy="933"/>
          </a:xfrm>
        </p:grpSpPr>
        <p:graphicFrame>
          <p:nvGraphicFramePr>
            <p:cNvPr id="51235" name="Object 7"/>
            <p:cNvGraphicFramePr>
              <a:graphicFrameLocks noChangeAspect="1"/>
            </p:cNvGraphicFramePr>
            <p:nvPr/>
          </p:nvGraphicFramePr>
          <p:xfrm>
            <a:off x="567" y="864"/>
            <a:ext cx="3215" cy="650"/>
          </p:xfrm>
          <a:graphic>
            <a:graphicData uri="http://schemas.openxmlformats.org/presentationml/2006/ole">
              <mc:AlternateContent xmlns:mc="http://schemas.openxmlformats.org/markup-compatibility/2006">
                <mc:Choice xmlns:v="urn:schemas-microsoft-com:vml" Requires="v">
                  <p:oleObj spid="_x0000_s3784" name="" r:id="rId7" imgW="2819400" imgH="431800" progId="Equation.3">
                    <p:embed/>
                  </p:oleObj>
                </mc:Choice>
                <mc:Fallback>
                  <p:oleObj name="" r:id="rId7" imgW="2819400" imgH="431800" progId="Equation.3">
                    <p:embed/>
                    <p:pic>
                      <p:nvPicPr>
                        <p:cNvPr id="0" name="图片 3783"/>
                        <p:cNvPicPr/>
                        <p:nvPr/>
                      </p:nvPicPr>
                      <p:blipFill>
                        <a:blip r:embed="rId8"/>
                        <a:stretch>
                          <a:fillRect/>
                        </a:stretch>
                      </p:blipFill>
                      <p:spPr>
                        <a:xfrm>
                          <a:off x="567" y="864"/>
                          <a:ext cx="3215" cy="650"/>
                        </a:xfrm>
                        <a:prstGeom prst="rect">
                          <a:avLst/>
                        </a:prstGeom>
                        <a:noFill/>
                        <a:ln w="38100">
                          <a:noFill/>
                          <a:miter/>
                        </a:ln>
                      </p:spPr>
                    </p:pic>
                  </p:oleObj>
                </mc:Fallback>
              </mc:AlternateContent>
            </a:graphicData>
          </a:graphic>
        </p:graphicFrame>
        <p:sp>
          <p:nvSpPr>
            <p:cNvPr id="51236" name="Rectangle 8"/>
            <p:cNvSpPr/>
            <p:nvPr/>
          </p:nvSpPr>
          <p:spPr>
            <a:xfrm>
              <a:off x="96" y="1432"/>
              <a:ext cx="4245"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则</a:t>
              </a:r>
              <a:r>
                <a:rPr lang="en-US" altLang="zh-CN" i="1" dirty="0">
                  <a:latin typeface="Times New Roman" panose="02020603050405020304" pitchFamily="18" charset="0"/>
                  <a:cs typeface="Times New Roman" panose="02020603050405020304" pitchFamily="18" charset="0"/>
                </a:rPr>
                <a:t>ω</a:t>
              </a:r>
              <a:r>
                <a:rPr lang="zh-CN" altLang="en-US" b="1" dirty="0">
                  <a:latin typeface="宋体" panose="02010600030101010101" pitchFamily="2" charset="-122"/>
                </a:rPr>
                <a:t>有解，亦即曲线与负实轴有交点</a:t>
              </a:r>
              <a:endParaRPr lang="zh-CN" altLang="en-US" b="1" dirty="0">
                <a:latin typeface="宋体" panose="02010600030101010101" pitchFamily="2" charset="-122"/>
              </a:endParaRPr>
            </a:p>
          </p:txBody>
        </p:sp>
      </p:grpSp>
      <p:sp>
        <p:nvSpPr>
          <p:cNvPr id="51208" name="AutoShape 9"/>
          <p:cNvSpPr/>
          <p:nvPr/>
        </p:nvSpPr>
        <p:spPr>
          <a:xfrm>
            <a:off x="4419600" y="914400"/>
            <a:ext cx="457200" cy="228600"/>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4" name="Group 10"/>
          <p:cNvGrpSpPr/>
          <p:nvPr/>
        </p:nvGrpSpPr>
        <p:grpSpPr>
          <a:xfrm>
            <a:off x="38100" y="3141663"/>
            <a:ext cx="5334000" cy="3279775"/>
            <a:chOff x="24" y="1979"/>
            <a:chExt cx="3360" cy="2066"/>
          </a:xfrm>
        </p:grpSpPr>
        <p:sp>
          <p:nvSpPr>
            <p:cNvPr id="51231" name="Rectangle 11"/>
            <p:cNvSpPr/>
            <p:nvPr/>
          </p:nvSpPr>
          <p:spPr>
            <a:xfrm>
              <a:off x="24" y="2151"/>
              <a:ext cx="336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不等式方程组         无解</a:t>
              </a:r>
              <a:endParaRPr lang="zh-CN" altLang="en-US" b="1" dirty="0">
                <a:latin typeface="宋体" panose="02010600030101010101" pitchFamily="2" charset="-122"/>
              </a:endParaRPr>
            </a:p>
          </p:txBody>
        </p:sp>
        <p:graphicFrame>
          <p:nvGraphicFramePr>
            <p:cNvPr id="51232" name="Object 12"/>
            <p:cNvGraphicFramePr>
              <a:graphicFrameLocks noChangeAspect="1"/>
            </p:cNvGraphicFramePr>
            <p:nvPr/>
          </p:nvGraphicFramePr>
          <p:xfrm>
            <a:off x="1655" y="1979"/>
            <a:ext cx="1120" cy="875"/>
          </p:xfrm>
          <a:graphic>
            <a:graphicData uri="http://schemas.openxmlformats.org/presentationml/2006/ole">
              <mc:AlternateContent xmlns:mc="http://schemas.openxmlformats.org/markup-compatibility/2006">
                <mc:Choice xmlns:v="urn:schemas-microsoft-com:vml" Requires="v">
                  <p:oleObj spid="_x0000_s3777" name="" r:id="rId9" imgW="914400" imgH="635000" progId="Equation.3">
                    <p:embed/>
                  </p:oleObj>
                </mc:Choice>
                <mc:Fallback>
                  <p:oleObj name="" r:id="rId9" imgW="914400" imgH="635000" progId="Equation.3">
                    <p:embed/>
                    <p:pic>
                      <p:nvPicPr>
                        <p:cNvPr id="0" name="图片 3776"/>
                        <p:cNvPicPr/>
                        <p:nvPr/>
                      </p:nvPicPr>
                      <p:blipFill>
                        <a:blip r:embed="rId10"/>
                        <a:stretch>
                          <a:fillRect/>
                        </a:stretch>
                      </p:blipFill>
                      <p:spPr>
                        <a:xfrm>
                          <a:off x="1655" y="1979"/>
                          <a:ext cx="1120" cy="875"/>
                        </a:xfrm>
                        <a:prstGeom prst="rect">
                          <a:avLst/>
                        </a:prstGeom>
                        <a:noFill/>
                        <a:ln w="38100">
                          <a:noFill/>
                          <a:miter/>
                        </a:ln>
                      </p:spPr>
                    </p:pic>
                  </p:oleObj>
                </mc:Fallback>
              </mc:AlternateContent>
            </a:graphicData>
          </a:graphic>
        </p:graphicFrame>
        <p:sp>
          <p:nvSpPr>
            <p:cNvPr id="51233" name="Rectangle 13"/>
            <p:cNvSpPr/>
            <p:nvPr/>
          </p:nvSpPr>
          <p:spPr>
            <a:xfrm>
              <a:off x="240" y="2746"/>
              <a:ext cx="2784" cy="129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故当幅相曲线从负虚轴右侧无穷远处起始时，与负实轴无交点，开环幅相曲线如右图所示</a:t>
              </a:r>
              <a:endParaRPr lang="zh-CN" altLang="en-US" b="1" dirty="0">
                <a:solidFill>
                  <a:schemeClr val="tx1"/>
                </a:solidFill>
                <a:latin typeface="宋体" panose="02010600030101010101" pitchFamily="2" charset="-122"/>
              </a:endParaRPr>
            </a:p>
          </p:txBody>
        </p:sp>
        <p:sp>
          <p:nvSpPr>
            <p:cNvPr id="51234" name="AutoShape 14"/>
            <p:cNvSpPr/>
            <p:nvPr/>
          </p:nvSpPr>
          <p:spPr>
            <a:xfrm>
              <a:off x="1576" y="2103"/>
              <a:ext cx="96" cy="528"/>
            </a:xfrm>
            <a:prstGeom prst="leftBrace">
              <a:avLst>
                <a:gd name="adj1" fmla="val 45833"/>
                <a:gd name="adj2" fmla="val 50000"/>
              </a:avLst>
            </a:prstGeom>
            <a:no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grpSp>
        <p:nvGrpSpPr>
          <p:cNvPr id="5" name="Group 15"/>
          <p:cNvGrpSpPr/>
          <p:nvPr/>
        </p:nvGrpSpPr>
        <p:grpSpPr>
          <a:xfrm>
            <a:off x="5335588" y="2933700"/>
            <a:ext cx="3808412" cy="3924300"/>
            <a:chOff x="891" y="1207"/>
            <a:chExt cx="2399" cy="2472"/>
          </a:xfrm>
        </p:grpSpPr>
        <p:sp>
          <p:nvSpPr>
            <p:cNvPr id="51212" name="AutoShape 16"/>
            <p:cNvSpPr/>
            <p:nvPr/>
          </p:nvSpPr>
          <p:spPr>
            <a:xfrm>
              <a:off x="891" y="1207"/>
              <a:ext cx="2352" cy="2448"/>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51213" name="Line 17"/>
            <p:cNvSpPr/>
            <p:nvPr/>
          </p:nvSpPr>
          <p:spPr>
            <a:xfrm>
              <a:off x="987" y="1999"/>
              <a:ext cx="2016" cy="0"/>
            </a:xfrm>
            <a:prstGeom prst="line">
              <a:avLst/>
            </a:prstGeom>
            <a:ln w="9525" cap="flat" cmpd="sng">
              <a:solidFill>
                <a:schemeClr val="tx2"/>
              </a:solidFill>
              <a:prstDash val="solid"/>
              <a:headEnd type="none" w="med" len="med"/>
              <a:tailEnd type="triangle" w="med" len="med"/>
            </a:ln>
          </p:spPr>
        </p:sp>
        <p:sp>
          <p:nvSpPr>
            <p:cNvPr id="51214" name="Line 18"/>
            <p:cNvSpPr/>
            <p:nvPr/>
          </p:nvSpPr>
          <p:spPr>
            <a:xfrm flipV="1">
              <a:off x="2475" y="1231"/>
              <a:ext cx="0" cy="2208"/>
            </a:xfrm>
            <a:prstGeom prst="line">
              <a:avLst/>
            </a:prstGeom>
            <a:ln w="9525" cap="flat" cmpd="sng">
              <a:solidFill>
                <a:schemeClr val="tx2"/>
              </a:solidFill>
              <a:prstDash val="solid"/>
              <a:headEnd type="none" w="med" len="med"/>
              <a:tailEnd type="triangle" w="med" len="med"/>
            </a:ln>
          </p:spPr>
        </p:sp>
        <p:sp>
          <p:nvSpPr>
            <p:cNvPr id="51215" name="Rectangle 19"/>
            <p:cNvSpPr/>
            <p:nvPr/>
          </p:nvSpPr>
          <p:spPr>
            <a:xfrm>
              <a:off x="2438" y="1999"/>
              <a:ext cx="22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400" dirty="0">
                  <a:latin typeface="华文新魏" panose="02010800040101010101" pitchFamily="2" charset="-122"/>
                  <a:ea typeface="华文新魏" panose="02010800040101010101" pitchFamily="2" charset="-122"/>
                </a:rPr>
                <a:t>0</a:t>
              </a:r>
              <a:endParaRPr lang="en-US" altLang="zh-CN" sz="2400" dirty="0">
                <a:latin typeface="华文新魏" panose="02010800040101010101" pitchFamily="2" charset="-122"/>
                <a:ea typeface="华文新魏" panose="02010800040101010101" pitchFamily="2" charset="-122"/>
              </a:endParaRPr>
            </a:p>
          </p:txBody>
        </p:sp>
        <p:sp>
          <p:nvSpPr>
            <p:cNvPr id="51216" name="Rectangle 20"/>
            <p:cNvSpPr/>
            <p:nvPr/>
          </p:nvSpPr>
          <p:spPr>
            <a:xfrm>
              <a:off x="2475" y="1235"/>
              <a:ext cx="32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400" i="1" dirty="0">
                  <a:latin typeface="Times New Roman" panose="02020603050405020304" pitchFamily="18" charset="0"/>
                  <a:ea typeface="华文新魏" panose="02010800040101010101" pitchFamily="2" charset="-122"/>
                </a:rPr>
                <a:t>Im</a:t>
              </a:r>
              <a:endParaRPr lang="en-US" altLang="zh-CN" sz="2400" i="1" dirty="0">
                <a:latin typeface="Times New Roman" panose="02020603050405020304" pitchFamily="18" charset="0"/>
                <a:ea typeface="华文新魏" panose="02010800040101010101" pitchFamily="2" charset="-122"/>
              </a:endParaRPr>
            </a:p>
          </p:txBody>
        </p:sp>
        <p:sp>
          <p:nvSpPr>
            <p:cNvPr id="51217" name="Rectangle 21"/>
            <p:cNvSpPr/>
            <p:nvPr/>
          </p:nvSpPr>
          <p:spPr>
            <a:xfrm>
              <a:off x="2754" y="2002"/>
              <a:ext cx="32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400" i="1" dirty="0">
                  <a:latin typeface="Times New Roman" panose="02020603050405020304" pitchFamily="18" charset="0"/>
                  <a:ea typeface="华文新魏" panose="02010800040101010101" pitchFamily="2" charset="-122"/>
                </a:rPr>
                <a:t>Re</a:t>
              </a:r>
              <a:endParaRPr lang="en-US" altLang="zh-CN" sz="2400" i="1" dirty="0">
                <a:latin typeface="Times New Roman" panose="02020603050405020304" pitchFamily="18" charset="0"/>
                <a:ea typeface="华文新魏" panose="02010800040101010101" pitchFamily="2" charset="-122"/>
              </a:endParaRPr>
            </a:p>
          </p:txBody>
        </p:sp>
        <p:graphicFrame>
          <p:nvGraphicFramePr>
            <p:cNvPr id="51218" name="Object 22"/>
            <p:cNvGraphicFramePr>
              <a:graphicFrameLocks noChangeAspect="1"/>
            </p:cNvGraphicFramePr>
            <p:nvPr/>
          </p:nvGraphicFramePr>
          <p:xfrm>
            <a:off x="2475" y="1764"/>
            <a:ext cx="624" cy="207"/>
          </p:xfrm>
          <a:graphic>
            <a:graphicData uri="http://schemas.openxmlformats.org/presentationml/2006/ole">
              <mc:AlternateContent xmlns:mc="http://schemas.openxmlformats.org/markup-compatibility/2006">
                <mc:Choice xmlns:v="urn:schemas-microsoft-com:vml" Requires="v">
                  <p:oleObj spid="_x0000_s3788" name="" r:id="rId11" imgW="419100" imgH="50800" progId="Equation.3">
                    <p:embed/>
                  </p:oleObj>
                </mc:Choice>
                <mc:Fallback>
                  <p:oleObj name="" r:id="rId11" imgW="419100" imgH="50800" progId="Equation.3">
                    <p:embed/>
                    <p:pic>
                      <p:nvPicPr>
                        <p:cNvPr id="0" name="图片 3787"/>
                        <p:cNvPicPr/>
                        <p:nvPr/>
                      </p:nvPicPr>
                      <p:blipFill>
                        <a:blip r:embed="rId12"/>
                        <a:stretch>
                          <a:fillRect/>
                        </a:stretch>
                      </p:blipFill>
                      <p:spPr>
                        <a:xfrm>
                          <a:off x="2475" y="1764"/>
                          <a:ext cx="624" cy="207"/>
                        </a:xfrm>
                        <a:prstGeom prst="rect">
                          <a:avLst/>
                        </a:prstGeom>
                        <a:noFill/>
                        <a:ln w="38100">
                          <a:noFill/>
                          <a:miter/>
                        </a:ln>
                      </p:spPr>
                    </p:pic>
                  </p:oleObj>
                </mc:Fallback>
              </mc:AlternateContent>
            </a:graphicData>
          </a:graphic>
        </p:graphicFrame>
        <p:graphicFrame>
          <p:nvGraphicFramePr>
            <p:cNvPr id="51219" name="Object 23"/>
            <p:cNvGraphicFramePr>
              <a:graphicFrameLocks noChangeAspect="1"/>
            </p:cNvGraphicFramePr>
            <p:nvPr/>
          </p:nvGraphicFramePr>
          <p:xfrm>
            <a:off x="915" y="1279"/>
            <a:ext cx="864" cy="476"/>
          </p:xfrm>
          <a:graphic>
            <a:graphicData uri="http://schemas.openxmlformats.org/presentationml/2006/ole">
              <mc:AlternateContent xmlns:mc="http://schemas.openxmlformats.org/markup-compatibility/2006">
                <mc:Choice xmlns:v="urn:schemas-microsoft-com:vml" Requires="v">
                  <p:oleObj spid="_x0000_s3789" name="" r:id="rId13" imgW="914400" imgH="431800" progId="Equation.3">
                    <p:embed/>
                  </p:oleObj>
                </mc:Choice>
                <mc:Fallback>
                  <p:oleObj name="" r:id="rId13" imgW="914400" imgH="431800" progId="Equation.3">
                    <p:embed/>
                    <p:pic>
                      <p:nvPicPr>
                        <p:cNvPr id="0" name="图片 3788"/>
                        <p:cNvPicPr/>
                        <p:nvPr/>
                      </p:nvPicPr>
                      <p:blipFill>
                        <a:blip r:embed="rId14"/>
                        <a:stretch>
                          <a:fillRect/>
                        </a:stretch>
                      </p:blipFill>
                      <p:spPr>
                        <a:xfrm>
                          <a:off x="915" y="1279"/>
                          <a:ext cx="864" cy="476"/>
                        </a:xfrm>
                        <a:prstGeom prst="rect">
                          <a:avLst/>
                        </a:prstGeom>
                        <a:noFill/>
                        <a:ln w="38100">
                          <a:noFill/>
                          <a:miter/>
                        </a:ln>
                      </p:spPr>
                    </p:pic>
                  </p:oleObj>
                </mc:Fallback>
              </mc:AlternateContent>
            </a:graphicData>
          </a:graphic>
        </p:graphicFrame>
        <p:sp>
          <p:nvSpPr>
            <p:cNvPr id="51220" name="Line 24"/>
            <p:cNvSpPr/>
            <p:nvPr/>
          </p:nvSpPr>
          <p:spPr>
            <a:xfrm flipH="1" flipV="1">
              <a:off x="1577" y="2590"/>
              <a:ext cx="48" cy="240"/>
            </a:xfrm>
            <a:prstGeom prst="line">
              <a:avLst/>
            </a:prstGeom>
            <a:ln w="9525" cap="flat" cmpd="sng">
              <a:solidFill>
                <a:srgbClr val="FF0000"/>
              </a:solidFill>
              <a:prstDash val="solid"/>
              <a:headEnd type="none" w="med" len="med"/>
              <a:tailEnd type="stealth" w="lg" len="lg"/>
            </a:ln>
          </p:spPr>
        </p:sp>
        <p:sp>
          <p:nvSpPr>
            <p:cNvPr id="51221" name="Line 25"/>
            <p:cNvSpPr/>
            <p:nvPr/>
          </p:nvSpPr>
          <p:spPr>
            <a:xfrm flipH="1" flipV="1">
              <a:off x="2283" y="2815"/>
              <a:ext cx="48" cy="144"/>
            </a:xfrm>
            <a:prstGeom prst="line">
              <a:avLst/>
            </a:prstGeom>
            <a:ln w="9525" cap="flat" cmpd="sng">
              <a:solidFill>
                <a:srgbClr val="FF0000"/>
              </a:solidFill>
              <a:prstDash val="solid"/>
              <a:headEnd type="none" w="med" len="med"/>
              <a:tailEnd type="stealth" w="lg" len="lg"/>
            </a:ln>
          </p:spPr>
        </p:sp>
        <p:graphicFrame>
          <p:nvGraphicFramePr>
            <p:cNvPr id="51222" name="Object 26"/>
            <p:cNvGraphicFramePr>
              <a:graphicFrameLocks noChangeAspect="1"/>
            </p:cNvGraphicFramePr>
            <p:nvPr/>
          </p:nvGraphicFramePr>
          <p:xfrm>
            <a:off x="1338" y="3035"/>
            <a:ext cx="960" cy="273"/>
          </p:xfrm>
          <a:graphic>
            <a:graphicData uri="http://schemas.openxmlformats.org/presentationml/2006/ole">
              <mc:AlternateContent xmlns:mc="http://schemas.openxmlformats.org/markup-compatibility/2006">
                <mc:Choice xmlns:v="urn:schemas-microsoft-com:vml" Requires="v">
                  <p:oleObj spid="_x0000_s3786" name="" r:id="rId15" imgW="876300" imgH="152400" progId="Equation.3">
                    <p:embed/>
                  </p:oleObj>
                </mc:Choice>
                <mc:Fallback>
                  <p:oleObj name="" r:id="rId15" imgW="876300" imgH="152400" progId="Equation.3">
                    <p:embed/>
                    <p:pic>
                      <p:nvPicPr>
                        <p:cNvPr id="0" name="图片 3785"/>
                        <p:cNvPicPr/>
                        <p:nvPr/>
                      </p:nvPicPr>
                      <p:blipFill>
                        <a:blip r:embed="rId16"/>
                        <a:stretch>
                          <a:fillRect/>
                        </a:stretch>
                      </p:blipFill>
                      <p:spPr>
                        <a:xfrm>
                          <a:off x="1338" y="3035"/>
                          <a:ext cx="960" cy="273"/>
                        </a:xfrm>
                        <a:prstGeom prst="rect">
                          <a:avLst/>
                        </a:prstGeom>
                        <a:noFill/>
                        <a:ln w="38100">
                          <a:noFill/>
                          <a:miter/>
                        </a:ln>
                      </p:spPr>
                    </p:pic>
                  </p:oleObj>
                </mc:Fallback>
              </mc:AlternateContent>
            </a:graphicData>
          </a:graphic>
        </p:graphicFrame>
        <p:graphicFrame>
          <p:nvGraphicFramePr>
            <p:cNvPr id="51223" name="Object 27"/>
            <p:cNvGraphicFramePr>
              <a:graphicFrameLocks noChangeAspect="1"/>
            </p:cNvGraphicFramePr>
            <p:nvPr/>
          </p:nvGraphicFramePr>
          <p:xfrm>
            <a:off x="2235" y="3385"/>
            <a:ext cx="864" cy="246"/>
          </p:xfrm>
          <a:graphic>
            <a:graphicData uri="http://schemas.openxmlformats.org/presentationml/2006/ole">
              <mc:AlternateContent xmlns:mc="http://schemas.openxmlformats.org/markup-compatibility/2006">
                <mc:Choice xmlns:v="urn:schemas-microsoft-com:vml" Requires="v">
                  <p:oleObj spid="_x0000_s3787" name="" r:id="rId17" imgW="876300" imgH="152400" progId="Equation.3">
                    <p:embed/>
                  </p:oleObj>
                </mc:Choice>
                <mc:Fallback>
                  <p:oleObj name="" r:id="rId17" imgW="876300" imgH="152400" progId="Equation.3">
                    <p:embed/>
                    <p:pic>
                      <p:nvPicPr>
                        <p:cNvPr id="0" name="图片 3786"/>
                        <p:cNvPicPr/>
                        <p:nvPr/>
                      </p:nvPicPr>
                      <p:blipFill>
                        <a:blip r:embed="rId18"/>
                        <a:stretch>
                          <a:fillRect/>
                        </a:stretch>
                      </p:blipFill>
                      <p:spPr>
                        <a:xfrm>
                          <a:off x="2235" y="3385"/>
                          <a:ext cx="864" cy="246"/>
                        </a:xfrm>
                        <a:prstGeom prst="rect">
                          <a:avLst/>
                        </a:prstGeom>
                        <a:noFill/>
                        <a:ln w="38100">
                          <a:noFill/>
                          <a:miter/>
                        </a:ln>
                      </p:spPr>
                    </p:pic>
                  </p:oleObj>
                </mc:Fallback>
              </mc:AlternateContent>
            </a:graphicData>
          </a:graphic>
        </p:graphicFrame>
        <p:graphicFrame>
          <p:nvGraphicFramePr>
            <p:cNvPr id="51224" name="Object 28"/>
            <p:cNvGraphicFramePr>
              <a:graphicFrameLocks noChangeAspect="1"/>
            </p:cNvGraphicFramePr>
            <p:nvPr/>
          </p:nvGraphicFramePr>
          <p:xfrm>
            <a:off x="2426" y="2296"/>
            <a:ext cx="864" cy="246"/>
          </p:xfrm>
          <a:graphic>
            <a:graphicData uri="http://schemas.openxmlformats.org/presentationml/2006/ole">
              <mc:AlternateContent xmlns:mc="http://schemas.openxmlformats.org/markup-compatibility/2006">
                <mc:Choice xmlns:v="urn:schemas-microsoft-com:vml" Requires="v">
                  <p:oleObj spid="_x0000_s3785" name="" r:id="rId19" imgW="876300" imgH="152400" progId="Equation.3">
                    <p:embed/>
                  </p:oleObj>
                </mc:Choice>
                <mc:Fallback>
                  <p:oleObj name="" r:id="rId19" imgW="876300" imgH="152400" progId="Equation.3">
                    <p:embed/>
                    <p:pic>
                      <p:nvPicPr>
                        <p:cNvPr id="0" name="图片 3784"/>
                        <p:cNvPicPr/>
                        <p:nvPr/>
                      </p:nvPicPr>
                      <p:blipFill>
                        <a:blip r:embed="rId20"/>
                        <a:stretch>
                          <a:fillRect/>
                        </a:stretch>
                      </p:blipFill>
                      <p:spPr>
                        <a:xfrm>
                          <a:off x="2426" y="2296"/>
                          <a:ext cx="864" cy="246"/>
                        </a:xfrm>
                        <a:prstGeom prst="rect">
                          <a:avLst/>
                        </a:prstGeom>
                        <a:noFill/>
                        <a:ln w="38100">
                          <a:noFill/>
                          <a:miter/>
                        </a:ln>
                      </p:spPr>
                    </p:pic>
                  </p:oleObj>
                </mc:Fallback>
              </mc:AlternateContent>
            </a:graphicData>
          </a:graphic>
        </p:graphicFrame>
        <p:sp>
          <p:nvSpPr>
            <p:cNvPr id="51225" name="Rectangle 29"/>
            <p:cNvSpPr/>
            <p:nvPr/>
          </p:nvSpPr>
          <p:spPr>
            <a:xfrm>
              <a:off x="1275" y="3391"/>
              <a:ext cx="1728"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endParaRPr lang="zh-CN" altLang="en-US" sz="2400" dirty="0">
                <a:solidFill>
                  <a:schemeClr val="tx1"/>
                </a:solidFill>
                <a:latin typeface="宋体" panose="02010600030101010101" pitchFamily="2" charset="-122"/>
              </a:endParaRPr>
            </a:p>
          </p:txBody>
        </p:sp>
        <p:sp>
          <p:nvSpPr>
            <p:cNvPr id="51226" name="Freeform 31"/>
            <p:cNvSpPr/>
            <p:nvPr/>
          </p:nvSpPr>
          <p:spPr>
            <a:xfrm rot="-398169">
              <a:off x="1811" y="1986"/>
              <a:ext cx="743" cy="1315"/>
            </a:xfrm>
            <a:custGeom>
              <a:avLst/>
              <a:gdLst>
                <a:gd name="txL" fmla="*/ 0 w 658"/>
                <a:gd name="txT" fmla="*/ 0 h 1459"/>
                <a:gd name="txR" fmla="*/ 658 w 658"/>
                <a:gd name="txB" fmla="*/ 1459 h 1459"/>
              </a:gdLst>
              <a:ahLst/>
              <a:cxnLst>
                <a:cxn ang="0">
                  <a:pos x="1738" y="23"/>
                </a:cxn>
                <a:cxn ang="0">
                  <a:pos x="180" y="86"/>
                </a:cxn>
                <a:cxn ang="0">
                  <a:pos x="658" y="521"/>
                </a:cxn>
              </a:cxnLst>
              <a:rect l="txL" t="txT" r="txR" b="txB"/>
              <a:pathLst>
                <a:path w="658" h="1459">
                  <a:moveTo>
                    <a:pt x="658" y="53"/>
                  </a:moveTo>
                  <a:cubicBezTo>
                    <a:pt x="397" y="26"/>
                    <a:pt x="136" y="0"/>
                    <a:pt x="68" y="234"/>
                  </a:cubicBezTo>
                  <a:cubicBezTo>
                    <a:pt x="0" y="468"/>
                    <a:pt x="220" y="1262"/>
                    <a:pt x="250" y="1459"/>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1227" name="Line 32"/>
            <p:cNvSpPr/>
            <p:nvPr/>
          </p:nvSpPr>
          <p:spPr>
            <a:xfrm flipH="1" flipV="1">
              <a:off x="1973" y="2750"/>
              <a:ext cx="45" cy="136"/>
            </a:xfrm>
            <a:prstGeom prst="line">
              <a:avLst/>
            </a:prstGeom>
            <a:ln w="25400" cap="flat" cmpd="sng">
              <a:solidFill>
                <a:srgbClr val="FF0000"/>
              </a:solidFill>
              <a:prstDash val="solid"/>
              <a:headEnd type="none" w="med" len="med"/>
              <a:tailEnd type="arrow" w="med" len="med"/>
            </a:ln>
          </p:spPr>
        </p:sp>
        <p:sp>
          <p:nvSpPr>
            <p:cNvPr id="51228" name="Freeform 33"/>
            <p:cNvSpPr/>
            <p:nvPr/>
          </p:nvSpPr>
          <p:spPr>
            <a:xfrm>
              <a:off x="2147" y="2009"/>
              <a:ext cx="370" cy="1466"/>
            </a:xfrm>
            <a:custGeom>
              <a:avLst/>
              <a:gdLst>
                <a:gd name="txL" fmla="*/ 0 w 370"/>
                <a:gd name="txT" fmla="*/ 0 h 1466"/>
                <a:gd name="txR" fmla="*/ 370 w 370"/>
                <a:gd name="txB" fmla="*/ 1466 h 1466"/>
              </a:gdLst>
              <a:ahLst/>
              <a:cxnLst>
                <a:cxn ang="0">
                  <a:pos x="325" y="15"/>
                </a:cxn>
                <a:cxn ang="0">
                  <a:pos x="7" y="242"/>
                </a:cxn>
                <a:cxn ang="0">
                  <a:pos x="370" y="1466"/>
                </a:cxn>
              </a:cxnLst>
              <a:rect l="txL" t="txT" r="txR" b="txB"/>
              <a:pathLst>
                <a:path w="370" h="1466">
                  <a:moveTo>
                    <a:pt x="325" y="15"/>
                  </a:moveTo>
                  <a:cubicBezTo>
                    <a:pt x="162" y="7"/>
                    <a:pt x="0" y="0"/>
                    <a:pt x="7" y="242"/>
                  </a:cubicBezTo>
                  <a:cubicBezTo>
                    <a:pt x="14" y="484"/>
                    <a:pt x="309" y="1262"/>
                    <a:pt x="370" y="146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1229" name="Freeform 34"/>
            <p:cNvSpPr/>
            <p:nvPr/>
          </p:nvSpPr>
          <p:spPr>
            <a:xfrm>
              <a:off x="2358" y="2009"/>
              <a:ext cx="341" cy="1421"/>
            </a:xfrm>
            <a:custGeom>
              <a:avLst/>
              <a:gdLst>
                <a:gd name="txL" fmla="*/ 0 w 341"/>
                <a:gd name="txT" fmla="*/ 0 h 1421"/>
                <a:gd name="txR" fmla="*/ 341 w 341"/>
                <a:gd name="txB" fmla="*/ 1421 h 1421"/>
              </a:gdLst>
              <a:ahLst/>
              <a:cxnLst>
                <a:cxn ang="0">
                  <a:pos x="114" y="15"/>
                </a:cxn>
                <a:cxn ang="0">
                  <a:pos x="23" y="151"/>
                </a:cxn>
                <a:cxn ang="0">
                  <a:pos x="250" y="922"/>
                </a:cxn>
                <a:cxn ang="0">
                  <a:pos x="341" y="1421"/>
                </a:cxn>
              </a:cxnLst>
              <a:rect l="txL" t="txT" r="txR" b="txB"/>
              <a:pathLst>
                <a:path w="341" h="1421">
                  <a:moveTo>
                    <a:pt x="114" y="15"/>
                  </a:moveTo>
                  <a:cubicBezTo>
                    <a:pt x="57" y="7"/>
                    <a:pt x="0" y="0"/>
                    <a:pt x="23" y="151"/>
                  </a:cubicBezTo>
                  <a:cubicBezTo>
                    <a:pt x="46" y="302"/>
                    <a:pt x="197" y="710"/>
                    <a:pt x="250" y="922"/>
                  </a:cubicBezTo>
                  <a:cubicBezTo>
                    <a:pt x="303" y="1134"/>
                    <a:pt x="326" y="1338"/>
                    <a:pt x="341" y="1421"/>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1230" name="Line 35"/>
            <p:cNvSpPr/>
            <p:nvPr/>
          </p:nvSpPr>
          <p:spPr>
            <a:xfrm flipH="1" flipV="1">
              <a:off x="2517" y="2659"/>
              <a:ext cx="45" cy="136"/>
            </a:xfrm>
            <a:prstGeom prst="line">
              <a:avLst/>
            </a:prstGeom>
            <a:ln w="25400" cap="flat" cmpd="sng">
              <a:solidFill>
                <a:srgbClr val="FF0000"/>
              </a:solidFill>
              <a:prstDash val="solid"/>
              <a:headEnd type="none" w="med" len="med"/>
              <a:tailEnd type="arrow" w="lg" len="lg"/>
            </a:ln>
          </p:spPr>
        </p:sp>
      </p:grpSp>
      <p:sp>
        <p:nvSpPr>
          <p:cNvPr id="2" name="任意多边形 1"/>
          <p:cNvSpPr/>
          <p:nvPr/>
        </p:nvSpPr>
        <p:spPr>
          <a:xfrm>
            <a:off x="6284913" y="3930650"/>
            <a:ext cx="1560512" cy="2243138"/>
          </a:xfrm>
          <a:custGeom>
            <a:avLst/>
            <a:gdLst>
              <a:gd name="txL" fmla="*/ 0 w 1448120"/>
              <a:gd name="txT" fmla="*/ 0 h 2570991"/>
              <a:gd name="txR" fmla="*/ 1448120 w 1448120"/>
              <a:gd name="txB" fmla="*/ 2570991 h 2570991"/>
            </a:gdLst>
            <a:ahLst/>
            <a:cxnLst>
              <a:cxn ang="0">
                <a:pos x="2619393" y="89927"/>
              </a:cxn>
              <a:cxn ang="0">
                <a:pos x="327928" y="9404"/>
              </a:cxn>
              <a:cxn ang="0">
                <a:pos x="52281" y="283176"/>
              </a:cxn>
              <a:cxn ang="0">
                <a:pos x="689745" y="866142"/>
              </a:cxn>
              <a:cxn ang="0">
                <a:pos x="689745" y="866142"/>
              </a:cxn>
              <a:cxn ang="0">
                <a:pos x="741437" y="869363"/>
              </a:cxn>
            </a:cxnLst>
            <a:rect l="txL" t="txT" r="txR" b="txB"/>
            <a:pathLst>
              <a:path w="1448120" h="2570991">
                <a:moveTo>
                  <a:pt x="1448120" y="265941"/>
                </a:moveTo>
                <a:cubicBezTo>
                  <a:pt x="932976" y="99253"/>
                  <a:pt x="417832" y="-67434"/>
                  <a:pt x="181295" y="27816"/>
                </a:cubicBezTo>
                <a:cubicBezTo>
                  <a:pt x="-55242" y="123066"/>
                  <a:pt x="-4443" y="415166"/>
                  <a:pt x="28895" y="837441"/>
                </a:cubicBezTo>
                <a:cubicBezTo>
                  <a:pt x="62232" y="1259716"/>
                  <a:pt x="381320" y="2561466"/>
                  <a:pt x="381320" y="2561466"/>
                </a:cubicBezTo>
                <a:lnTo>
                  <a:pt x="409895" y="2570991"/>
                </a:ln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2291" name="Text Box 4"/>
          <p:cNvSpPr txBox="1"/>
          <p:nvPr/>
        </p:nvSpPr>
        <p:spPr>
          <a:xfrm>
            <a:off x="250825" y="620713"/>
            <a:ext cx="86423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endParaRPr lang="zh-CN" altLang="en-US" sz="1800" dirty="0">
              <a:solidFill>
                <a:schemeClr val="tx1"/>
              </a:solidFill>
            </a:endParaRPr>
          </a:p>
        </p:txBody>
      </p:sp>
      <p:grpSp>
        <p:nvGrpSpPr>
          <p:cNvPr id="2" name="Group 4"/>
          <p:cNvGrpSpPr/>
          <p:nvPr/>
        </p:nvGrpSpPr>
        <p:grpSpPr>
          <a:xfrm>
            <a:off x="282575" y="355600"/>
            <a:ext cx="8569325" cy="1439863"/>
            <a:chOff x="0" y="0"/>
            <a:chExt cx="5398" cy="907"/>
          </a:xfrm>
        </p:grpSpPr>
        <p:sp>
          <p:nvSpPr>
            <p:cNvPr id="12310" name="Text Box 5"/>
            <p:cNvSpPr txBox="1"/>
            <p:nvPr/>
          </p:nvSpPr>
          <p:spPr>
            <a:xfrm>
              <a:off x="0" y="0"/>
              <a:ext cx="5398"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b="1" dirty="0"/>
                <a:t>      </a:t>
              </a:r>
              <a:r>
                <a:rPr lang="zh-CN" altLang="en-US" sz="2800" b="1" dirty="0"/>
                <a:t>保持输入信号的振幅</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r</a:t>
              </a:r>
              <a:r>
                <a:rPr lang="zh-CN" altLang="en-US" sz="2800" b="1" dirty="0">
                  <a:latin typeface="Times New Roman" panose="02020603050405020304" pitchFamily="18" charset="0"/>
                </a:rPr>
                <a:t>不变，逐次改变输入信号的频率       ，则可测得系统稳态输出的振幅</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c</a:t>
              </a:r>
              <a:r>
                <a:rPr lang="zh-CN" altLang="en-US" sz="2800" b="1" dirty="0">
                  <a:latin typeface="Times New Roman" panose="02020603050405020304" pitchFamily="18" charset="0"/>
                </a:rPr>
                <a:t>及输出对输入的相位差角      。</a:t>
              </a:r>
              <a:endParaRPr lang="zh-CN" altLang="en-US" sz="2800" b="1" dirty="0">
                <a:latin typeface="Times New Roman" panose="02020603050405020304" pitchFamily="18" charset="0"/>
              </a:endParaRPr>
            </a:p>
          </p:txBody>
        </p:sp>
        <p:graphicFrame>
          <p:nvGraphicFramePr>
            <p:cNvPr id="12311" name="Object 6"/>
            <p:cNvGraphicFramePr>
              <a:graphicFrameLocks noChangeAspect="1"/>
            </p:cNvGraphicFramePr>
            <p:nvPr/>
          </p:nvGraphicFramePr>
          <p:xfrm>
            <a:off x="771" y="260"/>
            <a:ext cx="363" cy="330"/>
          </p:xfrm>
          <a:graphic>
            <a:graphicData uri="http://schemas.openxmlformats.org/presentationml/2006/ole">
              <mc:AlternateContent xmlns:mc="http://schemas.openxmlformats.org/markup-compatibility/2006">
                <mc:Choice xmlns:v="urn:schemas-microsoft-com:vml" Requires="v">
                  <p:oleObj spid="_x0000_s3082" name="" r:id="rId1" imgW="71120" imgH="50800" progId="Equation.3">
                    <p:embed/>
                  </p:oleObj>
                </mc:Choice>
                <mc:Fallback>
                  <p:oleObj name="" r:id="rId1" imgW="71120" imgH="50800" progId="Equation.3">
                    <p:embed/>
                    <p:pic>
                      <p:nvPicPr>
                        <p:cNvPr id="0" name="图片 3081"/>
                        <p:cNvPicPr/>
                        <p:nvPr/>
                      </p:nvPicPr>
                      <p:blipFill>
                        <a:blip r:embed="rId2"/>
                        <a:stretch>
                          <a:fillRect/>
                        </a:stretch>
                      </p:blipFill>
                      <p:spPr>
                        <a:xfrm>
                          <a:off x="771" y="260"/>
                          <a:ext cx="363" cy="330"/>
                        </a:xfrm>
                        <a:prstGeom prst="rect">
                          <a:avLst/>
                        </a:prstGeom>
                        <a:noFill/>
                        <a:ln w="38100">
                          <a:noFill/>
                          <a:miter/>
                        </a:ln>
                      </p:spPr>
                    </p:pic>
                  </p:oleObj>
                </mc:Fallback>
              </mc:AlternateContent>
            </a:graphicData>
          </a:graphic>
        </p:graphicFrame>
        <p:graphicFrame>
          <p:nvGraphicFramePr>
            <p:cNvPr id="12312" name="Object 7"/>
            <p:cNvGraphicFramePr>
              <a:graphicFrameLocks noChangeAspect="1"/>
            </p:cNvGraphicFramePr>
            <p:nvPr/>
          </p:nvGraphicFramePr>
          <p:xfrm>
            <a:off x="1874" y="544"/>
            <a:ext cx="303" cy="363"/>
          </p:xfrm>
          <a:graphic>
            <a:graphicData uri="http://schemas.openxmlformats.org/presentationml/2006/ole">
              <mc:AlternateContent xmlns:mc="http://schemas.openxmlformats.org/markup-compatibility/2006">
                <mc:Choice xmlns:v="urn:schemas-microsoft-com:vml" Requires="v">
                  <p:oleObj spid="_x0000_s3077" name="" r:id="rId3" imgW="50800" imgH="81280" progId="Equation.3">
                    <p:embed/>
                  </p:oleObj>
                </mc:Choice>
                <mc:Fallback>
                  <p:oleObj name="" r:id="rId3" imgW="50800" imgH="81280" progId="Equation.3">
                    <p:embed/>
                    <p:pic>
                      <p:nvPicPr>
                        <p:cNvPr id="0" name="图片 3076"/>
                        <p:cNvPicPr/>
                        <p:nvPr/>
                      </p:nvPicPr>
                      <p:blipFill>
                        <a:blip r:embed="rId4"/>
                        <a:stretch>
                          <a:fillRect/>
                        </a:stretch>
                      </p:blipFill>
                      <p:spPr>
                        <a:xfrm>
                          <a:off x="1874" y="544"/>
                          <a:ext cx="303" cy="363"/>
                        </a:xfrm>
                        <a:prstGeom prst="rect">
                          <a:avLst/>
                        </a:prstGeom>
                        <a:noFill/>
                        <a:ln w="38100">
                          <a:noFill/>
                          <a:miter/>
                        </a:ln>
                      </p:spPr>
                    </p:pic>
                  </p:oleObj>
                </mc:Fallback>
              </mc:AlternateContent>
            </a:graphicData>
          </a:graphic>
        </p:graphicFrame>
      </p:grpSp>
      <p:grpSp>
        <p:nvGrpSpPr>
          <p:cNvPr id="3" name="Group 8"/>
          <p:cNvGrpSpPr/>
          <p:nvPr/>
        </p:nvGrpSpPr>
        <p:grpSpPr>
          <a:xfrm>
            <a:off x="220663" y="311150"/>
            <a:ext cx="8402637" cy="1439863"/>
            <a:chOff x="0" y="0"/>
            <a:chExt cx="5216" cy="907"/>
          </a:xfrm>
        </p:grpSpPr>
        <p:sp>
          <p:nvSpPr>
            <p:cNvPr id="12304" name="Text Box 12"/>
            <p:cNvSpPr txBox="1"/>
            <p:nvPr/>
          </p:nvSpPr>
          <p:spPr>
            <a:xfrm>
              <a:off x="0" y="0"/>
              <a:ext cx="5216"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b="1" dirty="0"/>
                <a:t>      </a:t>
              </a:r>
              <a:r>
                <a:rPr lang="zh-CN" altLang="en-US" sz="2800" b="1" dirty="0"/>
                <a:t>如果以横坐标作为信号的角频率     ，以纵坐标表示系统稳态输出对输入的振幅比</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c </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r</a:t>
              </a:r>
              <a:r>
                <a:rPr lang="en-US" altLang="zh-CN" sz="2800" b="1" dirty="0">
                  <a:latin typeface="Times New Roman" panose="02020603050405020304" pitchFamily="18" charset="0"/>
                </a:rPr>
                <a:t>)</a:t>
              </a:r>
              <a:r>
                <a:rPr lang="zh-CN" altLang="en-US" sz="2800" b="1" dirty="0"/>
                <a:t>和相位差角     ，则可画出两条曲线：     ，      。</a:t>
              </a:r>
              <a:endParaRPr lang="zh-CN" altLang="en-US" sz="2800" b="1" dirty="0"/>
            </a:p>
          </p:txBody>
        </p:sp>
        <p:grpSp>
          <p:nvGrpSpPr>
            <p:cNvPr id="12305" name="Group 10"/>
            <p:cNvGrpSpPr>
              <a:grpSpLocks noChangeAspect="1"/>
            </p:cNvGrpSpPr>
            <p:nvPr/>
          </p:nvGrpSpPr>
          <p:grpSpPr>
            <a:xfrm>
              <a:off x="514" y="0"/>
              <a:ext cx="3392" cy="907"/>
              <a:chOff x="15" y="-32"/>
              <a:chExt cx="3392" cy="907"/>
            </a:xfrm>
          </p:grpSpPr>
          <p:graphicFrame>
            <p:nvGraphicFramePr>
              <p:cNvPr id="12308" name="Object 11"/>
              <p:cNvGraphicFramePr>
                <a:graphicFrameLocks noChangeAspect="1"/>
              </p:cNvGraphicFramePr>
              <p:nvPr/>
            </p:nvGraphicFramePr>
            <p:xfrm>
              <a:off x="3044" y="-32"/>
              <a:ext cx="363" cy="330"/>
            </p:xfrm>
            <a:graphic>
              <a:graphicData uri="http://schemas.openxmlformats.org/presentationml/2006/ole">
                <mc:AlternateContent xmlns:mc="http://schemas.openxmlformats.org/markup-compatibility/2006">
                  <mc:Choice xmlns:v="urn:schemas-microsoft-com:vml" Requires="v">
                    <p:oleObj spid="_x0000_s3087" name="" r:id="rId5" imgW="71120" imgH="50800" progId="Equation.3">
                      <p:embed/>
                    </p:oleObj>
                  </mc:Choice>
                  <mc:Fallback>
                    <p:oleObj name="" r:id="rId5" imgW="71120" imgH="50800" progId="Equation.3">
                      <p:embed/>
                      <p:pic>
                        <p:nvPicPr>
                          <p:cNvPr id="0" name="图片 3086"/>
                          <p:cNvPicPr/>
                          <p:nvPr/>
                        </p:nvPicPr>
                        <p:blipFill>
                          <a:blip r:embed="rId6"/>
                          <a:stretch>
                            <a:fillRect/>
                          </a:stretch>
                        </p:blipFill>
                        <p:spPr>
                          <a:xfrm>
                            <a:off x="3044" y="-32"/>
                            <a:ext cx="363" cy="330"/>
                          </a:xfrm>
                          <a:prstGeom prst="rect">
                            <a:avLst/>
                          </a:prstGeom>
                          <a:noFill/>
                          <a:ln w="38100">
                            <a:noFill/>
                            <a:miter/>
                          </a:ln>
                        </p:spPr>
                      </p:pic>
                    </p:oleObj>
                  </mc:Fallback>
                </mc:AlternateContent>
              </a:graphicData>
            </a:graphic>
          </p:graphicFrame>
          <p:graphicFrame>
            <p:nvGraphicFramePr>
              <p:cNvPr id="12309" name="Object 12"/>
              <p:cNvGraphicFramePr>
                <a:graphicFrameLocks noChangeAspect="1"/>
              </p:cNvGraphicFramePr>
              <p:nvPr/>
            </p:nvGraphicFramePr>
            <p:xfrm>
              <a:off x="15" y="512"/>
              <a:ext cx="303" cy="363"/>
            </p:xfrm>
            <a:graphic>
              <a:graphicData uri="http://schemas.openxmlformats.org/presentationml/2006/ole">
                <mc:AlternateContent xmlns:mc="http://schemas.openxmlformats.org/markup-compatibility/2006">
                  <mc:Choice xmlns:v="urn:schemas-microsoft-com:vml" Requires="v">
                    <p:oleObj spid="_x0000_s3090" name="" r:id="rId7" imgW="50800" imgH="81280" progId="Equation.3">
                      <p:embed/>
                    </p:oleObj>
                  </mc:Choice>
                  <mc:Fallback>
                    <p:oleObj name="" r:id="rId7" imgW="50800" imgH="81280" progId="Equation.3">
                      <p:embed/>
                      <p:pic>
                        <p:nvPicPr>
                          <p:cNvPr id="0" name="图片 3089"/>
                          <p:cNvPicPr/>
                          <p:nvPr/>
                        </p:nvPicPr>
                        <p:blipFill>
                          <a:blip r:embed="rId8"/>
                          <a:stretch>
                            <a:fillRect/>
                          </a:stretch>
                        </p:blipFill>
                        <p:spPr>
                          <a:xfrm>
                            <a:off x="15" y="512"/>
                            <a:ext cx="303" cy="363"/>
                          </a:xfrm>
                          <a:prstGeom prst="rect">
                            <a:avLst/>
                          </a:prstGeom>
                          <a:noFill/>
                          <a:ln w="38100">
                            <a:noFill/>
                            <a:miter/>
                          </a:ln>
                        </p:spPr>
                      </p:pic>
                    </p:oleObj>
                  </mc:Fallback>
                </mc:AlternateContent>
              </a:graphicData>
            </a:graphic>
          </p:graphicFrame>
        </p:grpSp>
        <p:graphicFrame>
          <p:nvGraphicFramePr>
            <p:cNvPr id="12306" name="Object 13"/>
            <p:cNvGraphicFramePr>
              <a:graphicFrameLocks noChangeAspect="1"/>
            </p:cNvGraphicFramePr>
            <p:nvPr/>
          </p:nvGraphicFramePr>
          <p:xfrm>
            <a:off x="2869" y="540"/>
            <a:ext cx="499" cy="325"/>
          </p:xfrm>
          <a:graphic>
            <a:graphicData uri="http://schemas.openxmlformats.org/presentationml/2006/ole">
              <mc:AlternateContent xmlns:mc="http://schemas.openxmlformats.org/markup-compatibility/2006">
                <mc:Choice xmlns:v="urn:schemas-microsoft-com:vml" Requires="v">
                  <p:oleObj spid="_x0000_s3089" name="" r:id="rId9" imgW="223520" imgH="121920" progId="Equation.3">
                    <p:embed/>
                  </p:oleObj>
                </mc:Choice>
                <mc:Fallback>
                  <p:oleObj name="" r:id="rId9" imgW="223520" imgH="121920" progId="Equation.3">
                    <p:embed/>
                    <p:pic>
                      <p:nvPicPr>
                        <p:cNvPr id="0" name="图片 3088"/>
                        <p:cNvPicPr/>
                        <p:nvPr/>
                      </p:nvPicPr>
                      <p:blipFill>
                        <a:blip r:embed="rId10"/>
                        <a:stretch>
                          <a:fillRect/>
                        </a:stretch>
                      </p:blipFill>
                      <p:spPr>
                        <a:xfrm>
                          <a:off x="2869" y="540"/>
                          <a:ext cx="499" cy="325"/>
                        </a:xfrm>
                        <a:prstGeom prst="rect">
                          <a:avLst/>
                        </a:prstGeom>
                        <a:noFill/>
                        <a:ln w="38100">
                          <a:noFill/>
                          <a:miter/>
                        </a:ln>
                      </p:spPr>
                    </p:pic>
                  </p:oleObj>
                </mc:Fallback>
              </mc:AlternateContent>
            </a:graphicData>
          </a:graphic>
        </p:graphicFrame>
        <p:graphicFrame>
          <p:nvGraphicFramePr>
            <p:cNvPr id="12307" name="Object 14"/>
            <p:cNvGraphicFramePr>
              <a:graphicFrameLocks noChangeAspect="1"/>
            </p:cNvGraphicFramePr>
            <p:nvPr/>
          </p:nvGraphicFramePr>
          <p:xfrm>
            <a:off x="3407" y="537"/>
            <a:ext cx="499" cy="325"/>
          </p:xfrm>
          <a:graphic>
            <a:graphicData uri="http://schemas.openxmlformats.org/presentationml/2006/ole">
              <mc:AlternateContent xmlns:mc="http://schemas.openxmlformats.org/markup-compatibility/2006">
                <mc:Choice xmlns:v="urn:schemas-microsoft-com:vml" Requires="v">
                  <p:oleObj spid="_x0000_s3086" name="" r:id="rId11" imgW="223520" imgH="121920" progId="Equation.3">
                    <p:embed/>
                  </p:oleObj>
                </mc:Choice>
                <mc:Fallback>
                  <p:oleObj name="" r:id="rId11" imgW="223520" imgH="121920" progId="Equation.3">
                    <p:embed/>
                    <p:pic>
                      <p:nvPicPr>
                        <p:cNvPr id="0" name="图片 3085"/>
                        <p:cNvPicPr/>
                        <p:nvPr/>
                      </p:nvPicPr>
                      <p:blipFill>
                        <a:blip r:embed="rId12"/>
                        <a:stretch>
                          <a:fillRect/>
                        </a:stretch>
                      </p:blipFill>
                      <p:spPr>
                        <a:xfrm>
                          <a:off x="3407" y="537"/>
                          <a:ext cx="499" cy="325"/>
                        </a:xfrm>
                        <a:prstGeom prst="rect">
                          <a:avLst/>
                        </a:prstGeom>
                        <a:noFill/>
                        <a:ln w="38100">
                          <a:noFill/>
                          <a:miter/>
                        </a:ln>
                      </p:spPr>
                    </p:pic>
                  </p:oleObj>
                </mc:Fallback>
              </mc:AlternateContent>
            </a:graphicData>
          </a:graphic>
        </p:graphicFrame>
      </p:grpSp>
      <p:grpSp>
        <p:nvGrpSpPr>
          <p:cNvPr id="5" name="Group 15"/>
          <p:cNvGrpSpPr/>
          <p:nvPr/>
        </p:nvGrpSpPr>
        <p:grpSpPr>
          <a:xfrm>
            <a:off x="11113" y="406400"/>
            <a:ext cx="8569325" cy="1160463"/>
            <a:chOff x="0" y="0"/>
            <a:chExt cx="5398" cy="731"/>
          </a:xfrm>
        </p:grpSpPr>
        <p:grpSp>
          <p:nvGrpSpPr>
            <p:cNvPr id="12298" name="Group 16"/>
            <p:cNvGrpSpPr/>
            <p:nvPr/>
          </p:nvGrpSpPr>
          <p:grpSpPr>
            <a:xfrm>
              <a:off x="0" y="0"/>
              <a:ext cx="5261" cy="731"/>
              <a:chOff x="0" y="0"/>
              <a:chExt cx="5261" cy="731"/>
            </a:xfrm>
          </p:grpSpPr>
          <p:sp>
            <p:nvSpPr>
              <p:cNvPr id="12301" name="Text Box 28"/>
              <p:cNvSpPr txBox="1"/>
              <p:nvPr/>
            </p:nvSpPr>
            <p:spPr>
              <a:xfrm>
                <a:off x="0" y="0"/>
                <a:ext cx="5261" cy="7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1800" b="1" dirty="0">
                    <a:solidFill>
                      <a:schemeClr val="tx1"/>
                    </a:solidFill>
                  </a:rPr>
                  <a:t>                 </a:t>
                </a:r>
                <a:r>
                  <a:rPr lang="zh-CN" altLang="en-US" sz="2800" b="1" dirty="0"/>
                  <a:t>振幅频率特性，简称幅频特性</a:t>
                </a:r>
                <a:endParaRPr lang="zh-CN" altLang="en-US" sz="2800" b="1" dirty="0"/>
              </a:p>
              <a:p>
                <a:pPr marL="0" lvl="0" indent="0" eaLnBrk="1" hangingPunct="1">
                  <a:spcBef>
                    <a:spcPct val="50000"/>
                  </a:spcBef>
                  <a:buClrTx/>
                  <a:buSzTx/>
                  <a:buFont typeface="Arial" panose="020B0604020202020204" pitchFamily="34" charset="0"/>
                  <a:buNone/>
                </a:pPr>
                <a:r>
                  <a:rPr lang="zh-CN" altLang="en-US" sz="2800" b="1" dirty="0"/>
                  <a:t>           相位频率特性，简称相频特性  </a:t>
                </a:r>
                <a:endParaRPr lang="zh-CN" altLang="en-US" sz="2800" b="1" dirty="0"/>
              </a:p>
            </p:txBody>
          </p:sp>
          <p:graphicFrame>
            <p:nvGraphicFramePr>
              <p:cNvPr id="12302" name="Object 18"/>
              <p:cNvGraphicFramePr>
                <a:graphicFrameLocks noChangeAspect="1"/>
              </p:cNvGraphicFramePr>
              <p:nvPr/>
            </p:nvGraphicFramePr>
            <p:xfrm>
              <a:off x="226" y="60"/>
              <a:ext cx="455" cy="297"/>
            </p:xfrm>
            <a:graphic>
              <a:graphicData uri="http://schemas.openxmlformats.org/presentationml/2006/ole">
                <mc:AlternateContent xmlns:mc="http://schemas.openxmlformats.org/markup-compatibility/2006">
                  <mc:Choice xmlns:v="urn:schemas-microsoft-com:vml" Requires="v">
                    <p:oleObj spid="_x0000_s3092" name="" r:id="rId13" imgW="223520" imgH="121920" progId="Equation.3">
                      <p:embed/>
                    </p:oleObj>
                  </mc:Choice>
                  <mc:Fallback>
                    <p:oleObj name="" r:id="rId13" imgW="223520" imgH="121920" progId="Equation.3">
                      <p:embed/>
                      <p:pic>
                        <p:nvPicPr>
                          <p:cNvPr id="0" name="图片 3091"/>
                          <p:cNvPicPr/>
                          <p:nvPr/>
                        </p:nvPicPr>
                        <p:blipFill>
                          <a:blip r:embed="rId14"/>
                          <a:stretch>
                            <a:fillRect/>
                          </a:stretch>
                        </p:blipFill>
                        <p:spPr>
                          <a:xfrm>
                            <a:off x="226" y="60"/>
                            <a:ext cx="455" cy="297"/>
                          </a:xfrm>
                          <a:prstGeom prst="rect">
                            <a:avLst/>
                          </a:prstGeom>
                          <a:noFill/>
                          <a:ln w="38100">
                            <a:noFill/>
                            <a:miter/>
                          </a:ln>
                        </p:spPr>
                      </p:pic>
                    </p:oleObj>
                  </mc:Fallback>
                </mc:AlternateContent>
              </a:graphicData>
            </a:graphic>
          </p:graphicFrame>
          <p:graphicFrame>
            <p:nvGraphicFramePr>
              <p:cNvPr id="12303" name="Object 19"/>
              <p:cNvGraphicFramePr>
                <a:graphicFrameLocks noChangeAspect="1"/>
              </p:cNvGraphicFramePr>
              <p:nvPr/>
            </p:nvGraphicFramePr>
            <p:xfrm>
              <a:off x="271" y="408"/>
              <a:ext cx="454" cy="296"/>
            </p:xfrm>
            <a:graphic>
              <a:graphicData uri="http://schemas.openxmlformats.org/presentationml/2006/ole">
                <mc:AlternateContent xmlns:mc="http://schemas.openxmlformats.org/markup-compatibility/2006">
                  <mc:Choice xmlns:v="urn:schemas-microsoft-com:vml" Requires="v">
                    <p:oleObj spid="_x0000_s3085" name="" r:id="rId15" imgW="223520" imgH="121920" progId="Equation.3">
                      <p:embed/>
                    </p:oleObj>
                  </mc:Choice>
                  <mc:Fallback>
                    <p:oleObj name="" r:id="rId15" imgW="223520" imgH="121920" progId="Equation.3">
                      <p:embed/>
                      <p:pic>
                        <p:nvPicPr>
                          <p:cNvPr id="0" name="图片 3084"/>
                          <p:cNvPicPr/>
                          <p:nvPr/>
                        </p:nvPicPr>
                        <p:blipFill>
                          <a:blip r:embed="rId16"/>
                          <a:stretch>
                            <a:fillRect/>
                          </a:stretch>
                        </p:blipFill>
                        <p:spPr>
                          <a:xfrm>
                            <a:off x="271" y="408"/>
                            <a:ext cx="454" cy="296"/>
                          </a:xfrm>
                          <a:prstGeom prst="rect">
                            <a:avLst/>
                          </a:prstGeom>
                          <a:noFill/>
                          <a:ln w="38100">
                            <a:noFill/>
                            <a:miter/>
                          </a:ln>
                        </p:spPr>
                      </p:pic>
                    </p:oleObj>
                  </mc:Fallback>
                </mc:AlternateContent>
              </a:graphicData>
            </a:graphic>
          </p:graphicFrame>
        </p:grpSp>
        <p:graphicFrame>
          <p:nvGraphicFramePr>
            <p:cNvPr id="12299" name="Object 20"/>
            <p:cNvGraphicFramePr>
              <a:graphicFrameLocks noChangeAspect="1"/>
            </p:cNvGraphicFramePr>
            <p:nvPr/>
          </p:nvGraphicFramePr>
          <p:xfrm>
            <a:off x="3448" y="90"/>
            <a:ext cx="443" cy="604"/>
          </p:xfrm>
          <a:graphic>
            <a:graphicData uri="http://schemas.openxmlformats.org/presentationml/2006/ole">
              <mc:AlternateContent xmlns:mc="http://schemas.openxmlformats.org/markup-compatibility/2006">
                <mc:Choice xmlns:v="urn:schemas-microsoft-com:vml" Requires="v">
                  <p:oleObj spid="_x0000_s3088" name="" r:id="rId17" imgW="71120" imgH="121920" progId="Equation.3">
                    <p:embed/>
                  </p:oleObj>
                </mc:Choice>
                <mc:Fallback>
                  <p:oleObj name="" r:id="rId17" imgW="71120" imgH="121920" progId="Equation.3">
                    <p:embed/>
                    <p:pic>
                      <p:nvPicPr>
                        <p:cNvPr id="0" name="图片 3087"/>
                        <p:cNvPicPr/>
                        <p:nvPr/>
                      </p:nvPicPr>
                      <p:blipFill>
                        <a:blip r:embed="rId18"/>
                        <a:stretch>
                          <a:fillRect/>
                        </a:stretch>
                      </p:blipFill>
                      <p:spPr>
                        <a:xfrm>
                          <a:off x="3448" y="90"/>
                          <a:ext cx="443" cy="604"/>
                        </a:xfrm>
                        <a:prstGeom prst="rect">
                          <a:avLst/>
                        </a:prstGeom>
                        <a:noFill/>
                        <a:ln w="38100">
                          <a:noFill/>
                          <a:miter/>
                        </a:ln>
                      </p:spPr>
                    </p:pic>
                  </p:oleObj>
                </mc:Fallback>
              </mc:AlternateContent>
            </a:graphicData>
          </a:graphic>
        </p:graphicFrame>
        <p:sp>
          <p:nvSpPr>
            <p:cNvPr id="12300" name="Text Box 33"/>
            <p:cNvSpPr txBox="1"/>
            <p:nvPr/>
          </p:nvSpPr>
          <p:spPr>
            <a:xfrm>
              <a:off x="3901" y="181"/>
              <a:ext cx="1497"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t>统称频率特性</a:t>
              </a:r>
              <a:endParaRPr lang="zh-CN" altLang="en-US" sz="2800" b="1" dirty="0"/>
            </a:p>
          </p:txBody>
        </p:sp>
      </p:grpSp>
      <p:graphicFrame>
        <p:nvGraphicFramePr>
          <p:cNvPr id="13334" name="Object 35"/>
          <p:cNvGraphicFramePr>
            <a:graphicFrameLocks noChangeAspect="1"/>
          </p:cNvGraphicFramePr>
          <p:nvPr/>
        </p:nvGraphicFramePr>
        <p:xfrm>
          <a:off x="85725" y="1517650"/>
          <a:ext cx="4876800" cy="5146675"/>
        </p:xfrm>
        <a:graphic>
          <a:graphicData uri="http://schemas.openxmlformats.org/presentationml/2006/ole">
            <mc:AlternateContent xmlns:mc="http://schemas.openxmlformats.org/markup-compatibility/2006">
              <mc:Choice xmlns:v="urn:schemas-microsoft-com:vml" Requires="v">
                <p:oleObj spid="_x0000_s3091" name="" r:id="rId19" imgW="3467100" imgH="3657600" progId="Visio.Drawing.11">
                  <p:embed/>
                </p:oleObj>
              </mc:Choice>
              <mc:Fallback>
                <p:oleObj name="" r:id="rId19" imgW="3467100" imgH="3657600" progId="Visio.Drawing.11">
                  <p:embed/>
                  <p:pic>
                    <p:nvPicPr>
                      <p:cNvPr id="0" name="图片 3090"/>
                      <p:cNvPicPr/>
                      <p:nvPr/>
                    </p:nvPicPr>
                    <p:blipFill>
                      <a:blip r:embed="rId20"/>
                      <a:stretch>
                        <a:fillRect/>
                      </a:stretch>
                    </p:blipFill>
                    <p:spPr>
                      <a:xfrm>
                        <a:off x="85725" y="1517650"/>
                        <a:ext cx="4876800" cy="5146675"/>
                      </a:xfrm>
                      <a:prstGeom prst="rect">
                        <a:avLst/>
                      </a:prstGeom>
                      <a:noFill/>
                      <a:ln w="38100">
                        <a:noFill/>
                        <a:miter/>
                      </a:ln>
                    </p:spPr>
                  </p:pic>
                </p:oleObj>
              </mc:Fallback>
            </mc:AlternateContent>
          </a:graphicData>
        </a:graphic>
      </p:graphicFrame>
      <p:sp>
        <p:nvSpPr>
          <p:cNvPr id="13335" name="Text Box 36"/>
          <p:cNvSpPr txBox="1"/>
          <p:nvPr/>
        </p:nvSpPr>
        <p:spPr>
          <a:xfrm>
            <a:off x="4837113" y="2652713"/>
            <a:ext cx="41402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t>定义：系统对正弦输入的稳态响应称为频率特性。</a:t>
            </a:r>
            <a:endParaRPr lang="zh-CN" altLang="en-US" sz="2800" b="1" dirty="0"/>
          </a:p>
        </p:txBody>
      </p:sp>
      <p:sp>
        <p:nvSpPr>
          <p:cNvPr id="13336" name="Text Box 37"/>
          <p:cNvSpPr txBox="1"/>
          <p:nvPr/>
        </p:nvSpPr>
        <p:spPr>
          <a:xfrm>
            <a:off x="5060950" y="3719513"/>
            <a:ext cx="403225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t>对于频率特性的概念，参考电工原理相关概念。</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13334"/>
                                        </p:tgtEl>
                                        <p:attrNameLst>
                                          <p:attrName>style.visibility</p:attrName>
                                        </p:attrNameLst>
                                      </p:cBhvr>
                                      <p:to>
                                        <p:strVal val="visible"/>
                                      </p:to>
                                    </p:set>
                                    <p:animEffect transition="in" filter="blinds(horizontal)">
                                      <p:cBhvr>
                                        <p:cTn id="20" dur="500"/>
                                        <p:tgtEl>
                                          <p:spTgt spid="133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335"/>
                                        </p:tgtEl>
                                        <p:attrNameLst>
                                          <p:attrName>style.visibility</p:attrName>
                                        </p:attrNameLst>
                                      </p:cBhvr>
                                      <p:to>
                                        <p:strVal val="visible"/>
                                      </p:to>
                                    </p:set>
                                    <p:animEffect transition="in" filter="blinds(horizontal)">
                                      <p:cBhvr>
                                        <p:cTn id="25" dur="500"/>
                                        <p:tgtEl>
                                          <p:spTgt spid="133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336"/>
                                        </p:tgtEl>
                                        <p:attrNameLst>
                                          <p:attrName>style.visibility</p:attrName>
                                        </p:attrNameLst>
                                      </p:cBhvr>
                                      <p:to>
                                        <p:strVal val="visible"/>
                                      </p:to>
                                    </p:set>
                                    <p:animEffect transition="in" filter="blinds(horizontal)">
                                      <p:cBhvr>
                                        <p:cTn id="30" dur="500"/>
                                        <p:tgtEl>
                                          <p:spTgt spid="13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5" grpId="0"/>
      <p:bldP spid="133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Rectangle 2"/>
          <p:cNvSpPr/>
          <p:nvPr/>
        </p:nvSpPr>
        <p:spPr>
          <a:xfrm>
            <a:off x="395288" y="1320800"/>
            <a:ext cx="8428037" cy="1433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50000"/>
              </a:spcBef>
              <a:buClr>
                <a:schemeClr val="accent2"/>
              </a:buClr>
              <a:buSzPct val="110000"/>
              <a:buFont typeface="Arial" panose="020B0604020202020204" pitchFamily="34" charset="0"/>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）确定曲线的起始点和终止点。</a:t>
            </a:r>
            <a:endParaRPr lang="zh-CN" altLang="en-US" sz="2800" b="1" dirty="0">
              <a:latin typeface="宋体" panose="02010600030101010101" pitchFamily="2" charset="-122"/>
            </a:endParaRPr>
          </a:p>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对于</a:t>
            </a:r>
            <a:r>
              <a:rPr lang="zh-CN" altLang="en-US" sz="2800" b="1" dirty="0">
                <a:solidFill>
                  <a:srgbClr val="FF3300"/>
                </a:solidFill>
                <a:latin typeface="宋体" panose="02010600030101010101" pitchFamily="2" charset="-122"/>
              </a:rPr>
              <a:t>开环传递函数只含有左半平面的零点和极点的系统</a:t>
            </a:r>
            <a:r>
              <a:rPr lang="zh-CN" altLang="en-US" sz="2800" b="1" dirty="0">
                <a:latin typeface="宋体" panose="02010600030101010101" pitchFamily="2" charset="-122"/>
              </a:rPr>
              <a:t>，其幅相曲线的起点和终点具有如下规律。</a:t>
            </a:r>
            <a:endParaRPr lang="zh-CN" altLang="en-US" sz="2800" b="1" dirty="0">
              <a:latin typeface="宋体" panose="02010600030101010101" pitchFamily="2" charset="-122"/>
            </a:endParaRPr>
          </a:p>
        </p:txBody>
      </p:sp>
      <p:grpSp>
        <p:nvGrpSpPr>
          <p:cNvPr id="2" name="Group 4"/>
          <p:cNvGrpSpPr/>
          <p:nvPr/>
        </p:nvGrpSpPr>
        <p:grpSpPr>
          <a:xfrm>
            <a:off x="152400" y="4667250"/>
            <a:ext cx="8699500" cy="1806575"/>
            <a:chOff x="0" y="-4"/>
            <a:chExt cx="5480" cy="1138"/>
          </a:xfrm>
        </p:grpSpPr>
        <p:sp>
          <p:nvSpPr>
            <p:cNvPr id="52271" name="Rectangle 5"/>
            <p:cNvSpPr/>
            <p:nvPr/>
          </p:nvSpPr>
          <p:spPr>
            <a:xfrm>
              <a:off x="152" y="0"/>
              <a:ext cx="5328" cy="11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
                  <a:srgbClr val="FF66CC"/>
                </a:buClr>
                <a:buSzTx/>
                <a:buNone/>
              </a:pPr>
              <a:r>
                <a:rPr lang="en-US" altLang="zh-CN" sz="2800" b="1" dirty="0">
                  <a:solidFill>
                    <a:schemeClr val="tx1"/>
                  </a:solidFill>
                  <a:latin typeface="宋体" panose="02010600030101010101" pitchFamily="2" charset="-122"/>
                </a:rPr>
                <a:t>      </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&gt;</a:t>
              </a:r>
              <a:r>
                <a:rPr lang="en-US" altLang="zh-CN" sz="2800" i="1" dirty="0">
                  <a:latin typeface="Times New Roman" panose="02020603050405020304" pitchFamily="18" charset="0"/>
                  <a:cs typeface="Times New Roman" panose="02020603050405020304" pitchFamily="18" charset="0"/>
                </a:rPr>
                <a:t>m</a:t>
              </a:r>
              <a:r>
                <a:rPr lang="zh-CN" altLang="en-US" sz="2800" b="1" dirty="0">
                  <a:latin typeface="宋体" panose="02010600030101010101" pitchFamily="2" charset="-122"/>
                </a:rPr>
                <a:t>时，终点在原点，且以角度           进入原点；</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m</a:t>
              </a:r>
              <a:r>
                <a:rPr lang="zh-CN" altLang="en-US" sz="2800" b="1" dirty="0">
                  <a:latin typeface="宋体" panose="02010600030101010101" pitchFamily="2" charset="-122"/>
                </a:rPr>
                <a:t>时，曲线终止于正实轴上某点，该点距原点的距离与各环节的时间常数及放大系数</a:t>
              </a:r>
              <a:r>
                <a:rPr lang="en-US" altLang="zh-CN" sz="2800" b="1" i="1" dirty="0">
                  <a:latin typeface="Times New Roman" panose="02020603050405020304" pitchFamily="18" charset="0"/>
                  <a:cs typeface="Times New Roman" panose="02020603050405020304" pitchFamily="18" charset="0"/>
                </a:rPr>
                <a:t>K</a:t>
              </a:r>
              <a:r>
                <a:rPr lang="zh-CN" altLang="en-US" sz="2800" b="1" dirty="0">
                  <a:latin typeface="宋体" panose="02010600030101010101" pitchFamily="2" charset="-122"/>
                </a:rPr>
                <a:t>等参数有关；参考右图：</a:t>
              </a:r>
              <a:endParaRPr lang="zh-CN" altLang="en-US" sz="2800" b="1" dirty="0">
                <a:latin typeface="宋体" panose="02010600030101010101" pitchFamily="2" charset="-122"/>
              </a:endParaRPr>
            </a:p>
          </p:txBody>
        </p:sp>
        <p:graphicFrame>
          <p:nvGraphicFramePr>
            <p:cNvPr id="52272" name="Object 6"/>
            <p:cNvGraphicFramePr>
              <a:graphicFrameLocks noChangeAspect="1"/>
            </p:cNvGraphicFramePr>
            <p:nvPr/>
          </p:nvGraphicFramePr>
          <p:xfrm>
            <a:off x="3997" y="-4"/>
            <a:ext cx="1093" cy="343"/>
          </p:xfrm>
          <a:graphic>
            <a:graphicData uri="http://schemas.openxmlformats.org/presentationml/2006/ole">
              <mc:AlternateContent xmlns:mc="http://schemas.openxmlformats.org/markup-compatibility/2006">
                <mc:Choice xmlns:v="urn:schemas-microsoft-com:vml" Requires="v">
                  <p:oleObj spid="_x0000_s3733" name="" r:id="rId1" imgW="888365" imgH="215900" progId="Equation.DSMT4">
                    <p:embed/>
                  </p:oleObj>
                </mc:Choice>
                <mc:Fallback>
                  <p:oleObj name="" r:id="rId1" imgW="888365" imgH="215900" progId="Equation.DSMT4">
                    <p:embed/>
                    <p:pic>
                      <p:nvPicPr>
                        <p:cNvPr id="0" name="图片 3732"/>
                        <p:cNvPicPr/>
                        <p:nvPr/>
                      </p:nvPicPr>
                      <p:blipFill>
                        <a:blip r:embed="rId2"/>
                        <a:stretch>
                          <a:fillRect/>
                        </a:stretch>
                      </p:blipFill>
                      <p:spPr>
                        <a:xfrm>
                          <a:off x="3997" y="-4"/>
                          <a:ext cx="1093" cy="343"/>
                        </a:xfrm>
                        <a:prstGeom prst="rect">
                          <a:avLst/>
                        </a:prstGeom>
                        <a:noFill/>
                        <a:ln w="38100">
                          <a:noFill/>
                          <a:miter/>
                        </a:ln>
                      </p:spPr>
                    </p:pic>
                  </p:oleObj>
                </mc:Fallback>
              </mc:AlternateContent>
            </a:graphicData>
          </a:graphic>
        </p:graphicFrame>
        <p:sp>
          <p:nvSpPr>
            <p:cNvPr id="52273" name="Rectangle 7"/>
            <p:cNvSpPr/>
            <p:nvPr/>
          </p:nvSpPr>
          <p:spPr>
            <a:xfrm>
              <a:off x="0" y="1"/>
              <a:ext cx="83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
                  <a:schemeClr val="tx1"/>
                </a:buClr>
                <a:buSzTx/>
                <a:buFont typeface="Wingdings" panose="05000000000000000000" pitchFamily="2" charset="2"/>
                <a:buChar char="ü"/>
              </a:pPr>
              <a:r>
                <a:rPr lang="zh-CN" altLang="en-US" sz="2800" b="1" dirty="0">
                  <a:latin typeface="宋体" panose="02010600030101010101" pitchFamily="2" charset="-122"/>
                </a:rPr>
                <a:t>终点：</a:t>
              </a:r>
              <a:endParaRPr lang="zh-CN" altLang="en-US" sz="2800" b="1" dirty="0">
                <a:latin typeface="宋体" panose="02010600030101010101" pitchFamily="2" charset="-122"/>
              </a:endParaRPr>
            </a:p>
          </p:txBody>
        </p:sp>
      </p:grpSp>
      <p:grpSp>
        <p:nvGrpSpPr>
          <p:cNvPr id="3" name="组合 4"/>
          <p:cNvGrpSpPr/>
          <p:nvPr/>
        </p:nvGrpSpPr>
        <p:grpSpPr>
          <a:xfrm>
            <a:off x="107950" y="2728913"/>
            <a:ext cx="8985250" cy="1800225"/>
            <a:chOff x="158492" y="1412333"/>
            <a:chExt cx="8985509" cy="1800225"/>
          </a:xfrm>
        </p:grpSpPr>
        <p:grpSp>
          <p:nvGrpSpPr>
            <p:cNvPr id="52266" name="Group 11"/>
            <p:cNvGrpSpPr/>
            <p:nvPr/>
          </p:nvGrpSpPr>
          <p:grpSpPr>
            <a:xfrm>
              <a:off x="468313" y="1412333"/>
              <a:ext cx="8675688" cy="1800225"/>
              <a:chOff x="199" y="181"/>
              <a:chExt cx="5465" cy="1134"/>
            </a:xfrm>
          </p:grpSpPr>
          <p:sp>
            <p:nvSpPr>
              <p:cNvPr id="52268" name="Rectangle 75"/>
              <p:cNvSpPr/>
              <p:nvPr/>
            </p:nvSpPr>
            <p:spPr>
              <a:xfrm>
                <a:off x="199" y="181"/>
                <a:ext cx="5465" cy="11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
                    <a:schemeClr val="tx1"/>
                  </a:buClr>
                  <a:buSzTx/>
                  <a:buNone/>
                </a:pPr>
                <a:r>
                  <a:rPr lang="zh-CN" altLang="en-US" sz="2800" b="1" dirty="0">
                    <a:latin typeface="宋体" panose="02010600030101010101" pitchFamily="2" charset="-122"/>
                  </a:rPr>
                  <a:t>     若系统不含有积分环节，曲线起始于正实轴上   某点，该点距原点的距离值为开环增益</a:t>
                </a:r>
                <a:r>
                  <a:rPr lang="en-US" altLang="zh-CN" sz="2800" b="1" dirty="0">
                    <a:latin typeface="宋体" panose="02010600030101010101" pitchFamily="2" charset="-122"/>
                  </a:rPr>
                  <a:t>K</a:t>
                </a:r>
                <a:r>
                  <a:rPr lang="zh-CN" altLang="en-US" sz="2800" b="1" dirty="0">
                    <a:latin typeface="宋体" panose="02010600030101010101" pitchFamily="2" charset="-122"/>
                  </a:rPr>
                  <a:t>值；若系统含有积分环节，曲线起始于无穷远处，相角为       ，        为积分环节的个数。</a:t>
                </a:r>
                <a:endParaRPr lang="zh-CN" altLang="en-US" sz="2800" b="1" dirty="0">
                  <a:solidFill>
                    <a:schemeClr val="tx1"/>
                  </a:solidFill>
                  <a:latin typeface="宋体" panose="02010600030101010101" pitchFamily="2" charset="-122"/>
                </a:endParaRPr>
              </a:p>
            </p:txBody>
          </p:sp>
          <p:graphicFrame>
            <p:nvGraphicFramePr>
              <p:cNvPr id="52269" name="Object 13"/>
              <p:cNvGraphicFramePr>
                <a:graphicFrameLocks noChangeAspect="1"/>
              </p:cNvGraphicFramePr>
              <p:nvPr/>
            </p:nvGraphicFramePr>
            <p:xfrm>
              <a:off x="4506" y="710"/>
              <a:ext cx="773" cy="364"/>
            </p:xfrm>
            <a:graphic>
              <a:graphicData uri="http://schemas.openxmlformats.org/presentationml/2006/ole">
                <mc:AlternateContent xmlns:mc="http://schemas.openxmlformats.org/markup-compatibility/2006">
                  <mc:Choice xmlns:v="urn:schemas-microsoft-com:vml" Requires="v">
                    <p:oleObj spid="_x0000_s3732" name="" r:id="rId3" imgW="571500" imgH="215900" progId="Equation.DSMT4">
                      <p:embed/>
                    </p:oleObj>
                  </mc:Choice>
                  <mc:Fallback>
                    <p:oleObj name="" r:id="rId3" imgW="571500" imgH="215900" progId="Equation.DSMT4">
                      <p:embed/>
                      <p:pic>
                        <p:nvPicPr>
                          <p:cNvPr id="0" name="图片 3731"/>
                          <p:cNvPicPr/>
                          <p:nvPr/>
                        </p:nvPicPr>
                        <p:blipFill>
                          <a:blip r:embed="rId4"/>
                          <a:stretch>
                            <a:fillRect/>
                          </a:stretch>
                        </p:blipFill>
                        <p:spPr>
                          <a:xfrm>
                            <a:off x="4506" y="710"/>
                            <a:ext cx="773" cy="364"/>
                          </a:xfrm>
                          <a:prstGeom prst="rect">
                            <a:avLst/>
                          </a:prstGeom>
                          <a:noFill/>
                          <a:ln w="38100">
                            <a:noFill/>
                            <a:miter/>
                          </a:ln>
                        </p:spPr>
                      </p:pic>
                    </p:oleObj>
                  </mc:Fallback>
                </mc:AlternateContent>
              </a:graphicData>
            </a:graphic>
          </p:graphicFrame>
          <p:graphicFrame>
            <p:nvGraphicFramePr>
              <p:cNvPr id="52270" name="Object 14"/>
              <p:cNvGraphicFramePr>
                <a:graphicFrameLocks noChangeAspect="1"/>
              </p:cNvGraphicFramePr>
              <p:nvPr/>
            </p:nvGraphicFramePr>
            <p:xfrm>
              <a:off x="5356" y="816"/>
              <a:ext cx="193" cy="215"/>
            </p:xfrm>
            <a:graphic>
              <a:graphicData uri="http://schemas.openxmlformats.org/presentationml/2006/ole">
                <mc:AlternateContent xmlns:mc="http://schemas.openxmlformats.org/markup-compatibility/2006">
                  <mc:Choice xmlns:v="urn:schemas-microsoft-com:vml" Requires="v">
                    <p:oleObj spid="_x0000_s3734" name="" r:id="rId5" imgW="114300" imgH="127000" progId="Equation.DSMT4">
                      <p:embed/>
                    </p:oleObj>
                  </mc:Choice>
                  <mc:Fallback>
                    <p:oleObj name="" r:id="rId5" imgW="114300" imgH="127000" progId="Equation.DSMT4">
                      <p:embed/>
                      <p:pic>
                        <p:nvPicPr>
                          <p:cNvPr id="0" name="图片 3733"/>
                          <p:cNvPicPr/>
                          <p:nvPr/>
                        </p:nvPicPr>
                        <p:blipFill>
                          <a:blip r:embed="rId6"/>
                          <a:stretch>
                            <a:fillRect/>
                          </a:stretch>
                        </p:blipFill>
                        <p:spPr>
                          <a:xfrm>
                            <a:off x="5356" y="816"/>
                            <a:ext cx="193" cy="215"/>
                          </a:xfrm>
                          <a:prstGeom prst="rect">
                            <a:avLst/>
                          </a:prstGeom>
                          <a:noFill/>
                          <a:ln w="38100">
                            <a:noFill/>
                            <a:miter/>
                          </a:ln>
                        </p:spPr>
                      </p:pic>
                    </p:oleObj>
                  </mc:Fallback>
                </mc:AlternateContent>
              </a:graphicData>
            </a:graphic>
          </p:graphicFrame>
        </p:grpSp>
        <p:sp>
          <p:nvSpPr>
            <p:cNvPr id="52267" name="文本框 1"/>
            <p:cNvSpPr txBox="1"/>
            <p:nvPr/>
          </p:nvSpPr>
          <p:spPr>
            <a:xfrm>
              <a:off x="158492" y="1412776"/>
              <a:ext cx="1299566"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285750" lvl="0" indent="-285750" eaLnBrk="1" hangingPunct="1">
                <a:spcBef>
                  <a:spcPct val="0"/>
                </a:spcBef>
                <a:buClr>
                  <a:schemeClr val="tx1"/>
                </a:buClr>
                <a:buSzTx/>
                <a:buFont typeface="Wingdings" panose="05000000000000000000" pitchFamily="2" charset="2"/>
                <a:buChar char="ü"/>
              </a:pPr>
              <a:r>
                <a:rPr lang="zh-CN" altLang="en-US" sz="2800" b="1" dirty="0">
                  <a:latin typeface="宋体" panose="02010600030101010101" pitchFamily="2" charset="-122"/>
                </a:rPr>
                <a:t>起点：</a:t>
              </a:r>
              <a:endParaRPr lang="zh-CN" altLang="en-US" sz="2800" b="1" dirty="0">
                <a:latin typeface="宋体" panose="02010600030101010101" pitchFamily="2" charset="-122"/>
              </a:endParaRPr>
            </a:p>
          </p:txBody>
        </p:sp>
      </p:grpSp>
      <p:grpSp>
        <p:nvGrpSpPr>
          <p:cNvPr id="6" name="组合 3"/>
          <p:cNvGrpSpPr/>
          <p:nvPr/>
        </p:nvGrpSpPr>
        <p:grpSpPr>
          <a:xfrm>
            <a:off x="4656138" y="1511300"/>
            <a:ext cx="4343400" cy="4005263"/>
            <a:chOff x="9207154" y="1223962"/>
            <a:chExt cx="4343400" cy="4005263"/>
          </a:xfrm>
        </p:grpSpPr>
        <p:sp>
          <p:nvSpPr>
            <p:cNvPr id="52237" name="AutoShape 45"/>
            <p:cNvSpPr/>
            <p:nvPr/>
          </p:nvSpPr>
          <p:spPr>
            <a:xfrm>
              <a:off x="9207154" y="1266825"/>
              <a:ext cx="4343400" cy="3962400"/>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2400" dirty="0">
                <a:solidFill>
                  <a:schemeClr val="tx1"/>
                </a:solidFill>
                <a:latin typeface="华文新魏" panose="02010800040101010101" pitchFamily="2" charset="-122"/>
                <a:ea typeface="华文新魏" panose="02010800040101010101" pitchFamily="2" charset="-122"/>
              </a:endParaRPr>
            </a:p>
          </p:txBody>
        </p:sp>
        <p:sp>
          <p:nvSpPr>
            <p:cNvPr id="52238" name="Line 46"/>
            <p:cNvSpPr/>
            <p:nvPr/>
          </p:nvSpPr>
          <p:spPr>
            <a:xfrm>
              <a:off x="9484842" y="2881312"/>
              <a:ext cx="3733800" cy="0"/>
            </a:xfrm>
            <a:prstGeom prst="line">
              <a:avLst/>
            </a:prstGeom>
            <a:ln w="9525" cap="flat" cmpd="sng">
              <a:solidFill>
                <a:schemeClr val="tx2"/>
              </a:solidFill>
              <a:prstDash val="solid"/>
              <a:headEnd type="none" w="med" len="med"/>
              <a:tailEnd type="triangle" w="med" len="med"/>
            </a:ln>
          </p:spPr>
        </p:sp>
        <p:sp>
          <p:nvSpPr>
            <p:cNvPr id="52239" name="Line 47"/>
            <p:cNvSpPr/>
            <p:nvPr/>
          </p:nvSpPr>
          <p:spPr>
            <a:xfrm flipV="1">
              <a:off x="11237442" y="1357312"/>
              <a:ext cx="0" cy="2971800"/>
            </a:xfrm>
            <a:prstGeom prst="line">
              <a:avLst/>
            </a:prstGeom>
            <a:ln w="9525" cap="flat" cmpd="sng">
              <a:solidFill>
                <a:schemeClr val="tx2"/>
              </a:solidFill>
              <a:prstDash val="solid"/>
              <a:headEnd type="none" w="med" len="med"/>
              <a:tailEnd type="triangle" w="med" len="med"/>
            </a:ln>
          </p:spPr>
        </p:sp>
        <p:sp>
          <p:nvSpPr>
            <p:cNvPr id="52240" name="Freeform 48"/>
            <p:cNvSpPr/>
            <p:nvPr/>
          </p:nvSpPr>
          <p:spPr>
            <a:xfrm>
              <a:off x="11237442" y="1890712"/>
              <a:ext cx="762000" cy="990600"/>
            </a:xfrm>
            <a:custGeom>
              <a:avLst/>
              <a:gdLst>
                <a:gd name="txL" fmla="*/ 0 w 480"/>
                <a:gd name="txT" fmla="*/ 0 h 624"/>
                <a:gd name="txR" fmla="*/ 480 w 480"/>
                <a:gd name="txB" fmla="*/ 624 h 624"/>
              </a:gdLst>
              <a:ahLst/>
              <a:cxnLst>
                <a:cxn ang="0">
                  <a:pos x="2147483646" y="0"/>
                </a:cxn>
                <a:cxn ang="0">
                  <a:pos x="2147483646" y="2147483646"/>
                </a:cxn>
                <a:cxn ang="0">
                  <a:pos x="2147483646" y="2147483646"/>
                </a:cxn>
                <a:cxn ang="0">
                  <a:pos x="0" y="2147483646"/>
                </a:cxn>
              </a:cxnLst>
              <a:rect l="txL" t="txT" r="txR" b="txB"/>
              <a:pathLst>
                <a:path w="480" h="624">
                  <a:moveTo>
                    <a:pt x="480" y="0"/>
                  </a:moveTo>
                  <a:cubicBezTo>
                    <a:pt x="460" y="4"/>
                    <a:pt x="440" y="8"/>
                    <a:pt x="384" y="48"/>
                  </a:cubicBezTo>
                  <a:cubicBezTo>
                    <a:pt x="328" y="88"/>
                    <a:pt x="208" y="144"/>
                    <a:pt x="144" y="240"/>
                  </a:cubicBezTo>
                  <a:cubicBezTo>
                    <a:pt x="80" y="336"/>
                    <a:pt x="40" y="480"/>
                    <a:pt x="0" y="62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41" name="Freeform 49"/>
            <p:cNvSpPr/>
            <p:nvPr/>
          </p:nvSpPr>
          <p:spPr>
            <a:xfrm>
              <a:off x="10551642" y="1966912"/>
              <a:ext cx="685800" cy="914400"/>
            </a:xfrm>
            <a:custGeom>
              <a:avLst/>
              <a:gdLst>
                <a:gd name="txL" fmla="*/ 0 w 432"/>
                <a:gd name="txT" fmla="*/ 0 h 576"/>
                <a:gd name="txR" fmla="*/ 432 w 432"/>
                <a:gd name="txB" fmla="*/ 576 h 576"/>
              </a:gdLst>
              <a:ahLst/>
              <a:cxnLst>
                <a:cxn ang="0">
                  <a:pos x="0" y="0"/>
                </a:cxn>
                <a:cxn ang="0">
                  <a:pos x="2147483646" y="2147483646"/>
                </a:cxn>
                <a:cxn ang="0">
                  <a:pos x="2147483646" y="2147483646"/>
                </a:cxn>
              </a:cxnLst>
              <a:rect l="txL" t="txT" r="txR" b="txB"/>
              <a:pathLst>
                <a:path w="432" h="576">
                  <a:moveTo>
                    <a:pt x="0" y="0"/>
                  </a:moveTo>
                  <a:cubicBezTo>
                    <a:pt x="132" y="72"/>
                    <a:pt x="264" y="144"/>
                    <a:pt x="336" y="240"/>
                  </a:cubicBezTo>
                  <a:cubicBezTo>
                    <a:pt x="408" y="336"/>
                    <a:pt x="420" y="456"/>
                    <a:pt x="432" y="57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42" name="Freeform 50"/>
            <p:cNvSpPr/>
            <p:nvPr/>
          </p:nvSpPr>
          <p:spPr>
            <a:xfrm>
              <a:off x="10627842" y="2881312"/>
              <a:ext cx="609600" cy="990600"/>
            </a:xfrm>
            <a:custGeom>
              <a:avLst/>
              <a:gdLst>
                <a:gd name="txL" fmla="*/ 0 w 384"/>
                <a:gd name="txT" fmla="*/ 0 h 624"/>
                <a:gd name="txR" fmla="*/ 384 w 384"/>
                <a:gd name="txB" fmla="*/ 624 h 624"/>
              </a:gdLst>
              <a:ahLst/>
              <a:cxnLst>
                <a:cxn ang="0">
                  <a:pos x="0" y="2147483646"/>
                </a:cxn>
                <a:cxn ang="0">
                  <a:pos x="2147483646" y="2147483646"/>
                </a:cxn>
                <a:cxn ang="0">
                  <a:pos x="2147483646" y="0"/>
                </a:cxn>
              </a:cxnLst>
              <a:rect l="txL" t="txT" r="txR" b="txB"/>
              <a:pathLst>
                <a:path w="384" h="624">
                  <a:moveTo>
                    <a:pt x="0" y="624"/>
                  </a:moveTo>
                  <a:cubicBezTo>
                    <a:pt x="112" y="508"/>
                    <a:pt x="224" y="392"/>
                    <a:pt x="288" y="288"/>
                  </a:cubicBezTo>
                  <a:cubicBezTo>
                    <a:pt x="352" y="184"/>
                    <a:pt x="368" y="48"/>
                    <a:pt x="384"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43" name="Freeform 51"/>
            <p:cNvSpPr/>
            <p:nvPr/>
          </p:nvSpPr>
          <p:spPr>
            <a:xfrm>
              <a:off x="11237442" y="2881312"/>
              <a:ext cx="533400" cy="1066800"/>
            </a:xfrm>
            <a:custGeom>
              <a:avLst/>
              <a:gdLst>
                <a:gd name="txL" fmla="*/ 0 w 336"/>
                <a:gd name="txT" fmla="*/ 0 h 672"/>
                <a:gd name="txR" fmla="*/ 336 w 336"/>
                <a:gd name="txB" fmla="*/ 672 h 672"/>
              </a:gdLst>
              <a:ahLst/>
              <a:cxnLst>
                <a:cxn ang="0">
                  <a:pos x="2147483646" y="2147483646"/>
                </a:cxn>
                <a:cxn ang="0">
                  <a:pos x="2147483646" y="2147483646"/>
                </a:cxn>
                <a:cxn ang="0">
                  <a:pos x="0" y="0"/>
                </a:cxn>
              </a:cxnLst>
              <a:rect l="txL" t="txT" r="txR" b="txB"/>
              <a:pathLst>
                <a:path w="336" h="672">
                  <a:moveTo>
                    <a:pt x="336" y="672"/>
                  </a:moveTo>
                  <a:cubicBezTo>
                    <a:pt x="268" y="584"/>
                    <a:pt x="200" y="496"/>
                    <a:pt x="144" y="384"/>
                  </a:cubicBezTo>
                  <a:cubicBezTo>
                    <a:pt x="88" y="272"/>
                    <a:pt x="44" y="136"/>
                    <a:pt x="0"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44" name="Freeform 52"/>
            <p:cNvSpPr/>
            <p:nvPr/>
          </p:nvSpPr>
          <p:spPr>
            <a:xfrm>
              <a:off x="12456642" y="2195512"/>
              <a:ext cx="266700" cy="1295400"/>
            </a:xfrm>
            <a:custGeom>
              <a:avLst/>
              <a:gdLst>
                <a:gd name="txL" fmla="*/ 0 w 168"/>
                <a:gd name="txT" fmla="*/ 0 h 816"/>
                <a:gd name="txR" fmla="*/ 168 w 168"/>
                <a:gd name="txB" fmla="*/ 816 h 816"/>
              </a:gdLst>
              <a:ahLst/>
              <a:cxnLst>
                <a:cxn ang="0">
                  <a:pos x="0" y="0"/>
                </a:cxn>
                <a:cxn ang="0">
                  <a:pos x="2147483646" y="2147483646"/>
                </a:cxn>
                <a:cxn ang="0">
                  <a:pos x="2147483646" y="2147483646"/>
                </a:cxn>
                <a:cxn ang="0">
                  <a:pos x="2147483646" y="2147483646"/>
                </a:cxn>
              </a:cxnLst>
              <a:rect l="txL" t="txT" r="txR" b="txB"/>
              <a:pathLst>
                <a:path w="168" h="816">
                  <a:moveTo>
                    <a:pt x="0" y="0"/>
                  </a:moveTo>
                  <a:cubicBezTo>
                    <a:pt x="60" y="52"/>
                    <a:pt x="120" y="104"/>
                    <a:pt x="144" y="192"/>
                  </a:cubicBezTo>
                  <a:cubicBezTo>
                    <a:pt x="168" y="280"/>
                    <a:pt x="160" y="424"/>
                    <a:pt x="144" y="528"/>
                  </a:cubicBezTo>
                  <a:cubicBezTo>
                    <a:pt x="128" y="632"/>
                    <a:pt x="88" y="724"/>
                    <a:pt x="48" y="816"/>
                  </a:cubicBezTo>
                </a:path>
              </a:pathLst>
            </a:custGeom>
            <a:noFill/>
            <a:ln w="25400" cap="flat" cmpd="sng">
              <a:solidFill>
                <a:srgbClr val="FF0000">
                  <a:alpha val="100000"/>
                </a:srgbClr>
              </a:solidFill>
              <a:prstDash val="solid"/>
              <a:round/>
              <a:headEnd type="triangle" w="med" len="med"/>
              <a:tailEnd type="triangle" w="med" len="med"/>
            </a:ln>
          </p:spPr>
          <p:txBody>
            <a:bodyPr/>
            <a:p>
              <a:endParaRPr lang="zh-CN" altLang="en-US"/>
            </a:p>
          </p:txBody>
        </p:sp>
        <p:sp>
          <p:nvSpPr>
            <p:cNvPr id="52245" name="Line 53"/>
            <p:cNvSpPr/>
            <p:nvPr/>
          </p:nvSpPr>
          <p:spPr>
            <a:xfrm flipV="1">
              <a:off x="10932642" y="3948112"/>
              <a:ext cx="0" cy="533400"/>
            </a:xfrm>
            <a:prstGeom prst="line">
              <a:avLst/>
            </a:prstGeom>
            <a:ln w="25400" cap="flat" cmpd="sng">
              <a:solidFill>
                <a:srgbClr val="FF0000"/>
              </a:solidFill>
              <a:prstDash val="solid"/>
              <a:headEnd type="none" w="med" len="med"/>
              <a:tailEnd type="triangle" w="med" len="med"/>
            </a:ln>
          </p:spPr>
        </p:sp>
        <p:sp>
          <p:nvSpPr>
            <p:cNvPr id="52246" name="Line 54"/>
            <p:cNvSpPr/>
            <p:nvPr/>
          </p:nvSpPr>
          <p:spPr>
            <a:xfrm flipV="1">
              <a:off x="11466042" y="3948112"/>
              <a:ext cx="0" cy="533400"/>
            </a:xfrm>
            <a:prstGeom prst="line">
              <a:avLst/>
            </a:prstGeom>
            <a:ln w="25400" cap="flat" cmpd="sng">
              <a:solidFill>
                <a:srgbClr val="FF0000"/>
              </a:solidFill>
              <a:prstDash val="solid"/>
              <a:headEnd type="none" w="med" len="med"/>
              <a:tailEnd type="triangle" w="med" len="med"/>
            </a:ln>
          </p:spPr>
        </p:sp>
        <p:sp>
          <p:nvSpPr>
            <p:cNvPr id="52247" name="Line 55"/>
            <p:cNvSpPr/>
            <p:nvPr/>
          </p:nvSpPr>
          <p:spPr>
            <a:xfrm>
              <a:off x="9637242" y="2500312"/>
              <a:ext cx="609600" cy="0"/>
            </a:xfrm>
            <a:prstGeom prst="line">
              <a:avLst/>
            </a:prstGeom>
            <a:ln w="25400" cap="flat" cmpd="sng">
              <a:solidFill>
                <a:srgbClr val="FF0000"/>
              </a:solidFill>
              <a:prstDash val="solid"/>
              <a:headEnd type="none" w="med" len="med"/>
              <a:tailEnd type="triangle" w="med" len="med"/>
            </a:ln>
          </p:spPr>
        </p:sp>
        <p:sp>
          <p:nvSpPr>
            <p:cNvPr id="52248" name="Line 56"/>
            <p:cNvSpPr/>
            <p:nvPr/>
          </p:nvSpPr>
          <p:spPr>
            <a:xfrm>
              <a:off x="9637242" y="3186112"/>
              <a:ext cx="609600" cy="0"/>
            </a:xfrm>
            <a:prstGeom prst="line">
              <a:avLst/>
            </a:prstGeom>
            <a:ln w="25400" cap="flat" cmpd="sng">
              <a:solidFill>
                <a:srgbClr val="FF0000"/>
              </a:solidFill>
              <a:prstDash val="solid"/>
              <a:headEnd type="none" w="med" len="med"/>
              <a:tailEnd type="triangle" w="med" len="med"/>
            </a:ln>
          </p:spPr>
        </p:sp>
        <p:sp>
          <p:nvSpPr>
            <p:cNvPr id="52249" name="Freeform 57"/>
            <p:cNvSpPr/>
            <p:nvPr/>
          </p:nvSpPr>
          <p:spPr>
            <a:xfrm>
              <a:off x="10348442" y="2119312"/>
              <a:ext cx="889000" cy="762000"/>
            </a:xfrm>
            <a:custGeom>
              <a:avLst/>
              <a:gdLst>
                <a:gd name="txL" fmla="*/ 0 w 560"/>
                <a:gd name="txT" fmla="*/ 0 h 480"/>
                <a:gd name="txR" fmla="*/ 560 w 560"/>
                <a:gd name="txB" fmla="*/ 480 h 480"/>
              </a:gdLst>
              <a:ahLst/>
              <a:cxnLst>
                <a:cxn ang="0">
                  <a:pos x="2147483646" y="0"/>
                </a:cxn>
                <a:cxn ang="0">
                  <a:pos x="2147483646" y="2147483646"/>
                </a:cxn>
                <a:cxn ang="0">
                  <a:pos x="2147483646" y="2147483646"/>
                </a:cxn>
                <a:cxn ang="0">
                  <a:pos x="2147483646" y="2147483646"/>
                </a:cxn>
              </a:cxnLst>
              <a:rect l="txL" t="txT" r="txR" b="txB"/>
              <a:pathLst>
                <a:path w="560" h="480">
                  <a:moveTo>
                    <a:pt x="32" y="0"/>
                  </a:moveTo>
                  <a:cubicBezTo>
                    <a:pt x="16" y="0"/>
                    <a:pt x="0" y="0"/>
                    <a:pt x="32" y="48"/>
                  </a:cubicBezTo>
                  <a:cubicBezTo>
                    <a:pt x="64" y="96"/>
                    <a:pt x="136" y="216"/>
                    <a:pt x="224" y="288"/>
                  </a:cubicBezTo>
                  <a:cubicBezTo>
                    <a:pt x="312" y="360"/>
                    <a:pt x="436" y="420"/>
                    <a:pt x="560" y="48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50" name="Rectangle 58"/>
            <p:cNvSpPr/>
            <p:nvPr/>
          </p:nvSpPr>
          <p:spPr>
            <a:xfrm>
              <a:off x="9408767" y="2046287"/>
              <a:ext cx="8001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ν=</a:t>
              </a:r>
              <a:r>
                <a:rPr lang="en-US" altLang="zh-CN" sz="2000" dirty="0">
                  <a:latin typeface="Times New Roman" panose="02020603050405020304" pitchFamily="18" charset="0"/>
                  <a:cs typeface="Times New Roman" panose="02020603050405020304" pitchFamily="18" charset="0"/>
                </a:rPr>
                <a:t> 2</a:t>
              </a:r>
              <a:endParaRPr lang="en-US" altLang="zh-CN" sz="2000" dirty="0">
                <a:latin typeface="Times New Roman" panose="02020603050405020304" pitchFamily="18" charset="0"/>
                <a:ea typeface="Times New Roman" panose="02020603050405020304" pitchFamily="18" charset="0"/>
              </a:endParaRPr>
            </a:p>
          </p:txBody>
        </p:sp>
        <p:sp>
          <p:nvSpPr>
            <p:cNvPr id="52251" name="Freeform 59"/>
            <p:cNvSpPr/>
            <p:nvPr/>
          </p:nvSpPr>
          <p:spPr>
            <a:xfrm>
              <a:off x="10399242" y="2881312"/>
              <a:ext cx="838200" cy="609600"/>
            </a:xfrm>
            <a:custGeom>
              <a:avLst/>
              <a:gdLst>
                <a:gd name="txL" fmla="*/ 0 w 528"/>
                <a:gd name="txT" fmla="*/ 0 h 384"/>
                <a:gd name="txR" fmla="*/ 528 w 528"/>
                <a:gd name="txB" fmla="*/ 384 h 384"/>
              </a:gdLst>
              <a:ahLst/>
              <a:cxnLst>
                <a:cxn ang="0">
                  <a:pos x="0" y="2147483646"/>
                </a:cxn>
                <a:cxn ang="0">
                  <a:pos x="2147483646" y="2147483646"/>
                </a:cxn>
                <a:cxn ang="0">
                  <a:pos x="2147483646" y="0"/>
                </a:cxn>
              </a:cxnLst>
              <a:rect l="txL" t="txT" r="txR" b="txB"/>
              <a:pathLst>
                <a:path w="528" h="384">
                  <a:moveTo>
                    <a:pt x="0" y="384"/>
                  </a:moveTo>
                  <a:cubicBezTo>
                    <a:pt x="4" y="296"/>
                    <a:pt x="8" y="208"/>
                    <a:pt x="96" y="144"/>
                  </a:cubicBezTo>
                  <a:cubicBezTo>
                    <a:pt x="184" y="80"/>
                    <a:pt x="356" y="40"/>
                    <a:pt x="528"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2252" name="Rectangle 60"/>
            <p:cNvSpPr/>
            <p:nvPr/>
          </p:nvSpPr>
          <p:spPr>
            <a:xfrm>
              <a:off x="11205692" y="1223962"/>
              <a:ext cx="46831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ea typeface="华文新魏" panose="02010800040101010101" pitchFamily="2" charset="-122"/>
                </a:rPr>
                <a:t>Im</a:t>
              </a:r>
              <a:endParaRPr lang="en-US" altLang="zh-CN" sz="2000" i="1" dirty="0">
                <a:latin typeface="Times New Roman" panose="02020603050405020304" pitchFamily="18" charset="0"/>
                <a:ea typeface="华文新魏" panose="02010800040101010101" pitchFamily="2" charset="-122"/>
              </a:endParaRPr>
            </a:p>
          </p:txBody>
        </p:sp>
        <p:sp>
          <p:nvSpPr>
            <p:cNvPr id="52253" name="Rectangle 61"/>
            <p:cNvSpPr/>
            <p:nvPr/>
          </p:nvSpPr>
          <p:spPr>
            <a:xfrm>
              <a:off x="12837642" y="2525712"/>
              <a:ext cx="4699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ea typeface="华文新魏" panose="02010800040101010101" pitchFamily="2" charset="-122"/>
                </a:rPr>
                <a:t>Re</a:t>
              </a:r>
              <a:endParaRPr lang="en-US" altLang="zh-CN" sz="2000" i="1" dirty="0">
                <a:latin typeface="Times New Roman" panose="02020603050405020304" pitchFamily="18" charset="0"/>
                <a:ea typeface="华文新魏" panose="02010800040101010101" pitchFamily="2" charset="-122"/>
              </a:endParaRPr>
            </a:p>
          </p:txBody>
        </p:sp>
        <p:sp>
          <p:nvSpPr>
            <p:cNvPr id="52254" name="Rectangle 62"/>
            <p:cNvSpPr/>
            <p:nvPr/>
          </p:nvSpPr>
          <p:spPr>
            <a:xfrm>
              <a:off x="10911159" y="1651000"/>
              <a:ext cx="84931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n-m</a:t>
              </a:r>
              <a:r>
                <a:rPr lang="en-US" altLang="zh-CN" sz="2000" dirty="0">
                  <a:latin typeface="Times New Roman" panose="02020603050405020304" pitchFamily="18" charset="0"/>
                  <a:cs typeface="Times New Roman" panose="02020603050405020304" pitchFamily="18" charset="0"/>
                </a:rPr>
                <a:t>=3</a:t>
              </a:r>
              <a:endParaRPr lang="en-US" altLang="zh-CN" sz="2000" dirty="0">
                <a:latin typeface="Times New Roman" panose="02020603050405020304" pitchFamily="18" charset="0"/>
                <a:ea typeface="Times New Roman" panose="02020603050405020304" pitchFamily="18" charset="0"/>
              </a:endParaRPr>
            </a:p>
          </p:txBody>
        </p:sp>
        <p:sp>
          <p:nvSpPr>
            <p:cNvPr id="52255" name="Rectangle 63"/>
            <p:cNvSpPr/>
            <p:nvPr/>
          </p:nvSpPr>
          <p:spPr>
            <a:xfrm>
              <a:off x="10845567" y="3430586"/>
              <a:ext cx="84931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n-m</a:t>
              </a:r>
              <a:r>
                <a:rPr lang="en-US" altLang="zh-CN" sz="2000" dirty="0">
                  <a:latin typeface="Times New Roman" panose="02020603050405020304" pitchFamily="18" charset="0"/>
                  <a:cs typeface="Times New Roman" panose="02020603050405020304" pitchFamily="18" charset="0"/>
                </a:rPr>
                <a:t>=1</a:t>
              </a:r>
              <a:endParaRPr lang="en-US" altLang="zh-CN" sz="2000" dirty="0">
                <a:latin typeface="Times New Roman" panose="02020603050405020304" pitchFamily="18" charset="0"/>
                <a:ea typeface="Times New Roman" panose="02020603050405020304" pitchFamily="18" charset="0"/>
              </a:endParaRPr>
            </a:p>
          </p:txBody>
        </p:sp>
        <p:sp>
          <p:nvSpPr>
            <p:cNvPr id="52256" name="Rectangle 64"/>
            <p:cNvSpPr/>
            <p:nvPr/>
          </p:nvSpPr>
          <p:spPr>
            <a:xfrm>
              <a:off x="10112162" y="2582068"/>
              <a:ext cx="84931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n-m</a:t>
              </a:r>
              <a:r>
                <a:rPr lang="en-US" altLang="zh-CN" sz="2000" dirty="0">
                  <a:latin typeface="Times New Roman" panose="02020603050405020304" pitchFamily="18" charset="0"/>
                  <a:cs typeface="Times New Roman" panose="02020603050405020304" pitchFamily="18" charset="0"/>
                </a:rPr>
                <a:t>=2</a:t>
              </a:r>
              <a:endParaRPr lang="en-US" altLang="zh-CN" sz="2000" dirty="0">
                <a:latin typeface="Times New Roman" panose="02020603050405020304" pitchFamily="18" charset="0"/>
                <a:ea typeface="Times New Roman" panose="02020603050405020304" pitchFamily="18" charset="0"/>
              </a:endParaRPr>
            </a:p>
          </p:txBody>
        </p:sp>
        <p:sp>
          <p:nvSpPr>
            <p:cNvPr id="52257" name="Rectangle 65"/>
            <p:cNvSpPr/>
            <p:nvPr/>
          </p:nvSpPr>
          <p:spPr>
            <a:xfrm>
              <a:off x="12609167" y="2898775"/>
              <a:ext cx="771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ν</a:t>
              </a:r>
              <a:r>
                <a:rPr lang="en-US" altLang="zh-CN" sz="2000" dirty="0">
                  <a:latin typeface="Times New Roman" panose="02020603050405020304" pitchFamily="18" charset="0"/>
                  <a:cs typeface="Times New Roman" panose="02020603050405020304" pitchFamily="18" charset="0"/>
                </a:rPr>
                <a:t>= 0</a:t>
              </a:r>
              <a:endParaRPr lang="en-US" altLang="zh-CN" sz="2000" dirty="0">
                <a:latin typeface="Times New Roman" panose="02020603050405020304" pitchFamily="18" charset="0"/>
                <a:ea typeface="Times New Roman" panose="02020603050405020304" pitchFamily="18" charset="0"/>
              </a:endParaRPr>
            </a:p>
          </p:txBody>
        </p:sp>
        <p:sp>
          <p:nvSpPr>
            <p:cNvPr id="52258" name="Rectangle 66"/>
            <p:cNvSpPr/>
            <p:nvPr/>
          </p:nvSpPr>
          <p:spPr>
            <a:xfrm>
              <a:off x="11542367" y="3965575"/>
              <a:ext cx="7715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cs typeface="Times New Roman" panose="02020603050405020304" pitchFamily="18" charset="0"/>
                </a:rPr>
                <a:t>ν</a:t>
              </a:r>
              <a:r>
                <a:rPr lang="en-US" altLang="zh-CN" sz="2000" dirty="0">
                  <a:latin typeface="Times New Roman" panose="02020603050405020304" pitchFamily="18" charset="0"/>
                  <a:cs typeface="Times New Roman" panose="02020603050405020304" pitchFamily="18" charset="0"/>
                </a:rPr>
                <a:t>= 1</a:t>
              </a:r>
              <a:endParaRPr lang="en-US" altLang="zh-CN" sz="2000" dirty="0">
                <a:latin typeface="Times New Roman" panose="02020603050405020304" pitchFamily="18" charset="0"/>
                <a:ea typeface="Times New Roman" panose="02020603050405020304" pitchFamily="18" charset="0"/>
              </a:endParaRPr>
            </a:p>
          </p:txBody>
        </p:sp>
        <p:sp>
          <p:nvSpPr>
            <p:cNvPr id="52259" name="Rectangle 67"/>
            <p:cNvSpPr/>
            <p:nvPr/>
          </p:nvSpPr>
          <p:spPr>
            <a:xfrm>
              <a:off x="9484842" y="4551362"/>
              <a:ext cx="394811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400" dirty="0">
                  <a:latin typeface="宋体" panose="02010600030101010101" pitchFamily="2" charset="-122"/>
                </a:rPr>
                <a:t>开环幅相曲线的起点和终点</a:t>
              </a:r>
              <a:endParaRPr lang="zh-CN" altLang="en-US" sz="2400" dirty="0">
                <a:latin typeface="宋体" panose="02010600030101010101" pitchFamily="2" charset="-122"/>
              </a:endParaRPr>
            </a:p>
          </p:txBody>
        </p:sp>
        <p:sp>
          <p:nvSpPr>
            <p:cNvPr id="52260" name="Line 68"/>
            <p:cNvSpPr/>
            <p:nvPr/>
          </p:nvSpPr>
          <p:spPr>
            <a:xfrm>
              <a:off x="11008842" y="2257425"/>
              <a:ext cx="76200" cy="76200"/>
            </a:xfrm>
            <a:prstGeom prst="line">
              <a:avLst/>
            </a:prstGeom>
            <a:ln w="9525" cap="flat" cmpd="sng">
              <a:solidFill>
                <a:srgbClr val="FF0000"/>
              </a:solidFill>
              <a:prstDash val="solid"/>
              <a:headEnd type="none" w="med" len="med"/>
              <a:tailEnd type="stealth" w="lg" len="lg"/>
            </a:ln>
          </p:spPr>
        </p:sp>
        <p:sp>
          <p:nvSpPr>
            <p:cNvPr id="52261" name="Line 69"/>
            <p:cNvSpPr/>
            <p:nvPr/>
          </p:nvSpPr>
          <p:spPr>
            <a:xfrm flipH="1">
              <a:off x="11389842" y="2257425"/>
              <a:ext cx="76200" cy="152400"/>
            </a:xfrm>
            <a:prstGeom prst="line">
              <a:avLst/>
            </a:prstGeom>
            <a:ln w="9525" cap="flat" cmpd="sng">
              <a:solidFill>
                <a:srgbClr val="FF0000"/>
              </a:solidFill>
              <a:prstDash val="solid"/>
              <a:headEnd type="none" w="med" len="med"/>
              <a:tailEnd type="stealth" w="lg" len="lg"/>
            </a:ln>
          </p:spPr>
        </p:sp>
        <p:sp>
          <p:nvSpPr>
            <p:cNvPr id="52262" name="Line 70"/>
            <p:cNvSpPr/>
            <p:nvPr/>
          </p:nvSpPr>
          <p:spPr>
            <a:xfrm flipV="1">
              <a:off x="10780242" y="2943225"/>
              <a:ext cx="152400" cy="76200"/>
            </a:xfrm>
            <a:prstGeom prst="line">
              <a:avLst/>
            </a:prstGeom>
            <a:ln w="9525" cap="flat" cmpd="sng">
              <a:solidFill>
                <a:srgbClr val="FF0000"/>
              </a:solidFill>
              <a:prstDash val="solid"/>
              <a:headEnd type="none" w="med" len="med"/>
              <a:tailEnd type="stealth" w="lg" len="lg"/>
            </a:ln>
          </p:spPr>
        </p:sp>
        <p:sp>
          <p:nvSpPr>
            <p:cNvPr id="52263" name="Line 71"/>
            <p:cNvSpPr/>
            <p:nvPr/>
          </p:nvSpPr>
          <p:spPr>
            <a:xfrm>
              <a:off x="10704042" y="2562225"/>
              <a:ext cx="76200" cy="76200"/>
            </a:xfrm>
            <a:prstGeom prst="line">
              <a:avLst/>
            </a:prstGeom>
            <a:ln w="9525" cap="flat" cmpd="sng">
              <a:solidFill>
                <a:srgbClr val="FF0000"/>
              </a:solidFill>
              <a:prstDash val="solid"/>
              <a:headEnd type="none" w="med" len="med"/>
              <a:tailEnd type="stealth" w="lg" len="lg"/>
            </a:ln>
          </p:spPr>
        </p:sp>
        <p:sp>
          <p:nvSpPr>
            <p:cNvPr id="52264" name="Line 72"/>
            <p:cNvSpPr/>
            <p:nvPr/>
          </p:nvSpPr>
          <p:spPr>
            <a:xfrm flipV="1">
              <a:off x="11046942" y="3248025"/>
              <a:ext cx="76200" cy="152400"/>
            </a:xfrm>
            <a:prstGeom prst="line">
              <a:avLst/>
            </a:prstGeom>
            <a:ln w="9525" cap="flat" cmpd="sng">
              <a:solidFill>
                <a:srgbClr val="FF0000"/>
              </a:solidFill>
              <a:prstDash val="solid"/>
              <a:headEnd type="none" w="med" len="med"/>
              <a:tailEnd type="stealth" w="lg" len="lg"/>
            </a:ln>
          </p:spPr>
        </p:sp>
        <p:sp>
          <p:nvSpPr>
            <p:cNvPr id="52265" name="Line 73"/>
            <p:cNvSpPr/>
            <p:nvPr/>
          </p:nvSpPr>
          <p:spPr>
            <a:xfrm flipH="1" flipV="1">
              <a:off x="11342217" y="3171825"/>
              <a:ext cx="76200" cy="228600"/>
            </a:xfrm>
            <a:prstGeom prst="line">
              <a:avLst/>
            </a:prstGeom>
            <a:ln w="9525" cap="flat" cmpd="sng">
              <a:solidFill>
                <a:srgbClr val="FF0000"/>
              </a:solidFill>
              <a:prstDash val="solid"/>
              <a:headEnd type="none" w="med" len="med"/>
              <a:tailEnd type="stealth" w="lg" len="lg"/>
            </a:ln>
          </p:spPr>
        </p:sp>
      </p:grpSp>
      <p:sp>
        <p:nvSpPr>
          <p:cNvPr id="47" name="Rectangle 2"/>
          <p:cNvSpPr/>
          <p:nvPr/>
        </p:nvSpPr>
        <p:spPr>
          <a:xfrm>
            <a:off x="369888" y="68263"/>
            <a:ext cx="8305800" cy="4810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系统的开环传递函数为：</a:t>
            </a:r>
            <a:endParaRPr lang="zh-CN" altLang="en-US" sz="2800" b="1" dirty="0">
              <a:latin typeface="Times New Roman" panose="02020603050405020304" pitchFamily="18" charset="0"/>
              <a:ea typeface="Times New Roman" panose="02020603050405020304" pitchFamily="18" charset="0"/>
            </a:endParaRPr>
          </a:p>
        </p:txBody>
      </p:sp>
      <p:sp>
        <p:nvSpPr>
          <p:cNvPr id="48" name="Rectangle 3"/>
          <p:cNvSpPr/>
          <p:nvPr/>
        </p:nvSpPr>
        <p:spPr>
          <a:xfrm>
            <a:off x="395288" y="692150"/>
            <a:ext cx="8497887"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50000"/>
              </a:spcBef>
              <a:buClr>
                <a:schemeClr val="accent2"/>
              </a:buClr>
              <a:buSzPct val="110000"/>
              <a:buFont typeface="Arial" panose="020B0604020202020204" pitchFamily="34" charset="0"/>
              <a:buNone/>
            </a:pPr>
            <a:r>
              <a:rPr lang="zh-CN" altLang="en-US" sz="2800" b="1" dirty="0">
                <a:latin typeface="宋体" panose="02010600030101010101" pitchFamily="2" charset="-122"/>
              </a:rPr>
              <a:t>式中</a:t>
            </a:r>
            <a:r>
              <a:rPr lang="en-US" altLang="zh-CN" sz="2800" b="1" i="1" dirty="0">
                <a:latin typeface="Times New Roman" panose="02020603050405020304" pitchFamily="18" charset="0"/>
              </a:rPr>
              <a:t>v</a:t>
            </a:r>
            <a:r>
              <a:rPr lang="zh-CN" altLang="en-US" sz="2800" b="1" dirty="0">
                <a:latin typeface="宋体" panose="02010600030101010101" pitchFamily="2" charset="-122"/>
              </a:rPr>
              <a:t>为纯积分环节数目。</a:t>
            </a:r>
            <a:endParaRPr lang="zh-CN" altLang="en-US" sz="2800" b="1" dirty="0">
              <a:latin typeface="宋体" panose="02010600030101010101" pitchFamily="2" charset="-122"/>
            </a:endParaRPr>
          </a:p>
        </p:txBody>
      </p:sp>
      <p:graphicFrame>
        <p:nvGraphicFramePr>
          <p:cNvPr id="49" name="Object 7"/>
          <p:cNvGraphicFramePr>
            <a:graphicFrameLocks noChangeAspect="1"/>
          </p:cNvGraphicFramePr>
          <p:nvPr/>
        </p:nvGraphicFramePr>
        <p:xfrm>
          <a:off x="4468813" y="-15875"/>
          <a:ext cx="4000500" cy="1644650"/>
        </p:xfrm>
        <a:graphic>
          <a:graphicData uri="http://schemas.openxmlformats.org/presentationml/2006/ole">
            <mc:AlternateContent xmlns:mc="http://schemas.openxmlformats.org/markup-compatibility/2006">
              <mc:Choice xmlns:v="urn:schemas-microsoft-com:vml" Requires="v">
                <p:oleObj spid="_x0000_s3791" name="" r:id="rId7" imgW="1854200" imgH="762000" progId="Equation.DSMT4">
                  <p:embed/>
                </p:oleObj>
              </mc:Choice>
              <mc:Fallback>
                <p:oleObj name="" r:id="rId7" imgW="1854200" imgH="762000" progId="Equation.DSMT4">
                  <p:embed/>
                  <p:pic>
                    <p:nvPicPr>
                      <p:cNvPr id="0" name="图片 3790"/>
                      <p:cNvPicPr/>
                      <p:nvPr/>
                    </p:nvPicPr>
                    <p:blipFill>
                      <a:blip r:embed="rId8"/>
                      <a:stretch>
                        <a:fillRect/>
                      </a:stretch>
                    </p:blipFill>
                    <p:spPr>
                      <a:xfrm>
                        <a:off x="4468813" y="-15875"/>
                        <a:ext cx="4000500" cy="1644650"/>
                      </a:xfrm>
                      <a:prstGeom prst="rect">
                        <a:avLst/>
                      </a:prstGeom>
                      <a:noFill/>
                      <a:ln w="38100">
                        <a:noFill/>
                        <a:miter/>
                      </a:ln>
                    </p:spPr>
                  </p:pic>
                </p:oleObj>
              </mc:Fallback>
            </mc:AlternateContent>
          </a:graphicData>
        </a:graphic>
      </p:graphicFrame>
      <p:grpSp>
        <p:nvGrpSpPr>
          <p:cNvPr id="7" name="Group 8"/>
          <p:cNvGrpSpPr/>
          <p:nvPr/>
        </p:nvGrpSpPr>
        <p:grpSpPr>
          <a:xfrm>
            <a:off x="246063" y="5435600"/>
            <a:ext cx="8459787" cy="1295400"/>
            <a:chOff x="0" y="0"/>
            <a:chExt cx="5136" cy="816"/>
          </a:xfrm>
        </p:grpSpPr>
        <p:sp>
          <p:nvSpPr>
            <p:cNvPr id="52235" name="AutoShape 39"/>
            <p:cNvSpPr/>
            <p:nvPr/>
          </p:nvSpPr>
          <p:spPr>
            <a:xfrm>
              <a:off x="0" y="0"/>
              <a:ext cx="5136" cy="816"/>
            </a:xfrm>
            <a:prstGeom prst="horizontalScroll">
              <a:avLst>
                <a:gd name="adj" fmla="val 12500"/>
              </a:avLst>
            </a:prstGeom>
            <a:solidFill>
              <a:srgbClr val="CCFFFF"/>
            </a:solidFill>
            <a:ln w="9525" cap="flat" cmpd="sng">
              <a:solidFill>
                <a:srgbClr val="C0C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2236" name="Rectangle 40"/>
            <p:cNvSpPr/>
            <p:nvPr/>
          </p:nvSpPr>
          <p:spPr>
            <a:xfrm>
              <a:off x="192" y="96"/>
              <a:ext cx="4896"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注意：若开环传递函数中含有在右半平面的极点或零点，幅相曲线的起点和终点不具有以上规律！</a:t>
              </a:r>
              <a:endParaRPr lang="zh-CN" altLang="en-US" sz="2800" b="1" dirty="0">
                <a:latin typeface="宋体" panose="02010600030101010101" pitchFamily="2" charset="-122"/>
              </a:endParaRPr>
            </a:p>
          </p:txBody>
        </p:sp>
      </p:grpSp>
      <p:sp>
        <p:nvSpPr>
          <p:cNvPr id="5223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6867"/>
                                        </p:tgtEl>
                                        <p:attrNameLst>
                                          <p:attrName>style.visibility</p:attrName>
                                        </p:attrNameLst>
                                      </p:cBhvr>
                                      <p:to>
                                        <p:strVal val="visible"/>
                                      </p:to>
                                    </p:set>
                                    <p:anim calcmode="lin" valueType="num">
                                      <p:cBhvr additive="base">
                                        <p:cTn id="21" dur="500" fill="hold"/>
                                        <p:tgtEl>
                                          <p:spTgt spid="36867"/>
                                        </p:tgtEl>
                                        <p:attrNameLst>
                                          <p:attrName>ppt_x</p:attrName>
                                        </p:attrNameLst>
                                      </p:cBhvr>
                                      <p:tavLst>
                                        <p:tav tm="0">
                                          <p:val>
                                            <p:strVal val="0-#ppt_w/2"/>
                                          </p:val>
                                        </p:tav>
                                        <p:tav tm="100000">
                                          <p:val>
                                            <p:strVal val="#ppt_x"/>
                                          </p:val>
                                        </p:tav>
                                      </p:tavLst>
                                    </p:anim>
                                    <p:anim calcmode="lin" valueType="num">
                                      <p:cBhvr additive="base">
                                        <p:cTn id="22" dur="500" fill="hold"/>
                                        <p:tgtEl>
                                          <p:spTgt spid="3686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47"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2"/>
          <p:cNvGrpSpPr/>
          <p:nvPr/>
        </p:nvGrpSpPr>
        <p:grpSpPr>
          <a:xfrm>
            <a:off x="69850" y="765175"/>
            <a:ext cx="9074150" cy="3825875"/>
            <a:chOff x="44" y="482"/>
            <a:chExt cx="5716" cy="2410"/>
          </a:xfrm>
        </p:grpSpPr>
        <p:sp>
          <p:nvSpPr>
            <p:cNvPr id="53256" name="Rectangle 3"/>
            <p:cNvSpPr/>
            <p:nvPr/>
          </p:nvSpPr>
          <p:spPr>
            <a:xfrm>
              <a:off x="44" y="482"/>
              <a:ext cx="5716" cy="24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50000"/>
                </a:spcBef>
                <a:buClr>
                  <a:schemeClr val="accent2"/>
                </a:buClr>
                <a:buSzPct val="110000"/>
                <a:buFont typeface="Arial" panose="020B0604020202020204" pitchFamily="34" charset="0"/>
                <a:buNone/>
              </a:pPr>
              <a:r>
                <a:rPr lang="zh-CN" altLang="en-US" sz="2800" b="1" dirty="0">
                  <a:latin typeface="Times New Roman" panose="02020603050405020304" pitchFamily="18" charset="0"/>
                </a:rPr>
                <a:t>将开环频率特性表示为如下的实频和虚频两个部分：</a:t>
              </a:r>
              <a:endParaRPr lang="zh-CN" altLang="en-US" sz="2800" b="1" dirty="0">
                <a:latin typeface="Times New Roman" panose="02020603050405020304" pitchFamily="18" charset="0"/>
              </a:endParaRPr>
            </a:p>
            <a:p>
              <a:pPr marL="0" lvl="0" indent="0" eaLnBrk="1" hangingPunct="1">
                <a:lnSpc>
                  <a:spcPct val="114000"/>
                </a:lnSpc>
                <a:spcBef>
                  <a:spcPct val="50000"/>
                </a:spcBef>
                <a:buClr>
                  <a:schemeClr val="accent2"/>
                </a:buClr>
                <a:buSzPct val="110000"/>
                <a:buFont typeface="Arial" panose="020B0604020202020204" pitchFamily="34" charset="0"/>
                <a:buNone/>
              </a:pPr>
              <a:endParaRPr lang="zh-CN" altLang="en-US" sz="2800" b="1" dirty="0">
                <a:latin typeface="Times New Roman" panose="02020603050405020304" pitchFamily="18" charset="0"/>
              </a:endParaRPr>
            </a:p>
            <a:p>
              <a:pPr marL="0" lvl="0" indent="0" eaLnBrk="1" hangingPunct="1">
                <a:lnSpc>
                  <a:spcPct val="114000"/>
                </a:lnSpc>
                <a:spcBef>
                  <a:spcPct val="50000"/>
                </a:spcBef>
                <a:buClr>
                  <a:schemeClr val="accent2"/>
                </a:buClr>
                <a:buSzPct val="110000"/>
                <a:buFont typeface="Arial" panose="020B0604020202020204" pitchFamily="34" charset="0"/>
                <a:buNone/>
              </a:pPr>
              <a:r>
                <a:rPr lang="zh-CN" altLang="en-US" sz="2800" b="1" dirty="0">
                  <a:latin typeface="Times New Roman" panose="02020603050405020304" pitchFamily="18" charset="0"/>
                </a:rPr>
                <a:t>令实部</a:t>
              </a:r>
              <a:r>
                <a:rPr lang="en-US" altLang="zh-CN" sz="2800" dirty="0">
                  <a:latin typeface="Times New Roman" panose="02020603050405020304" pitchFamily="18" charset="0"/>
                </a:rPr>
                <a:t>Re[</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en-US" altLang="zh-CN" sz="2800" i="1" dirty="0">
                  <a:latin typeface="Times New Roman" panose="02020603050405020304" pitchFamily="18" charset="0"/>
                </a:rPr>
                <a:t>j</a:t>
              </a:r>
              <a:r>
                <a:rPr lang="en-US" altLang="zh-CN" i="1" dirty="0">
                  <a:latin typeface="Times New Roman" panose="02020603050405020304" pitchFamily="18" charset="0"/>
                </a:rPr>
                <a:t>ω</a:t>
              </a:r>
              <a:r>
                <a:rPr lang="en-US" altLang="zh-CN" sz="2800" dirty="0">
                  <a:latin typeface="Times New Roman" panose="02020603050405020304" pitchFamily="18" charset="0"/>
                </a:rPr>
                <a:t>)</a:t>
              </a:r>
              <a:r>
                <a:rPr lang="en-US" altLang="zh-CN" sz="2800" i="1" dirty="0">
                  <a:latin typeface="Times New Roman" panose="02020603050405020304" pitchFamily="18" charset="0"/>
                </a:rPr>
                <a:t>H</a:t>
              </a:r>
              <a:r>
                <a:rPr lang="en-US" altLang="zh-CN" sz="2800" dirty="0">
                  <a:latin typeface="Times New Roman" panose="02020603050405020304" pitchFamily="18" charset="0"/>
                </a:rPr>
                <a:t>(</a:t>
              </a:r>
              <a:r>
                <a:rPr lang="en-US" altLang="zh-CN" sz="2800" i="1" dirty="0">
                  <a:latin typeface="Times New Roman" panose="02020603050405020304" pitchFamily="18" charset="0"/>
                </a:rPr>
                <a:t>j</a:t>
              </a:r>
              <a:r>
                <a:rPr lang="en-US" altLang="zh-CN" i="1" dirty="0">
                  <a:latin typeface="Times New Roman" panose="02020603050405020304" pitchFamily="18" charset="0"/>
                  <a:cs typeface="Times New Roman" panose="02020603050405020304" pitchFamily="18" charset="0"/>
                </a:rPr>
                <a:t>ω</a:t>
              </a:r>
              <a:r>
                <a:rPr lang="en-US" altLang="zh-CN" sz="2800" dirty="0">
                  <a:latin typeface="Times New Roman" panose="02020603050405020304" pitchFamily="18" charset="0"/>
                </a:rPr>
                <a:t>)]=0</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可解出     ，代入虚部表达式中，得到与虚轴上的交点值；令虚部</a:t>
              </a:r>
              <a:r>
                <a:rPr lang="en-US" altLang="zh-CN" sz="2800" dirty="0">
                  <a:latin typeface="Times New Roman" panose="02020603050405020304" pitchFamily="18" charset="0"/>
                </a:rPr>
                <a:t>Im[</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en-US" altLang="zh-CN" sz="2800" i="1" dirty="0">
                  <a:latin typeface="Times New Roman" panose="02020603050405020304" pitchFamily="18" charset="0"/>
                </a:rPr>
                <a:t>j</a:t>
              </a:r>
              <a:r>
                <a:rPr lang="en-US" altLang="zh-CN" i="1" dirty="0">
                  <a:latin typeface="Times New Roman" panose="02020603050405020304" pitchFamily="18" charset="0"/>
                </a:rPr>
                <a:t>ω</a:t>
              </a:r>
              <a:r>
                <a:rPr lang="en-US" altLang="zh-CN" sz="2800" dirty="0">
                  <a:latin typeface="Times New Roman" panose="02020603050405020304" pitchFamily="18" charset="0"/>
                </a:rPr>
                <a:t>)</a:t>
              </a:r>
              <a:r>
                <a:rPr lang="en-US" altLang="zh-CN" sz="2800" i="1" dirty="0">
                  <a:latin typeface="Times New Roman" panose="02020603050405020304" pitchFamily="18" charset="0"/>
                </a:rPr>
                <a:t>H</a:t>
              </a:r>
              <a:r>
                <a:rPr lang="en-US" altLang="zh-CN" sz="2800" dirty="0">
                  <a:latin typeface="Times New Roman" panose="02020603050405020304" pitchFamily="18" charset="0"/>
                </a:rPr>
                <a:t>(</a:t>
              </a:r>
              <a:r>
                <a:rPr lang="en-US" altLang="zh-CN" sz="2800" i="1" dirty="0">
                  <a:latin typeface="Times New Roman" panose="02020603050405020304" pitchFamily="18" charset="0"/>
                </a:rPr>
                <a:t>j</a:t>
              </a:r>
              <a:r>
                <a:rPr lang="en-US" altLang="zh-CN" i="1" dirty="0">
                  <a:latin typeface="Times New Roman" panose="02020603050405020304" pitchFamily="18" charset="0"/>
                </a:rPr>
                <a:t>ω</a:t>
              </a:r>
              <a:r>
                <a:rPr lang="en-US" altLang="zh-CN" sz="2800" dirty="0">
                  <a:latin typeface="Times New Roman" panose="02020603050405020304" pitchFamily="18" charset="0"/>
                </a:rPr>
                <a:t>)]=0</a:t>
              </a:r>
              <a:r>
                <a:rPr lang="zh-CN" altLang="en-US" sz="2800" b="1" dirty="0">
                  <a:latin typeface="Times New Roman" panose="02020603050405020304" pitchFamily="18" charset="0"/>
                </a:rPr>
                <a:t>可解出     ，代入实部表达式中，得到与实轴上的交点值。</a:t>
              </a:r>
              <a:endParaRPr lang="zh-CN" altLang="en-US" sz="2800" b="1" dirty="0">
                <a:latin typeface="Times New Roman" panose="02020603050405020304" pitchFamily="18" charset="0"/>
              </a:endParaRPr>
            </a:p>
            <a:p>
              <a:pPr marL="0" lvl="0" indent="0" eaLnBrk="1" hangingPunct="1">
                <a:lnSpc>
                  <a:spcPct val="114000"/>
                </a:lnSpc>
                <a:spcBef>
                  <a:spcPct val="50000"/>
                </a:spcBef>
                <a:buClr>
                  <a:schemeClr val="accent2"/>
                </a:buClr>
                <a:buSzPct val="110000"/>
                <a:buFont typeface="Arial" panose="020B0604020202020204" pitchFamily="34" charset="0"/>
                <a:buNone/>
              </a:pPr>
              <a:endParaRPr lang="zh-CN" altLang="en-US" sz="2800" b="1" dirty="0">
                <a:latin typeface="Times New Roman" panose="02020603050405020304" pitchFamily="18" charset="0"/>
              </a:endParaRPr>
            </a:p>
          </p:txBody>
        </p:sp>
        <p:graphicFrame>
          <p:nvGraphicFramePr>
            <p:cNvPr id="53257" name="Object 9"/>
            <p:cNvGraphicFramePr>
              <a:graphicFrameLocks noChangeAspect="1"/>
            </p:cNvGraphicFramePr>
            <p:nvPr/>
          </p:nvGraphicFramePr>
          <p:xfrm>
            <a:off x="3269" y="1389"/>
            <a:ext cx="337" cy="385"/>
          </p:xfrm>
          <a:graphic>
            <a:graphicData uri="http://schemas.openxmlformats.org/presentationml/2006/ole">
              <mc:AlternateContent xmlns:mc="http://schemas.openxmlformats.org/markup-compatibility/2006">
                <mc:Choice xmlns:v="urn:schemas-microsoft-com:vml" Requires="v">
                  <p:oleObj spid="_x0000_s3792" name="" r:id="rId1" imgW="177800" imgH="203200" progId="Equation.DSMT4">
                    <p:embed/>
                  </p:oleObj>
                </mc:Choice>
                <mc:Fallback>
                  <p:oleObj name="" r:id="rId1" imgW="177800" imgH="203200" progId="Equation.DSMT4">
                    <p:embed/>
                    <p:pic>
                      <p:nvPicPr>
                        <p:cNvPr id="0" name="图片 3791"/>
                        <p:cNvPicPr/>
                        <p:nvPr/>
                      </p:nvPicPr>
                      <p:blipFill>
                        <a:blip r:embed="rId2"/>
                        <a:stretch>
                          <a:fillRect/>
                        </a:stretch>
                      </p:blipFill>
                      <p:spPr>
                        <a:xfrm>
                          <a:off x="3269" y="1389"/>
                          <a:ext cx="337" cy="385"/>
                        </a:xfrm>
                        <a:prstGeom prst="rect">
                          <a:avLst/>
                        </a:prstGeom>
                        <a:noFill/>
                        <a:ln w="38100">
                          <a:noFill/>
                          <a:miter/>
                        </a:ln>
                      </p:spPr>
                    </p:pic>
                  </p:oleObj>
                </mc:Fallback>
              </mc:AlternateContent>
            </a:graphicData>
          </a:graphic>
        </p:graphicFrame>
        <p:graphicFrame>
          <p:nvGraphicFramePr>
            <p:cNvPr id="53258" name="Object 11"/>
            <p:cNvGraphicFramePr>
              <a:graphicFrameLocks noChangeAspect="1"/>
            </p:cNvGraphicFramePr>
            <p:nvPr/>
          </p:nvGraphicFramePr>
          <p:xfrm>
            <a:off x="295" y="2069"/>
            <a:ext cx="337" cy="409"/>
          </p:xfrm>
          <a:graphic>
            <a:graphicData uri="http://schemas.openxmlformats.org/presentationml/2006/ole">
              <mc:AlternateContent xmlns:mc="http://schemas.openxmlformats.org/markup-compatibility/2006">
                <mc:Choice xmlns:v="urn:schemas-microsoft-com:vml" Requires="v">
                  <p:oleObj spid="_x0000_s3793" name="" r:id="rId3" imgW="177800" imgH="215900" progId="Equation.DSMT4">
                    <p:embed/>
                  </p:oleObj>
                </mc:Choice>
                <mc:Fallback>
                  <p:oleObj name="" r:id="rId3" imgW="177800" imgH="215900" progId="Equation.DSMT4">
                    <p:embed/>
                    <p:pic>
                      <p:nvPicPr>
                        <p:cNvPr id="0" name="图片 3792"/>
                        <p:cNvPicPr/>
                        <p:nvPr/>
                      </p:nvPicPr>
                      <p:blipFill>
                        <a:blip r:embed="rId4"/>
                        <a:stretch>
                          <a:fillRect/>
                        </a:stretch>
                      </p:blipFill>
                      <p:spPr>
                        <a:xfrm>
                          <a:off x="295" y="2069"/>
                          <a:ext cx="337" cy="409"/>
                        </a:xfrm>
                        <a:prstGeom prst="rect">
                          <a:avLst/>
                        </a:prstGeom>
                        <a:noFill/>
                        <a:ln w="38100">
                          <a:noFill/>
                          <a:miter/>
                        </a:ln>
                      </p:spPr>
                    </p:pic>
                  </p:oleObj>
                </mc:Fallback>
              </mc:AlternateContent>
            </a:graphicData>
          </a:graphic>
        </p:graphicFrame>
      </p:grpSp>
      <p:sp>
        <p:nvSpPr>
          <p:cNvPr id="53251"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222211" name="Rectangle 2"/>
          <p:cNvSpPr/>
          <p:nvPr/>
        </p:nvSpPr>
        <p:spPr>
          <a:xfrm>
            <a:off x="179388" y="0"/>
            <a:ext cx="83058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
                <a:schemeClr val="accent2"/>
              </a:buClr>
              <a:buSzPct val="110000"/>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）确定曲线与实轴或虚轴的交点</a:t>
            </a:r>
            <a:endParaRPr lang="zh-CN" altLang="en-US" b="1" dirty="0">
              <a:latin typeface="Times New Roman" panose="02020603050405020304" pitchFamily="18" charset="0"/>
              <a:ea typeface="Times New Roman" panose="02020603050405020304" pitchFamily="18" charset="0"/>
            </a:endParaRPr>
          </a:p>
        </p:txBody>
      </p:sp>
      <p:graphicFrame>
        <p:nvGraphicFramePr>
          <p:cNvPr id="222218" name="Object 10"/>
          <p:cNvGraphicFramePr>
            <a:graphicFrameLocks noChangeAspect="1"/>
          </p:cNvGraphicFramePr>
          <p:nvPr/>
        </p:nvGraphicFramePr>
        <p:xfrm>
          <a:off x="406400" y="1500188"/>
          <a:ext cx="8486775" cy="550862"/>
        </p:xfrm>
        <a:graphic>
          <a:graphicData uri="http://schemas.openxmlformats.org/presentationml/2006/ole">
            <mc:AlternateContent xmlns:mc="http://schemas.openxmlformats.org/markup-compatibility/2006">
              <mc:Choice xmlns:v="urn:schemas-microsoft-com:vml" Requires="v">
                <p:oleObj spid="_x0000_s3790" name="" r:id="rId5" imgW="2946400" imgH="190500" progId="Equation.DSMT4">
                  <p:embed/>
                </p:oleObj>
              </mc:Choice>
              <mc:Fallback>
                <p:oleObj name="" r:id="rId5" imgW="2946400" imgH="190500" progId="Equation.DSMT4">
                  <p:embed/>
                  <p:pic>
                    <p:nvPicPr>
                      <p:cNvPr id="0" name="图片 3789"/>
                      <p:cNvPicPr/>
                      <p:nvPr/>
                    </p:nvPicPr>
                    <p:blipFill>
                      <a:blip r:embed="rId6"/>
                      <a:stretch>
                        <a:fillRect/>
                      </a:stretch>
                    </p:blipFill>
                    <p:spPr>
                      <a:xfrm>
                        <a:off x="406400" y="1500188"/>
                        <a:ext cx="8486775" cy="550862"/>
                      </a:xfrm>
                      <a:prstGeom prst="rect">
                        <a:avLst/>
                      </a:prstGeom>
                      <a:noFill/>
                      <a:ln w="38100">
                        <a:noFill/>
                        <a:miter/>
                      </a:ln>
                    </p:spPr>
                  </p:pic>
                </p:oleObj>
              </mc:Fallback>
            </mc:AlternateContent>
          </a:graphicData>
        </a:graphic>
      </p:graphicFrame>
      <p:sp>
        <p:nvSpPr>
          <p:cNvPr id="222221" name="Rectangle 2"/>
          <p:cNvSpPr/>
          <p:nvPr/>
        </p:nvSpPr>
        <p:spPr>
          <a:xfrm>
            <a:off x="179388" y="4076700"/>
            <a:ext cx="83058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
                <a:schemeClr val="accent2"/>
              </a:buClr>
              <a:buSzPct val="110000"/>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）分析曲线的变化区域</a:t>
            </a:r>
            <a:endParaRPr lang="zh-CN" altLang="en-US" b="1" dirty="0">
              <a:latin typeface="Times New Roman" panose="02020603050405020304" pitchFamily="18" charset="0"/>
              <a:ea typeface="Times New Roman" panose="02020603050405020304" pitchFamily="18" charset="0"/>
            </a:endParaRPr>
          </a:p>
        </p:txBody>
      </p:sp>
      <p:sp>
        <p:nvSpPr>
          <p:cNvPr id="222222" name="Rectangle 2"/>
          <p:cNvSpPr/>
          <p:nvPr/>
        </p:nvSpPr>
        <p:spPr>
          <a:xfrm>
            <a:off x="250825" y="4797425"/>
            <a:ext cx="8713788" cy="1255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 在</a:t>
            </a:r>
            <a:r>
              <a:rPr lang="en-US" altLang="zh-CN" sz="2800" dirty="0">
                <a:latin typeface="Times New Roman" panose="02020603050405020304" pitchFamily="18" charset="0"/>
                <a:cs typeface="Times New Roman" panose="02020603050405020304" pitchFamily="18" charset="0"/>
              </a:rPr>
              <a:t>0</a:t>
            </a:r>
            <a:r>
              <a:rPr lang="en-US" altLang="zh-CN" sz="2800" b="1" dirty="0">
                <a:latin typeface="Times New Roman" panose="02020603050405020304" pitchFamily="18" charset="0"/>
                <a:cs typeface="Times New Roman" panose="02020603050405020304" pitchFamily="18" charset="0"/>
              </a:rPr>
              <a:t>&lt;</a:t>
            </a:r>
            <a:r>
              <a:rPr lang="en-US" altLang="zh-CN" sz="2800" i="1" dirty="0">
                <a:latin typeface="Times New Roman" panose="02020603050405020304" pitchFamily="18" charset="0"/>
              </a:rPr>
              <a:t>ω</a:t>
            </a:r>
            <a:r>
              <a:rPr lang="en-US" altLang="zh-CN" sz="2800" b="1" dirty="0">
                <a:latin typeface="Times New Roman" panose="02020603050405020304" pitchFamily="18" charset="0"/>
              </a:rPr>
              <a:t>&lt;∞</a:t>
            </a:r>
            <a:r>
              <a:rPr lang="zh-CN" altLang="en-US" sz="2800" b="1" dirty="0">
                <a:latin typeface="Times New Roman" panose="02020603050405020304" pitchFamily="18" charset="0"/>
              </a:rPr>
              <a:t>区间内，需要分析频率特性变化的范围，即所在的象限以及单调性，特别是当开环传递函数中含有右半平面的零点或者极点时，应注意其相频特性。</a:t>
            </a:r>
            <a:endParaRPr lang="zh-CN" altLang="en-US" sz="2800" b="1" dirty="0">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2211"/>
                                        </p:tgtEl>
                                        <p:attrNameLst>
                                          <p:attrName>style.visibility</p:attrName>
                                        </p:attrNameLst>
                                      </p:cBhvr>
                                      <p:to>
                                        <p:strVal val="visible"/>
                                      </p:to>
                                    </p:set>
                                    <p:animEffect transition="in" filter="blinds(horizontal)">
                                      <p:cBhvr>
                                        <p:cTn id="7" dur="500"/>
                                        <p:tgtEl>
                                          <p:spTgt spid="2222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222218"/>
                                        </p:tgtEl>
                                        <p:attrNameLst>
                                          <p:attrName>style.visibility</p:attrName>
                                        </p:attrNameLst>
                                      </p:cBhvr>
                                      <p:to>
                                        <p:strVal val="visible"/>
                                      </p:to>
                                    </p:set>
                                    <p:animEffect transition="in" filter="blinds(horizontal)">
                                      <p:cBhvr>
                                        <p:cTn id="15" dur="500"/>
                                        <p:tgtEl>
                                          <p:spTgt spid="2222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2221"/>
                                        </p:tgtEl>
                                        <p:attrNameLst>
                                          <p:attrName>style.visibility</p:attrName>
                                        </p:attrNameLst>
                                      </p:cBhvr>
                                      <p:to>
                                        <p:strVal val="visible"/>
                                      </p:to>
                                    </p:set>
                                    <p:animEffect transition="in" filter="blinds(horizontal)">
                                      <p:cBhvr>
                                        <p:cTn id="20" dur="500"/>
                                        <p:tgtEl>
                                          <p:spTgt spid="22222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2222"/>
                                        </p:tgtEl>
                                        <p:attrNameLst>
                                          <p:attrName>style.visibility</p:attrName>
                                        </p:attrNameLst>
                                      </p:cBhvr>
                                      <p:to>
                                        <p:strVal val="visible"/>
                                      </p:to>
                                    </p:set>
                                    <p:animEffect transition="in" filter="blinds(horizontal)">
                                      <p:cBhvr>
                                        <p:cTn id="25" dur="500"/>
                                        <p:tgtEl>
                                          <p:spTgt spid="22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p:bldP spid="222221" grpId="0"/>
      <p:bldP spid="2222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54275" name="Rectangle 2"/>
          <p:cNvSpPr/>
          <p:nvPr/>
        </p:nvSpPr>
        <p:spPr>
          <a:xfrm>
            <a:off x="2638425" y="773113"/>
            <a:ext cx="40417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fontAlgn="ctr" hangingPunct="1">
              <a:lnSpc>
                <a:spcPct val="0"/>
              </a:lnSpc>
              <a:spcAft>
                <a:spcPct val="60000"/>
              </a:spcAft>
              <a:buClr>
                <a:schemeClr val="accent2"/>
              </a:buClr>
              <a:buSzPct val="110000"/>
              <a:buFont typeface="Arial" panose="020B0604020202020204" pitchFamily="34" charset="0"/>
              <a:buNone/>
            </a:pPr>
            <a:r>
              <a:rPr lang="en-US" altLang="zh-CN" sz="4000" b="1" dirty="0">
                <a:latin typeface="Times New Roman" panose="02020603050405020304" pitchFamily="18" charset="0"/>
                <a:cs typeface="Times New Roman" panose="02020603050405020304" pitchFamily="18" charset="0"/>
              </a:rPr>
              <a:t>5.2.2</a:t>
            </a:r>
            <a:r>
              <a:rPr lang="en-US" altLang="zh-CN" sz="4000" b="1" dirty="0">
                <a:latin typeface="宋体" panose="02010600030101010101" pitchFamily="2" charset="-122"/>
              </a:rPr>
              <a:t> </a:t>
            </a:r>
            <a:r>
              <a:rPr lang="zh-CN" altLang="en-US" sz="4000" b="1" dirty="0">
                <a:latin typeface="宋体" panose="02010600030101010101" pitchFamily="2" charset="-122"/>
              </a:rPr>
              <a:t>对数坐标图</a:t>
            </a:r>
            <a:endParaRPr lang="en-US" altLang="zh-CN" sz="4000" b="1" dirty="0">
              <a:latin typeface="宋体" panose="02010600030101010101" pitchFamily="2" charset="-122"/>
            </a:endParaRPr>
          </a:p>
          <a:p>
            <a:pPr marL="0" lvl="0" indent="0" algn="ctr" eaLnBrk="1" fontAlgn="ctr" hangingPunct="1">
              <a:lnSpc>
                <a:spcPct val="0"/>
              </a:lnSpc>
              <a:spcAft>
                <a:spcPct val="60000"/>
              </a:spcAft>
              <a:buClr>
                <a:schemeClr val="accent2"/>
              </a:buClr>
              <a:buSzPct val="110000"/>
              <a:buFont typeface="Arial" panose="020B0604020202020204" pitchFamily="34" charset="0"/>
              <a:buNone/>
            </a:pPr>
            <a:r>
              <a:rPr lang="en-US" altLang="zh-CN" sz="3600" dirty="0">
                <a:latin typeface="Times New Roman" panose="02020603050405020304" pitchFamily="18" charset="0"/>
                <a:cs typeface="Times New Roman" panose="02020603050405020304" pitchFamily="18" charset="0"/>
              </a:rPr>
              <a:t>(Logarithmic Plots)</a:t>
            </a:r>
            <a:endParaRPr lang="zh-CN" altLang="en-US" sz="3600" dirty="0">
              <a:latin typeface="Times New Roman" panose="02020603050405020304" pitchFamily="18" charset="0"/>
              <a:ea typeface="Times New Roman" panose="02020603050405020304" pitchFamily="18" charset="0"/>
            </a:endParaRPr>
          </a:p>
        </p:txBody>
      </p:sp>
      <p:sp>
        <p:nvSpPr>
          <p:cNvPr id="47108" name="Rectangle 3"/>
          <p:cNvSpPr/>
          <p:nvPr/>
        </p:nvSpPr>
        <p:spPr>
          <a:xfrm>
            <a:off x="179388" y="1916113"/>
            <a:ext cx="8929687" cy="3540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latinLnBrk="1" hangingPunct="1">
              <a:spcBef>
                <a:spcPct val="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对数频率特性曲线又叫对数坐标图或波德图</a:t>
            </a:r>
            <a:r>
              <a:rPr lang="en-US" altLang="zh-CN" dirty="0">
                <a:latin typeface="Times New Roman" panose="02020603050405020304" pitchFamily="18" charset="0"/>
                <a:cs typeface="Times New Roman" panose="02020603050405020304" pitchFamily="18" charset="0"/>
              </a:rPr>
              <a:t>(Bode Diagram) </a:t>
            </a:r>
            <a:r>
              <a:rPr lang="zh-CN" altLang="en-US" b="1" dirty="0">
                <a:latin typeface="Times New Roman" panose="02020603050405020304" pitchFamily="18" charset="0"/>
                <a:cs typeface="Times New Roman" panose="02020603050405020304" pitchFamily="18" charset="0"/>
              </a:rPr>
              <a:t>，它是将幅频特性和相频特性分别绘制在两个不同的坐标平面上，前者叫对数幅频特性</a:t>
            </a:r>
            <a:r>
              <a:rPr lang="en-US" altLang="zh-CN" dirty="0">
                <a:latin typeface="Times New Roman" panose="02020603050405020304" pitchFamily="18" charset="0"/>
                <a:cs typeface="Times New Roman" panose="02020603050405020304" pitchFamily="18" charset="0"/>
              </a:rPr>
              <a:t>(log </a:t>
            </a:r>
            <a:r>
              <a:rPr lang="zh-CN" altLang="en-US" dirty="0">
                <a:latin typeface="Times New Roman" panose="02020603050405020304" pitchFamily="18" charset="0"/>
                <a:cs typeface="Times New Roman" panose="02020603050405020304" pitchFamily="18" charset="0"/>
              </a:rPr>
              <a:t>magnitude</a:t>
            </a:r>
            <a:r>
              <a:rPr lang="en-US" altLang="zh-CN" dirty="0">
                <a:latin typeface="Times New Roman" panose="02020603050405020304" pitchFamily="18" charset="0"/>
                <a:cs typeface="Times New Roman" panose="02020603050405020304" pitchFamily="18" charset="0"/>
              </a:rPr>
              <a:t>-frequency characteristics)</a:t>
            </a:r>
            <a:r>
              <a:rPr lang="zh-CN" altLang="en-US" b="1" dirty="0">
                <a:latin typeface="Times New Roman" panose="02020603050405020304" pitchFamily="18" charset="0"/>
                <a:cs typeface="Times New Roman" panose="02020603050405020304" pitchFamily="18" charset="0"/>
              </a:rPr>
              <a:t>，后者叫对数相频特性</a:t>
            </a:r>
            <a:r>
              <a:rPr lang="en-US" altLang="zh-CN" dirty="0">
                <a:latin typeface="Times New Roman" panose="02020603050405020304" pitchFamily="18" charset="0"/>
                <a:cs typeface="Times New Roman" panose="02020603050405020304" pitchFamily="18" charset="0"/>
              </a:rPr>
              <a:t>(log phase-frequency characteristics)</a:t>
            </a:r>
            <a:r>
              <a:rPr lang="zh-CN" altLang="en-US" b="1" dirty="0">
                <a:latin typeface="Times New Roman" panose="02020603050405020304" pitchFamily="18" charset="0"/>
                <a:cs typeface="Times New Roman" panose="02020603050405020304" pitchFamily="18" charset="0"/>
              </a:rPr>
              <a:t>。实际应用中经常用这种曲线来表示系统的频率特性。</a:t>
            </a:r>
            <a:endParaRPr lang="zh-CN" altLang="en-US" b="1" dirty="0">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ppt_x"/>
                                          </p:val>
                                        </p:tav>
                                        <p:tav tm="100000">
                                          <p:val>
                                            <p:strVal val="#ppt_x"/>
                                          </p:val>
                                        </p:tav>
                                      </p:tavLst>
                                    </p:anim>
                                    <p:anim calcmode="lin" valueType="num">
                                      <p:cBhvr additive="base">
                                        <p:cTn id="8"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55299" name="Group 3"/>
          <p:cNvGrpSpPr/>
          <p:nvPr/>
        </p:nvGrpSpPr>
        <p:grpSpPr>
          <a:xfrm>
            <a:off x="1371600" y="2784475"/>
            <a:ext cx="6400800" cy="3452813"/>
            <a:chOff x="0" y="-15"/>
            <a:chExt cx="4032" cy="2175"/>
          </a:xfrm>
        </p:grpSpPr>
        <p:sp>
          <p:nvSpPr>
            <p:cNvPr id="55303" name="AutoShape 3"/>
            <p:cNvSpPr/>
            <p:nvPr/>
          </p:nvSpPr>
          <p:spPr>
            <a:xfrm>
              <a:off x="0" y="0"/>
              <a:ext cx="4032" cy="216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5304" name="Line 4"/>
            <p:cNvSpPr/>
            <p:nvPr/>
          </p:nvSpPr>
          <p:spPr>
            <a:xfrm>
              <a:off x="414" y="613"/>
              <a:ext cx="3363" cy="0"/>
            </a:xfrm>
            <a:prstGeom prst="line">
              <a:avLst/>
            </a:prstGeom>
            <a:ln w="9525" cap="flat" cmpd="sng">
              <a:solidFill>
                <a:schemeClr val="tx1"/>
              </a:solidFill>
              <a:prstDash val="solid"/>
              <a:headEnd type="none" w="med" len="med"/>
              <a:tailEnd type="triangle" w="med" len="med"/>
            </a:ln>
          </p:spPr>
        </p:sp>
        <p:sp>
          <p:nvSpPr>
            <p:cNvPr id="55305" name="Text Box 5"/>
            <p:cNvSpPr txBox="1"/>
            <p:nvPr/>
          </p:nvSpPr>
          <p:spPr>
            <a:xfrm>
              <a:off x="248" y="480"/>
              <a:ext cx="250"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55306" name="Text Box 6"/>
            <p:cNvSpPr txBox="1"/>
            <p:nvPr/>
          </p:nvSpPr>
          <p:spPr>
            <a:xfrm>
              <a:off x="182" y="306"/>
              <a:ext cx="292"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20</a:t>
              </a:r>
              <a:endParaRPr lang="en-US" altLang="zh-CN" sz="2000" dirty="0">
                <a:latin typeface="Times New Roman" panose="02020603050405020304" pitchFamily="18" charset="0"/>
              </a:endParaRPr>
            </a:p>
          </p:txBody>
        </p:sp>
        <p:sp>
          <p:nvSpPr>
            <p:cNvPr id="55307" name="Text Box 7"/>
            <p:cNvSpPr txBox="1"/>
            <p:nvPr/>
          </p:nvSpPr>
          <p:spPr>
            <a:xfrm>
              <a:off x="182" y="100"/>
              <a:ext cx="41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40</a:t>
              </a:r>
              <a:endParaRPr lang="en-US" altLang="zh-CN" sz="2000" dirty="0">
                <a:latin typeface="Times New Roman" panose="02020603050405020304" pitchFamily="18" charset="0"/>
              </a:endParaRPr>
            </a:p>
          </p:txBody>
        </p:sp>
        <p:sp>
          <p:nvSpPr>
            <p:cNvPr id="55308" name="Text Box 8"/>
            <p:cNvSpPr txBox="1"/>
            <p:nvPr/>
          </p:nvSpPr>
          <p:spPr>
            <a:xfrm>
              <a:off x="133" y="844"/>
              <a:ext cx="415"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-40</a:t>
              </a:r>
              <a:endParaRPr lang="en-US" altLang="zh-CN" sz="2000" dirty="0">
                <a:latin typeface="Times New Roman" panose="02020603050405020304" pitchFamily="18" charset="0"/>
              </a:endParaRPr>
            </a:p>
          </p:txBody>
        </p:sp>
        <p:sp>
          <p:nvSpPr>
            <p:cNvPr id="55309" name="Text Box 9"/>
            <p:cNvSpPr txBox="1"/>
            <p:nvPr/>
          </p:nvSpPr>
          <p:spPr>
            <a:xfrm>
              <a:off x="129" y="658"/>
              <a:ext cx="359"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-20</a:t>
              </a:r>
              <a:endParaRPr lang="en-US" altLang="zh-CN" sz="2000" dirty="0">
                <a:latin typeface="Times New Roman" panose="02020603050405020304" pitchFamily="18" charset="0"/>
              </a:endParaRPr>
            </a:p>
          </p:txBody>
        </p:sp>
        <p:graphicFrame>
          <p:nvGraphicFramePr>
            <p:cNvPr id="55310" name="Object 11"/>
            <p:cNvGraphicFramePr>
              <a:graphicFrameLocks noChangeAspect="1"/>
            </p:cNvGraphicFramePr>
            <p:nvPr/>
          </p:nvGraphicFramePr>
          <p:xfrm>
            <a:off x="435" y="-15"/>
            <a:ext cx="519" cy="253"/>
          </p:xfrm>
          <a:graphic>
            <a:graphicData uri="http://schemas.openxmlformats.org/presentationml/2006/ole">
              <mc:AlternateContent xmlns:mc="http://schemas.openxmlformats.org/markup-compatibility/2006">
                <mc:Choice xmlns:v="urn:schemas-microsoft-com:vml" Requires="v">
                  <p:oleObj spid="_x0000_s3797" name="" r:id="rId1" imgW="533400" imgH="203200" progId="Equation.DSMT4">
                    <p:embed/>
                  </p:oleObj>
                </mc:Choice>
                <mc:Fallback>
                  <p:oleObj name="" r:id="rId1" imgW="533400" imgH="203200" progId="Equation.DSMT4">
                    <p:embed/>
                    <p:pic>
                      <p:nvPicPr>
                        <p:cNvPr id="0" name="图片 3796"/>
                        <p:cNvPicPr/>
                        <p:nvPr/>
                      </p:nvPicPr>
                      <p:blipFill>
                        <a:blip r:embed="rId2"/>
                        <a:stretch>
                          <a:fillRect/>
                        </a:stretch>
                      </p:blipFill>
                      <p:spPr>
                        <a:xfrm>
                          <a:off x="435" y="-15"/>
                          <a:ext cx="519" cy="253"/>
                        </a:xfrm>
                        <a:prstGeom prst="rect">
                          <a:avLst/>
                        </a:prstGeom>
                        <a:noFill/>
                        <a:ln w="38100">
                          <a:noFill/>
                          <a:miter/>
                        </a:ln>
                      </p:spPr>
                    </p:pic>
                  </p:oleObj>
                </mc:Fallback>
              </mc:AlternateContent>
            </a:graphicData>
          </a:graphic>
        </p:graphicFrame>
        <p:graphicFrame>
          <p:nvGraphicFramePr>
            <p:cNvPr id="55311" name="Object 12"/>
            <p:cNvGraphicFramePr>
              <a:graphicFrameLocks noChangeAspect="1"/>
            </p:cNvGraphicFramePr>
            <p:nvPr/>
          </p:nvGraphicFramePr>
          <p:xfrm>
            <a:off x="3653" y="472"/>
            <a:ext cx="139" cy="127"/>
          </p:xfrm>
          <a:graphic>
            <a:graphicData uri="http://schemas.openxmlformats.org/presentationml/2006/ole">
              <mc:AlternateContent xmlns:mc="http://schemas.openxmlformats.org/markup-compatibility/2006">
                <mc:Choice xmlns:v="urn:schemas-microsoft-com:vml" Requires="v">
                  <p:oleObj spid="_x0000_s3794" name="" r:id="rId3" imgW="81280" imgH="71120" progId="Equation.3">
                    <p:embed/>
                  </p:oleObj>
                </mc:Choice>
                <mc:Fallback>
                  <p:oleObj name="" r:id="rId3" imgW="81280" imgH="71120" progId="Equation.3">
                    <p:embed/>
                    <p:pic>
                      <p:nvPicPr>
                        <p:cNvPr id="0" name="图片 3793"/>
                        <p:cNvPicPr/>
                        <p:nvPr/>
                      </p:nvPicPr>
                      <p:blipFill>
                        <a:blip r:embed="rId4"/>
                        <a:stretch>
                          <a:fillRect/>
                        </a:stretch>
                      </p:blipFill>
                      <p:spPr>
                        <a:xfrm>
                          <a:off x="3653" y="472"/>
                          <a:ext cx="139" cy="127"/>
                        </a:xfrm>
                        <a:prstGeom prst="rect">
                          <a:avLst/>
                        </a:prstGeom>
                        <a:noFill/>
                        <a:ln w="38100">
                          <a:noFill/>
                          <a:miter/>
                        </a:ln>
                      </p:spPr>
                    </p:pic>
                  </p:oleObj>
                </mc:Fallback>
              </mc:AlternateContent>
            </a:graphicData>
          </a:graphic>
        </p:graphicFrame>
        <p:sp>
          <p:nvSpPr>
            <p:cNvPr id="55312" name="Text Box 12"/>
            <p:cNvSpPr txBox="1"/>
            <p:nvPr/>
          </p:nvSpPr>
          <p:spPr>
            <a:xfrm>
              <a:off x="414" y="613"/>
              <a:ext cx="45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0.01</a:t>
              </a:r>
              <a:endParaRPr lang="en-US" altLang="zh-CN" sz="2000" dirty="0">
                <a:latin typeface="Times New Roman" panose="02020603050405020304" pitchFamily="18" charset="0"/>
              </a:endParaRPr>
            </a:p>
          </p:txBody>
        </p:sp>
        <p:sp>
          <p:nvSpPr>
            <p:cNvPr id="55313" name="Text Box 13"/>
            <p:cNvSpPr txBox="1"/>
            <p:nvPr/>
          </p:nvSpPr>
          <p:spPr>
            <a:xfrm>
              <a:off x="954" y="613"/>
              <a:ext cx="45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0.1</a:t>
              </a:r>
              <a:endParaRPr lang="en-US" altLang="zh-CN" sz="2000" dirty="0">
                <a:latin typeface="Times New Roman" panose="02020603050405020304" pitchFamily="18" charset="0"/>
              </a:endParaRPr>
            </a:p>
          </p:txBody>
        </p:sp>
        <p:sp>
          <p:nvSpPr>
            <p:cNvPr id="55314" name="Text Box 14"/>
            <p:cNvSpPr txBox="1"/>
            <p:nvPr/>
          </p:nvSpPr>
          <p:spPr>
            <a:xfrm>
              <a:off x="1660" y="613"/>
              <a:ext cx="20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a:t>
              </a:r>
              <a:endParaRPr lang="en-US" altLang="zh-CN" sz="2000" dirty="0">
                <a:latin typeface="Times New Roman" panose="02020603050405020304" pitchFamily="18" charset="0"/>
              </a:endParaRPr>
            </a:p>
          </p:txBody>
        </p:sp>
        <p:sp>
          <p:nvSpPr>
            <p:cNvPr id="55315" name="Text Box 15"/>
            <p:cNvSpPr txBox="1"/>
            <p:nvPr/>
          </p:nvSpPr>
          <p:spPr>
            <a:xfrm>
              <a:off x="2324" y="613"/>
              <a:ext cx="458"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10</a:t>
              </a:r>
              <a:endParaRPr lang="en-US" altLang="zh-CN" sz="2000" dirty="0">
                <a:latin typeface="Times New Roman" panose="02020603050405020304" pitchFamily="18" charset="0"/>
              </a:endParaRPr>
            </a:p>
          </p:txBody>
        </p:sp>
        <p:sp>
          <p:nvSpPr>
            <p:cNvPr id="55316" name="Text Box 16"/>
            <p:cNvSpPr txBox="1"/>
            <p:nvPr/>
          </p:nvSpPr>
          <p:spPr>
            <a:xfrm>
              <a:off x="2947" y="613"/>
              <a:ext cx="45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100</a:t>
              </a:r>
              <a:endParaRPr lang="en-US" altLang="zh-CN" sz="2000" dirty="0">
                <a:latin typeface="Times New Roman" panose="02020603050405020304" pitchFamily="18" charset="0"/>
              </a:endParaRPr>
            </a:p>
          </p:txBody>
        </p:sp>
        <p:sp>
          <p:nvSpPr>
            <p:cNvPr id="55317" name="Line 17"/>
            <p:cNvSpPr/>
            <p:nvPr/>
          </p:nvSpPr>
          <p:spPr>
            <a:xfrm>
              <a:off x="1078" y="571"/>
              <a:ext cx="0" cy="42"/>
            </a:xfrm>
            <a:prstGeom prst="line">
              <a:avLst/>
            </a:prstGeom>
            <a:ln w="9525" cap="flat" cmpd="sng">
              <a:solidFill>
                <a:schemeClr val="tx1"/>
              </a:solidFill>
              <a:prstDash val="solid"/>
              <a:headEnd type="none" w="med" len="med"/>
              <a:tailEnd type="none" w="med" len="med"/>
            </a:ln>
          </p:spPr>
        </p:sp>
        <p:sp>
          <p:nvSpPr>
            <p:cNvPr id="55318" name="Line 18"/>
            <p:cNvSpPr/>
            <p:nvPr/>
          </p:nvSpPr>
          <p:spPr>
            <a:xfrm>
              <a:off x="1743" y="571"/>
              <a:ext cx="0" cy="42"/>
            </a:xfrm>
            <a:prstGeom prst="line">
              <a:avLst/>
            </a:prstGeom>
            <a:ln w="9525" cap="flat" cmpd="sng">
              <a:solidFill>
                <a:schemeClr val="tx1"/>
              </a:solidFill>
              <a:prstDash val="solid"/>
              <a:headEnd type="none" w="med" len="med"/>
              <a:tailEnd type="none" w="med" len="med"/>
            </a:ln>
          </p:spPr>
        </p:sp>
        <p:sp>
          <p:nvSpPr>
            <p:cNvPr id="55319" name="Line 19"/>
            <p:cNvSpPr/>
            <p:nvPr/>
          </p:nvSpPr>
          <p:spPr>
            <a:xfrm>
              <a:off x="2407" y="571"/>
              <a:ext cx="0" cy="42"/>
            </a:xfrm>
            <a:prstGeom prst="line">
              <a:avLst/>
            </a:prstGeom>
            <a:ln w="9525" cap="flat" cmpd="sng">
              <a:solidFill>
                <a:schemeClr val="tx1"/>
              </a:solidFill>
              <a:prstDash val="solid"/>
              <a:headEnd type="none" w="med" len="med"/>
              <a:tailEnd type="none" w="med" len="med"/>
            </a:ln>
          </p:spPr>
        </p:sp>
        <p:sp>
          <p:nvSpPr>
            <p:cNvPr id="55320" name="Line 20"/>
            <p:cNvSpPr/>
            <p:nvPr/>
          </p:nvSpPr>
          <p:spPr>
            <a:xfrm>
              <a:off x="3071" y="571"/>
              <a:ext cx="0" cy="42"/>
            </a:xfrm>
            <a:prstGeom prst="line">
              <a:avLst/>
            </a:prstGeom>
            <a:ln w="9525" cap="flat" cmpd="sng">
              <a:solidFill>
                <a:schemeClr val="tx1"/>
              </a:solidFill>
              <a:prstDash val="solid"/>
              <a:headEnd type="none" w="med" len="med"/>
              <a:tailEnd type="none" w="med" len="med"/>
            </a:ln>
          </p:spPr>
        </p:sp>
        <p:sp>
          <p:nvSpPr>
            <p:cNvPr id="55321" name="Line 21"/>
            <p:cNvSpPr/>
            <p:nvPr/>
          </p:nvSpPr>
          <p:spPr>
            <a:xfrm>
              <a:off x="414" y="1621"/>
              <a:ext cx="3363" cy="0"/>
            </a:xfrm>
            <a:prstGeom prst="line">
              <a:avLst/>
            </a:prstGeom>
            <a:ln w="9525" cap="flat" cmpd="sng">
              <a:solidFill>
                <a:schemeClr val="tx1"/>
              </a:solidFill>
              <a:prstDash val="solid"/>
              <a:headEnd type="none" w="med" len="med"/>
              <a:tailEnd type="triangle" w="med" len="med"/>
            </a:ln>
          </p:spPr>
        </p:sp>
        <p:sp>
          <p:nvSpPr>
            <p:cNvPr id="55322" name="Text Box 22"/>
            <p:cNvSpPr txBox="1"/>
            <p:nvPr/>
          </p:nvSpPr>
          <p:spPr>
            <a:xfrm>
              <a:off x="248" y="1488"/>
              <a:ext cx="250"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55323" name="Text Box 23"/>
            <p:cNvSpPr txBox="1"/>
            <p:nvPr/>
          </p:nvSpPr>
          <p:spPr>
            <a:xfrm>
              <a:off x="120" y="1358"/>
              <a:ext cx="442"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45</a:t>
              </a:r>
              <a:r>
                <a:rPr lang="en-US" altLang="zh-CN" sz="2000" baseline="30000" dirty="0">
                  <a:latin typeface="Times New Roman" panose="02020603050405020304" pitchFamily="18" charset="0"/>
                </a:rPr>
                <a:t>o</a:t>
              </a:r>
              <a:endParaRPr lang="en-US" altLang="zh-CN" sz="2000" dirty="0">
                <a:latin typeface="Times New Roman" panose="02020603050405020304" pitchFamily="18" charset="0"/>
              </a:endParaRPr>
            </a:p>
          </p:txBody>
        </p:sp>
        <p:sp>
          <p:nvSpPr>
            <p:cNvPr id="55324" name="Text Box 24"/>
            <p:cNvSpPr txBox="1"/>
            <p:nvPr/>
          </p:nvSpPr>
          <p:spPr>
            <a:xfrm>
              <a:off x="112" y="1214"/>
              <a:ext cx="41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90</a:t>
              </a:r>
              <a:r>
                <a:rPr lang="en-US" altLang="zh-CN" sz="2000" baseline="30000" dirty="0">
                  <a:latin typeface="Times New Roman" panose="02020603050405020304" pitchFamily="18" charset="0"/>
                </a:rPr>
                <a:t>o</a:t>
              </a:r>
              <a:endParaRPr lang="en-US" altLang="zh-CN" sz="2000" dirty="0">
                <a:latin typeface="Times New Roman" panose="02020603050405020304" pitchFamily="18" charset="0"/>
              </a:endParaRPr>
            </a:p>
          </p:txBody>
        </p:sp>
        <p:sp>
          <p:nvSpPr>
            <p:cNvPr id="55325" name="Text Box 25"/>
            <p:cNvSpPr txBox="1"/>
            <p:nvPr/>
          </p:nvSpPr>
          <p:spPr>
            <a:xfrm>
              <a:off x="77" y="1856"/>
              <a:ext cx="58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-90</a:t>
              </a:r>
              <a:r>
                <a:rPr lang="en-US" altLang="zh-CN" sz="2000" baseline="30000" dirty="0">
                  <a:latin typeface="Times New Roman" panose="02020603050405020304" pitchFamily="18" charset="0"/>
                </a:rPr>
                <a:t>o</a:t>
              </a:r>
              <a:endParaRPr lang="en-US" altLang="zh-CN" sz="2000" dirty="0">
                <a:latin typeface="Times New Roman" panose="02020603050405020304" pitchFamily="18" charset="0"/>
              </a:endParaRPr>
            </a:p>
          </p:txBody>
        </p:sp>
        <p:sp>
          <p:nvSpPr>
            <p:cNvPr id="55326" name="Text Box 26"/>
            <p:cNvSpPr txBox="1"/>
            <p:nvPr/>
          </p:nvSpPr>
          <p:spPr>
            <a:xfrm>
              <a:off x="81" y="1664"/>
              <a:ext cx="44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-45</a:t>
              </a:r>
              <a:r>
                <a:rPr lang="en-US" altLang="zh-CN" sz="2000" baseline="30000" dirty="0">
                  <a:latin typeface="Times New Roman" panose="02020603050405020304" pitchFamily="18" charset="0"/>
                </a:rPr>
                <a:t>o</a:t>
              </a:r>
              <a:endParaRPr lang="en-US" altLang="zh-CN" sz="2000" dirty="0">
                <a:latin typeface="Times New Roman" panose="02020603050405020304" pitchFamily="18" charset="0"/>
              </a:endParaRPr>
            </a:p>
          </p:txBody>
        </p:sp>
        <p:graphicFrame>
          <p:nvGraphicFramePr>
            <p:cNvPr id="55327" name="Object 28"/>
            <p:cNvGraphicFramePr>
              <a:graphicFrameLocks noChangeAspect="1"/>
            </p:cNvGraphicFramePr>
            <p:nvPr/>
          </p:nvGraphicFramePr>
          <p:xfrm>
            <a:off x="440" y="1058"/>
            <a:ext cx="448" cy="254"/>
          </p:xfrm>
          <a:graphic>
            <a:graphicData uri="http://schemas.openxmlformats.org/presentationml/2006/ole">
              <mc:AlternateContent xmlns:mc="http://schemas.openxmlformats.org/markup-compatibility/2006">
                <mc:Choice xmlns:v="urn:schemas-microsoft-com:vml" Requires="v">
                  <p:oleObj spid="_x0000_s3795" name="" r:id="rId5" imgW="284480" imgH="132080" progId="Equation.3">
                    <p:embed/>
                  </p:oleObj>
                </mc:Choice>
                <mc:Fallback>
                  <p:oleObj name="" r:id="rId5" imgW="284480" imgH="132080" progId="Equation.3">
                    <p:embed/>
                    <p:pic>
                      <p:nvPicPr>
                        <p:cNvPr id="0" name="图片 3794"/>
                        <p:cNvPicPr/>
                        <p:nvPr/>
                      </p:nvPicPr>
                      <p:blipFill>
                        <a:blip r:embed="rId6"/>
                        <a:stretch>
                          <a:fillRect/>
                        </a:stretch>
                      </p:blipFill>
                      <p:spPr>
                        <a:xfrm>
                          <a:off x="440" y="1058"/>
                          <a:ext cx="448" cy="254"/>
                        </a:xfrm>
                        <a:prstGeom prst="rect">
                          <a:avLst/>
                        </a:prstGeom>
                        <a:noFill/>
                        <a:ln w="38100">
                          <a:noFill/>
                          <a:miter/>
                        </a:ln>
                      </p:spPr>
                    </p:pic>
                  </p:oleObj>
                </mc:Fallback>
              </mc:AlternateContent>
            </a:graphicData>
          </a:graphic>
        </p:graphicFrame>
        <p:graphicFrame>
          <p:nvGraphicFramePr>
            <p:cNvPr id="55328" name="Object 29"/>
            <p:cNvGraphicFramePr>
              <a:graphicFrameLocks noChangeAspect="1"/>
            </p:cNvGraphicFramePr>
            <p:nvPr/>
          </p:nvGraphicFramePr>
          <p:xfrm>
            <a:off x="3653" y="1480"/>
            <a:ext cx="139" cy="127"/>
          </p:xfrm>
          <a:graphic>
            <a:graphicData uri="http://schemas.openxmlformats.org/presentationml/2006/ole">
              <mc:AlternateContent xmlns:mc="http://schemas.openxmlformats.org/markup-compatibility/2006">
                <mc:Choice xmlns:v="urn:schemas-microsoft-com:vml" Requires="v">
                  <p:oleObj spid="_x0000_s3796" name="" r:id="rId7" imgW="81280" imgH="71120" progId="Equation.3">
                    <p:embed/>
                  </p:oleObj>
                </mc:Choice>
                <mc:Fallback>
                  <p:oleObj name="" r:id="rId7" imgW="81280" imgH="71120" progId="Equation.3">
                    <p:embed/>
                    <p:pic>
                      <p:nvPicPr>
                        <p:cNvPr id="0" name="图片 3795"/>
                        <p:cNvPicPr/>
                        <p:nvPr/>
                      </p:nvPicPr>
                      <p:blipFill>
                        <a:blip r:embed="rId8"/>
                        <a:stretch>
                          <a:fillRect/>
                        </a:stretch>
                      </p:blipFill>
                      <p:spPr>
                        <a:xfrm>
                          <a:off x="3653" y="1480"/>
                          <a:ext cx="139" cy="127"/>
                        </a:xfrm>
                        <a:prstGeom prst="rect">
                          <a:avLst/>
                        </a:prstGeom>
                        <a:noFill/>
                        <a:ln w="38100">
                          <a:noFill/>
                          <a:miter/>
                        </a:ln>
                      </p:spPr>
                    </p:pic>
                  </p:oleObj>
                </mc:Fallback>
              </mc:AlternateContent>
            </a:graphicData>
          </a:graphic>
        </p:graphicFrame>
        <p:sp>
          <p:nvSpPr>
            <p:cNvPr id="55329" name="Text Box 29"/>
            <p:cNvSpPr txBox="1"/>
            <p:nvPr/>
          </p:nvSpPr>
          <p:spPr>
            <a:xfrm>
              <a:off x="414" y="1621"/>
              <a:ext cx="45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0.01</a:t>
              </a:r>
              <a:endParaRPr lang="en-US" altLang="zh-CN" sz="2000" dirty="0">
                <a:latin typeface="Times New Roman" panose="02020603050405020304" pitchFamily="18" charset="0"/>
              </a:endParaRPr>
            </a:p>
          </p:txBody>
        </p:sp>
        <p:sp>
          <p:nvSpPr>
            <p:cNvPr id="55330" name="Text Box 30"/>
            <p:cNvSpPr txBox="1"/>
            <p:nvPr/>
          </p:nvSpPr>
          <p:spPr>
            <a:xfrm>
              <a:off x="954" y="1621"/>
              <a:ext cx="45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0.1</a:t>
              </a:r>
              <a:endParaRPr lang="en-US" altLang="zh-CN" sz="2000" dirty="0">
                <a:latin typeface="Times New Roman" panose="02020603050405020304" pitchFamily="18" charset="0"/>
              </a:endParaRPr>
            </a:p>
          </p:txBody>
        </p:sp>
        <p:sp>
          <p:nvSpPr>
            <p:cNvPr id="55331" name="Text Box 31"/>
            <p:cNvSpPr txBox="1"/>
            <p:nvPr/>
          </p:nvSpPr>
          <p:spPr>
            <a:xfrm>
              <a:off x="1660" y="1621"/>
              <a:ext cx="20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a:t>
              </a:r>
              <a:endParaRPr lang="en-US" altLang="zh-CN" sz="2000" dirty="0">
                <a:latin typeface="Times New Roman" panose="02020603050405020304" pitchFamily="18" charset="0"/>
              </a:endParaRPr>
            </a:p>
          </p:txBody>
        </p:sp>
        <p:sp>
          <p:nvSpPr>
            <p:cNvPr id="55332" name="Text Box 32"/>
            <p:cNvSpPr txBox="1"/>
            <p:nvPr/>
          </p:nvSpPr>
          <p:spPr>
            <a:xfrm>
              <a:off x="2324" y="1621"/>
              <a:ext cx="458"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10</a:t>
              </a:r>
              <a:endParaRPr lang="en-US" altLang="zh-CN" sz="2000" dirty="0">
                <a:latin typeface="Times New Roman" panose="02020603050405020304" pitchFamily="18" charset="0"/>
              </a:endParaRPr>
            </a:p>
          </p:txBody>
        </p:sp>
        <p:sp>
          <p:nvSpPr>
            <p:cNvPr id="55333" name="Text Box 33"/>
            <p:cNvSpPr txBox="1"/>
            <p:nvPr/>
          </p:nvSpPr>
          <p:spPr>
            <a:xfrm>
              <a:off x="2947" y="1621"/>
              <a:ext cx="45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dirty="0">
                  <a:latin typeface="Times New Roman" panose="02020603050405020304" pitchFamily="18" charset="0"/>
                </a:rPr>
                <a:t>100</a:t>
              </a:r>
              <a:endParaRPr lang="en-US" altLang="zh-CN" sz="2000" dirty="0">
                <a:latin typeface="Times New Roman" panose="02020603050405020304" pitchFamily="18" charset="0"/>
              </a:endParaRPr>
            </a:p>
          </p:txBody>
        </p:sp>
        <p:sp>
          <p:nvSpPr>
            <p:cNvPr id="55334" name="Line 34"/>
            <p:cNvSpPr/>
            <p:nvPr/>
          </p:nvSpPr>
          <p:spPr>
            <a:xfrm>
              <a:off x="1078" y="1579"/>
              <a:ext cx="0" cy="42"/>
            </a:xfrm>
            <a:prstGeom prst="line">
              <a:avLst/>
            </a:prstGeom>
            <a:ln w="9525" cap="flat" cmpd="sng">
              <a:solidFill>
                <a:schemeClr val="tx1"/>
              </a:solidFill>
              <a:prstDash val="solid"/>
              <a:headEnd type="none" w="med" len="med"/>
              <a:tailEnd type="none" w="med" len="med"/>
            </a:ln>
          </p:spPr>
        </p:sp>
        <p:sp>
          <p:nvSpPr>
            <p:cNvPr id="55335" name="Line 35"/>
            <p:cNvSpPr/>
            <p:nvPr/>
          </p:nvSpPr>
          <p:spPr>
            <a:xfrm>
              <a:off x="1743" y="1579"/>
              <a:ext cx="0" cy="42"/>
            </a:xfrm>
            <a:prstGeom prst="line">
              <a:avLst/>
            </a:prstGeom>
            <a:ln w="9525" cap="flat" cmpd="sng">
              <a:solidFill>
                <a:schemeClr val="tx1"/>
              </a:solidFill>
              <a:prstDash val="solid"/>
              <a:headEnd type="none" w="med" len="med"/>
              <a:tailEnd type="none" w="med" len="med"/>
            </a:ln>
          </p:spPr>
        </p:sp>
        <p:sp>
          <p:nvSpPr>
            <p:cNvPr id="55336" name="Line 36"/>
            <p:cNvSpPr/>
            <p:nvPr/>
          </p:nvSpPr>
          <p:spPr>
            <a:xfrm>
              <a:off x="2407" y="1579"/>
              <a:ext cx="0" cy="42"/>
            </a:xfrm>
            <a:prstGeom prst="line">
              <a:avLst/>
            </a:prstGeom>
            <a:ln w="9525" cap="flat" cmpd="sng">
              <a:solidFill>
                <a:schemeClr val="tx1"/>
              </a:solidFill>
              <a:prstDash val="solid"/>
              <a:headEnd type="none" w="med" len="med"/>
              <a:tailEnd type="none" w="med" len="med"/>
            </a:ln>
          </p:spPr>
        </p:sp>
        <p:sp>
          <p:nvSpPr>
            <p:cNvPr id="55337" name="Line 37"/>
            <p:cNvSpPr/>
            <p:nvPr/>
          </p:nvSpPr>
          <p:spPr>
            <a:xfrm>
              <a:off x="3071" y="1579"/>
              <a:ext cx="0" cy="42"/>
            </a:xfrm>
            <a:prstGeom prst="line">
              <a:avLst/>
            </a:prstGeom>
            <a:ln w="9525" cap="flat" cmpd="sng">
              <a:solidFill>
                <a:schemeClr val="tx1"/>
              </a:solidFill>
              <a:prstDash val="solid"/>
              <a:headEnd type="none" w="med" len="med"/>
              <a:tailEnd type="none" w="med" len="med"/>
            </a:ln>
          </p:spPr>
        </p:sp>
        <p:sp>
          <p:nvSpPr>
            <p:cNvPr id="55338" name="Line 39"/>
            <p:cNvSpPr/>
            <p:nvPr/>
          </p:nvSpPr>
          <p:spPr>
            <a:xfrm>
              <a:off x="408" y="1136"/>
              <a:ext cx="0" cy="960"/>
            </a:xfrm>
            <a:prstGeom prst="line">
              <a:avLst/>
            </a:prstGeom>
            <a:ln w="9525" cap="flat" cmpd="sng">
              <a:solidFill>
                <a:schemeClr val="tx1"/>
              </a:solidFill>
              <a:prstDash val="solid"/>
              <a:headEnd type="triangle" w="med" len="med"/>
              <a:tailEnd type="none" w="med" len="med"/>
            </a:ln>
          </p:spPr>
        </p:sp>
        <p:sp>
          <p:nvSpPr>
            <p:cNvPr id="55339" name="Line 40"/>
            <p:cNvSpPr/>
            <p:nvPr/>
          </p:nvSpPr>
          <p:spPr>
            <a:xfrm flipV="1">
              <a:off x="408" y="88"/>
              <a:ext cx="0" cy="1008"/>
            </a:xfrm>
            <a:prstGeom prst="line">
              <a:avLst/>
            </a:prstGeom>
            <a:ln w="9525" cap="flat" cmpd="sng">
              <a:solidFill>
                <a:schemeClr val="tx1"/>
              </a:solidFill>
              <a:prstDash val="solid"/>
              <a:headEnd type="none" w="med" len="med"/>
              <a:tailEnd type="triangle" w="med" len="med"/>
            </a:ln>
          </p:spPr>
        </p:sp>
      </p:grpSp>
      <p:sp>
        <p:nvSpPr>
          <p:cNvPr id="55300" name="Rectangle 41"/>
          <p:cNvSpPr/>
          <p:nvPr/>
        </p:nvSpPr>
        <p:spPr>
          <a:xfrm>
            <a:off x="395288" y="0"/>
            <a:ext cx="8283575" cy="2227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b="1" dirty="0">
                <a:solidFill>
                  <a:schemeClr val="tx1"/>
                </a:solidFill>
                <a:latin typeface="华文新魏" panose="02010800040101010101" pitchFamily="2" charset="-122"/>
                <a:ea typeface="华文新魏" panose="02010800040101010101" pitchFamily="2" charset="-122"/>
              </a:rPr>
              <a:t>        </a:t>
            </a:r>
            <a:r>
              <a:rPr lang="zh-CN" altLang="en-US" sz="2800" b="1" dirty="0">
                <a:latin typeface="宋体" panose="02010600030101010101" pitchFamily="2" charset="-122"/>
              </a:rPr>
              <a:t>两个坐标平面横轴（</a:t>
            </a:r>
            <a:r>
              <a:rPr lang="en-US" altLang="zh-CN" sz="2800" i="1" dirty="0">
                <a:latin typeface="Times New Roman" panose="02020603050405020304" pitchFamily="18" charset="0"/>
                <a:cs typeface="Times New Roman" panose="02020603050405020304" pitchFamily="18" charset="0"/>
              </a:rPr>
              <a:t>ω</a:t>
            </a:r>
            <a:r>
              <a:rPr lang="zh-CN" altLang="en-US" sz="2800" b="1" dirty="0">
                <a:latin typeface="宋体" panose="02010600030101010101" pitchFamily="2" charset="-122"/>
              </a:rPr>
              <a:t>轴）用对数分度，对数幅频特性曲线的纵轴用线性分度，单位是</a:t>
            </a:r>
            <a:r>
              <a:rPr lang="en-US" altLang="zh-CN" sz="2800" dirty="0">
                <a:latin typeface="Times New Roman" panose="02020603050405020304" pitchFamily="18" charset="0"/>
                <a:cs typeface="Times New Roman" panose="02020603050405020304" pitchFamily="18" charset="0"/>
              </a:rPr>
              <a:t>dB</a:t>
            </a:r>
            <a:r>
              <a:rPr lang="zh-CN" altLang="en-US" sz="2800" b="1" dirty="0">
                <a:latin typeface="宋体" panose="02010600030101010101" pitchFamily="2" charset="-122"/>
              </a:rPr>
              <a:t>，它表示幅值的分贝数，用</a:t>
            </a:r>
            <a:r>
              <a:rPr lang="en-US" altLang="zh-CN" sz="2800" b="1" i="1" dirty="0">
                <a:latin typeface="宋体" panose="02010600030101010101" pitchFamily="2" charset="-122"/>
              </a:rPr>
              <a:t>L</a:t>
            </a:r>
            <a:r>
              <a:rPr lang="en-US" altLang="zh-CN" sz="2800" b="1"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ω</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宋体" panose="02010600030101010101" pitchFamily="2" charset="-122"/>
              </a:rPr>
              <a:t>表示，即              ；对数相频特性曲线的纵轴也是线性分度，单位是度，它表示相角的度数，即</a:t>
            </a:r>
            <a:r>
              <a:rPr lang="zh-CN" altLang="en-US" sz="2800" b="1" dirty="0">
                <a:solidFill>
                  <a:schemeClr val="tx1"/>
                </a:solidFill>
                <a:latin typeface="宋体" panose="02010600030101010101" pitchFamily="2" charset="-122"/>
              </a:rPr>
              <a:t>             </a:t>
            </a:r>
            <a:r>
              <a:rPr lang="zh-CN" altLang="en-US" sz="2800" b="1" dirty="0">
                <a:latin typeface="宋体" panose="02010600030101010101" pitchFamily="2" charset="-122"/>
              </a:rPr>
              <a:t>。</a:t>
            </a:r>
            <a:r>
              <a:rPr lang="zh-CN" altLang="en-US" sz="2800" b="1" dirty="0">
                <a:solidFill>
                  <a:schemeClr val="tx1"/>
                </a:solidFill>
                <a:latin typeface="宋体" panose="02010600030101010101" pitchFamily="2" charset="-122"/>
              </a:rPr>
              <a:t> </a:t>
            </a:r>
            <a:endParaRPr lang="zh-CN" altLang="en-US" sz="2800" b="1" dirty="0">
              <a:solidFill>
                <a:schemeClr val="tx1"/>
              </a:solidFill>
              <a:latin typeface="宋体" panose="02010600030101010101" pitchFamily="2" charset="-122"/>
            </a:endParaRPr>
          </a:p>
        </p:txBody>
      </p:sp>
      <p:graphicFrame>
        <p:nvGraphicFramePr>
          <p:cNvPr id="55301" name="Object 43"/>
          <p:cNvGraphicFramePr>
            <a:graphicFrameLocks noChangeAspect="1"/>
          </p:cNvGraphicFramePr>
          <p:nvPr/>
        </p:nvGraphicFramePr>
        <p:xfrm>
          <a:off x="5364163" y="868363"/>
          <a:ext cx="2644775" cy="528637"/>
        </p:xfrm>
        <a:graphic>
          <a:graphicData uri="http://schemas.openxmlformats.org/presentationml/2006/ole">
            <mc:AlternateContent xmlns:mc="http://schemas.openxmlformats.org/markup-compatibility/2006">
              <mc:Choice xmlns:v="urn:schemas-microsoft-com:vml" Requires="v">
                <p:oleObj spid="_x0000_s3802" name="" r:id="rId9" imgW="1198880" imgH="193040" progId="Equation.DSMT4">
                  <p:embed/>
                </p:oleObj>
              </mc:Choice>
              <mc:Fallback>
                <p:oleObj name="" r:id="rId9" imgW="1198880" imgH="193040" progId="Equation.DSMT4">
                  <p:embed/>
                  <p:pic>
                    <p:nvPicPr>
                      <p:cNvPr id="0" name="图片 3801"/>
                      <p:cNvPicPr/>
                      <p:nvPr/>
                    </p:nvPicPr>
                    <p:blipFill>
                      <a:blip r:embed="rId10"/>
                      <a:stretch>
                        <a:fillRect/>
                      </a:stretch>
                    </p:blipFill>
                    <p:spPr>
                      <a:xfrm>
                        <a:off x="5364163" y="868363"/>
                        <a:ext cx="2644775" cy="528637"/>
                      </a:xfrm>
                      <a:prstGeom prst="rect">
                        <a:avLst/>
                      </a:prstGeom>
                      <a:noFill/>
                      <a:ln w="38100">
                        <a:noFill/>
                        <a:miter/>
                      </a:ln>
                    </p:spPr>
                  </p:pic>
                </p:oleObj>
              </mc:Fallback>
            </mc:AlternateContent>
          </a:graphicData>
        </a:graphic>
      </p:graphicFrame>
      <p:graphicFrame>
        <p:nvGraphicFramePr>
          <p:cNvPr id="55302" name="Object 44"/>
          <p:cNvGraphicFramePr>
            <a:graphicFrameLocks noChangeAspect="1"/>
          </p:cNvGraphicFramePr>
          <p:nvPr/>
        </p:nvGraphicFramePr>
        <p:xfrm>
          <a:off x="3005138" y="1687513"/>
          <a:ext cx="3311525" cy="568325"/>
        </p:xfrm>
        <a:graphic>
          <a:graphicData uri="http://schemas.openxmlformats.org/presentationml/2006/ole">
            <mc:AlternateContent xmlns:mc="http://schemas.openxmlformats.org/markup-compatibility/2006">
              <mc:Choice xmlns:v="urn:schemas-microsoft-com:vml" Requires="v">
                <p:oleObj spid="_x0000_s3798" name="" r:id="rId11" imgW="1040765" imgH="152400" progId="Equation.DSMT4">
                  <p:embed/>
                </p:oleObj>
              </mc:Choice>
              <mc:Fallback>
                <p:oleObj name="" r:id="rId11" imgW="1040765" imgH="152400" progId="Equation.DSMT4">
                  <p:embed/>
                  <p:pic>
                    <p:nvPicPr>
                      <p:cNvPr id="0" name="图片 3797"/>
                      <p:cNvPicPr/>
                      <p:nvPr/>
                    </p:nvPicPr>
                    <p:blipFill>
                      <a:blip r:embed="rId12"/>
                      <a:stretch>
                        <a:fillRect/>
                      </a:stretch>
                    </p:blipFill>
                    <p:spPr>
                      <a:xfrm>
                        <a:off x="3005138" y="1687513"/>
                        <a:ext cx="3311525" cy="5683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49155" name="Rectangle 2"/>
          <p:cNvSpPr>
            <a:spLocks noGrp="1" noRot="1"/>
          </p:cNvSpPr>
          <p:nvPr>
            <p:ph type="body" idx="4294967295"/>
          </p:nvPr>
        </p:nvSpPr>
        <p:spPr>
          <a:xfrm>
            <a:off x="228600" y="609600"/>
            <a:ext cx="2667000" cy="533400"/>
          </a:xfrm>
        </p:spPr>
        <p:txBody>
          <a:bodyPr vert="horz" wrap="square" lIns="91440" tIns="45720" rIns="91440" bIns="45720" anchor="t" anchorCtr="0"/>
          <a:p>
            <a:pPr eaLnBrk="1" hangingPunct="1">
              <a:lnSpc>
                <a:spcPct val="90000"/>
              </a:lnSpc>
              <a:buNone/>
            </a:pPr>
            <a:r>
              <a:rPr lang="en-US" altLang="zh-CN" sz="2800" b="1" dirty="0">
                <a:latin typeface="Times New Roman" panose="02020603050405020304" pitchFamily="18" charset="0"/>
                <a:cs typeface="Times New Roman" panose="02020603050405020304" pitchFamily="18" charset="0"/>
              </a:rPr>
              <a:t>a. </a:t>
            </a:r>
            <a:r>
              <a:rPr lang="zh-CN" altLang="en-US" sz="2800" b="1" dirty="0">
                <a:latin typeface="宋体" panose="02010600030101010101" pitchFamily="2" charset="-122"/>
              </a:rPr>
              <a:t>比例环节</a:t>
            </a:r>
            <a:r>
              <a:rPr lang="zh-CN" altLang="en-US" sz="2800" dirty="0">
                <a:latin typeface="宋体" panose="02010600030101010101" pitchFamily="2" charset="-122"/>
              </a:rPr>
              <a:t>                                                                                                          </a:t>
            </a:r>
            <a:endParaRPr lang="zh-CN" altLang="en-US" sz="2800" dirty="0">
              <a:latin typeface="宋体" panose="02010600030101010101" pitchFamily="2" charset="-122"/>
            </a:endParaRPr>
          </a:p>
        </p:txBody>
      </p:sp>
      <p:sp>
        <p:nvSpPr>
          <p:cNvPr id="51204" name="Rectangle 4"/>
          <p:cNvSpPr>
            <a:spLocks noChangeArrowheads="1"/>
          </p:cNvSpPr>
          <p:nvPr/>
        </p:nvSpPr>
        <p:spPr bwMode="auto">
          <a:xfrm>
            <a:off x="381000" y="0"/>
            <a:ext cx="6496050" cy="579438"/>
          </a:xfrm>
          <a:prstGeom prst="rect">
            <a:avLst/>
          </a:prstGeom>
          <a:noFill/>
          <a:ln>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t>
            </a:r>
            <a:r>
              <a:rPr kumimoji="0" lang="en-US" altLang="zh-CN" sz="32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1</a:t>
            </a:r>
            <a:r>
              <a:rPr kumimoji="0" lang="zh-CN" altLang="en-US" sz="32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）典型环节的伯德图</a:t>
            </a:r>
            <a:endParaRPr kumimoji="0" lang="zh-CN" altLang="en-US" sz="32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2" name="Group 5"/>
          <p:cNvGrpSpPr/>
          <p:nvPr/>
        </p:nvGrpSpPr>
        <p:grpSpPr>
          <a:xfrm>
            <a:off x="2608263" y="620713"/>
            <a:ext cx="4411662" cy="955675"/>
            <a:chOff x="395" y="0"/>
            <a:chExt cx="2779" cy="602"/>
          </a:xfrm>
        </p:grpSpPr>
        <p:graphicFrame>
          <p:nvGraphicFramePr>
            <p:cNvPr id="56392" name="Object 6"/>
            <p:cNvGraphicFramePr>
              <a:graphicFrameLocks noChangeAspect="1"/>
            </p:cNvGraphicFramePr>
            <p:nvPr/>
          </p:nvGraphicFramePr>
          <p:xfrm>
            <a:off x="395" y="309"/>
            <a:ext cx="2779" cy="293"/>
          </p:xfrm>
          <a:graphic>
            <a:graphicData uri="http://schemas.openxmlformats.org/presentationml/2006/ole">
              <mc:AlternateContent xmlns:mc="http://schemas.openxmlformats.org/markup-compatibility/2006">
                <mc:Choice xmlns:v="urn:schemas-microsoft-com:vml" Requires="v">
                  <p:oleObj spid="_x0000_s3799" name="" r:id="rId1" imgW="1971040" imgH="152400" progId="Equation.3">
                    <p:embed/>
                  </p:oleObj>
                </mc:Choice>
                <mc:Fallback>
                  <p:oleObj name="" r:id="rId1" imgW="1971040" imgH="152400" progId="Equation.3">
                    <p:embed/>
                    <p:pic>
                      <p:nvPicPr>
                        <p:cNvPr id="0" name="图片 3798"/>
                        <p:cNvPicPr/>
                        <p:nvPr/>
                      </p:nvPicPr>
                      <p:blipFill>
                        <a:blip r:embed="rId2"/>
                        <a:stretch>
                          <a:fillRect/>
                        </a:stretch>
                      </p:blipFill>
                      <p:spPr>
                        <a:xfrm>
                          <a:off x="395" y="309"/>
                          <a:ext cx="2779" cy="293"/>
                        </a:xfrm>
                        <a:prstGeom prst="rect">
                          <a:avLst/>
                        </a:prstGeom>
                        <a:noFill/>
                        <a:ln w="38100">
                          <a:noFill/>
                          <a:miter/>
                        </a:ln>
                      </p:spPr>
                    </p:pic>
                  </p:oleObj>
                </mc:Fallback>
              </mc:AlternateContent>
            </a:graphicData>
          </a:graphic>
        </p:graphicFrame>
        <p:sp>
          <p:nvSpPr>
            <p:cNvPr id="56393" name="Rectangle 8"/>
            <p:cNvSpPr/>
            <p:nvPr/>
          </p:nvSpPr>
          <p:spPr>
            <a:xfrm>
              <a:off x="444" y="0"/>
              <a:ext cx="2438" cy="3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比例环节的频率特性为：</a:t>
              </a:r>
              <a:endParaRPr lang="zh-CN" altLang="en-US" sz="2600" b="1" dirty="0">
                <a:latin typeface="宋体" panose="02010600030101010101" pitchFamily="2" charset="-122"/>
              </a:endParaRPr>
            </a:p>
          </p:txBody>
        </p:sp>
      </p:grpSp>
      <p:grpSp>
        <p:nvGrpSpPr>
          <p:cNvPr id="3" name="Group 8"/>
          <p:cNvGrpSpPr/>
          <p:nvPr/>
        </p:nvGrpSpPr>
        <p:grpSpPr>
          <a:xfrm>
            <a:off x="1633538" y="1714500"/>
            <a:ext cx="5889625" cy="993775"/>
            <a:chOff x="312" y="-2"/>
            <a:chExt cx="3710" cy="626"/>
          </a:xfrm>
        </p:grpSpPr>
        <p:graphicFrame>
          <p:nvGraphicFramePr>
            <p:cNvPr id="56388" name="Object 9"/>
            <p:cNvGraphicFramePr>
              <a:graphicFrameLocks noChangeAspect="1"/>
            </p:cNvGraphicFramePr>
            <p:nvPr/>
          </p:nvGraphicFramePr>
          <p:xfrm>
            <a:off x="2598" y="-2"/>
            <a:ext cx="1062" cy="309"/>
          </p:xfrm>
          <a:graphic>
            <a:graphicData uri="http://schemas.openxmlformats.org/presentationml/2006/ole">
              <mc:AlternateContent xmlns:mc="http://schemas.openxmlformats.org/markup-compatibility/2006">
                <mc:Choice xmlns:v="urn:schemas-microsoft-com:vml" Requires="v">
                  <p:oleObj spid="_x0000_s3801" name="" r:id="rId3" imgW="711200" imgH="193040" progId="Equation.DSMT4">
                    <p:embed/>
                  </p:oleObj>
                </mc:Choice>
                <mc:Fallback>
                  <p:oleObj name="" r:id="rId3" imgW="711200" imgH="193040" progId="Equation.DSMT4">
                    <p:embed/>
                    <p:pic>
                      <p:nvPicPr>
                        <p:cNvPr id="0" name="图片 3800"/>
                        <p:cNvPicPr/>
                        <p:nvPr/>
                      </p:nvPicPr>
                      <p:blipFill>
                        <a:blip r:embed="rId4"/>
                        <a:stretch>
                          <a:fillRect/>
                        </a:stretch>
                      </p:blipFill>
                      <p:spPr>
                        <a:xfrm>
                          <a:off x="2598" y="-2"/>
                          <a:ext cx="1062" cy="309"/>
                        </a:xfrm>
                        <a:prstGeom prst="rect">
                          <a:avLst/>
                        </a:prstGeom>
                        <a:noFill/>
                        <a:ln w="38100">
                          <a:noFill/>
                          <a:miter/>
                        </a:ln>
                      </p:spPr>
                    </p:pic>
                  </p:oleObj>
                </mc:Fallback>
              </mc:AlternateContent>
            </a:graphicData>
          </a:graphic>
        </p:graphicFrame>
        <p:graphicFrame>
          <p:nvGraphicFramePr>
            <p:cNvPr id="56389" name="Object 10"/>
            <p:cNvGraphicFramePr>
              <a:graphicFrameLocks noChangeAspect="1"/>
            </p:cNvGraphicFramePr>
            <p:nvPr/>
          </p:nvGraphicFramePr>
          <p:xfrm>
            <a:off x="2243" y="319"/>
            <a:ext cx="1779" cy="305"/>
          </p:xfrm>
          <a:graphic>
            <a:graphicData uri="http://schemas.openxmlformats.org/presentationml/2006/ole">
              <mc:AlternateContent xmlns:mc="http://schemas.openxmlformats.org/markup-compatibility/2006">
                <mc:Choice xmlns:v="urn:schemas-microsoft-com:vml" Requires="v">
                  <p:oleObj spid="_x0000_s3800" name="" r:id="rId5" imgW="1300480" imgH="193040" progId="Equation.3">
                    <p:embed/>
                  </p:oleObj>
                </mc:Choice>
                <mc:Fallback>
                  <p:oleObj name="" r:id="rId5" imgW="1300480" imgH="193040" progId="Equation.3">
                    <p:embed/>
                    <p:pic>
                      <p:nvPicPr>
                        <p:cNvPr id="0" name="图片 3799"/>
                        <p:cNvPicPr/>
                        <p:nvPr/>
                      </p:nvPicPr>
                      <p:blipFill>
                        <a:blip r:embed="rId6"/>
                        <a:stretch>
                          <a:fillRect/>
                        </a:stretch>
                      </p:blipFill>
                      <p:spPr>
                        <a:xfrm>
                          <a:off x="2243" y="319"/>
                          <a:ext cx="1779" cy="305"/>
                        </a:xfrm>
                        <a:prstGeom prst="rect">
                          <a:avLst/>
                        </a:prstGeom>
                        <a:noFill/>
                        <a:ln w="38100">
                          <a:noFill/>
                          <a:miter/>
                        </a:ln>
                      </p:spPr>
                    </p:pic>
                  </p:oleObj>
                </mc:Fallback>
              </mc:AlternateContent>
            </a:graphicData>
          </a:graphic>
        </p:graphicFrame>
        <p:sp>
          <p:nvSpPr>
            <p:cNvPr id="56390" name="Rectangle 9"/>
            <p:cNvSpPr/>
            <p:nvPr/>
          </p:nvSpPr>
          <p:spPr>
            <a:xfrm>
              <a:off x="408" y="0"/>
              <a:ext cx="158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其幅频特性是：</a:t>
              </a:r>
              <a:endParaRPr lang="zh-CN" altLang="en-US" sz="2600" b="1" dirty="0">
                <a:latin typeface="宋体" panose="02010600030101010101" pitchFamily="2" charset="-122"/>
              </a:endParaRPr>
            </a:p>
          </p:txBody>
        </p:sp>
        <p:sp>
          <p:nvSpPr>
            <p:cNvPr id="56391" name="Rectangle 10"/>
            <p:cNvSpPr/>
            <p:nvPr/>
          </p:nvSpPr>
          <p:spPr>
            <a:xfrm>
              <a:off x="312" y="288"/>
              <a:ext cx="1694"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solidFill>
                    <a:schemeClr val="tx1"/>
                  </a:solidFill>
                  <a:latin typeface="宋体" panose="02010600030101010101" pitchFamily="2" charset="-122"/>
                </a:rPr>
                <a:t> </a:t>
              </a:r>
              <a:r>
                <a:rPr lang="zh-CN" altLang="en-US" sz="2600" b="1" dirty="0">
                  <a:latin typeface="宋体" panose="02010600030101010101" pitchFamily="2" charset="-122"/>
                </a:rPr>
                <a:t>对数幅频特性为：</a:t>
              </a:r>
              <a:r>
                <a:rPr lang="zh-CN" altLang="en-US" sz="2600" b="1" dirty="0">
                  <a:solidFill>
                    <a:schemeClr val="tx1"/>
                  </a:solidFill>
                  <a:latin typeface="宋体" panose="02010600030101010101" pitchFamily="2" charset="-122"/>
                </a:rPr>
                <a:t> </a:t>
              </a:r>
              <a:endParaRPr lang="zh-CN" altLang="en-US" sz="2600" b="1" dirty="0">
                <a:solidFill>
                  <a:schemeClr val="tx1"/>
                </a:solidFill>
                <a:latin typeface="宋体" panose="02010600030101010101" pitchFamily="2" charset="-122"/>
              </a:endParaRPr>
            </a:p>
          </p:txBody>
        </p:sp>
      </p:grpSp>
      <p:grpSp>
        <p:nvGrpSpPr>
          <p:cNvPr id="4" name="Group 16"/>
          <p:cNvGrpSpPr/>
          <p:nvPr/>
        </p:nvGrpSpPr>
        <p:grpSpPr>
          <a:xfrm>
            <a:off x="179388" y="2636838"/>
            <a:ext cx="4635500" cy="3962400"/>
            <a:chOff x="0" y="0"/>
            <a:chExt cx="2448" cy="2496"/>
          </a:xfrm>
        </p:grpSpPr>
        <p:sp>
          <p:nvSpPr>
            <p:cNvPr id="56365" name="AutoShape 17"/>
            <p:cNvSpPr/>
            <p:nvPr/>
          </p:nvSpPr>
          <p:spPr>
            <a:xfrm>
              <a:off x="0" y="0"/>
              <a:ext cx="2448" cy="2496"/>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6366" name="Line 18"/>
            <p:cNvSpPr/>
            <p:nvPr/>
          </p:nvSpPr>
          <p:spPr>
            <a:xfrm>
              <a:off x="1553" y="355"/>
              <a:ext cx="0" cy="582"/>
            </a:xfrm>
            <a:prstGeom prst="line">
              <a:avLst/>
            </a:prstGeom>
            <a:ln w="9525" cap="flat" cmpd="sng">
              <a:solidFill>
                <a:schemeClr val="tx1"/>
              </a:solidFill>
              <a:prstDash val="solid"/>
              <a:headEnd type="triangle" w="sm" len="lg"/>
              <a:tailEnd type="triangle" w="sm" len="lg"/>
            </a:ln>
          </p:spPr>
        </p:sp>
        <p:sp>
          <p:nvSpPr>
            <p:cNvPr id="56367" name="Line 19"/>
            <p:cNvSpPr/>
            <p:nvPr/>
          </p:nvSpPr>
          <p:spPr>
            <a:xfrm flipV="1">
              <a:off x="523" y="356"/>
              <a:ext cx="0" cy="291"/>
            </a:xfrm>
            <a:prstGeom prst="line">
              <a:avLst/>
            </a:prstGeom>
            <a:ln w="9525" cap="flat" cmpd="sng">
              <a:solidFill>
                <a:schemeClr val="tx1"/>
              </a:solidFill>
              <a:prstDash val="solid"/>
              <a:headEnd type="oval" w="sm" len="sm"/>
              <a:tailEnd type="oval" w="sm" len="sm"/>
            </a:ln>
          </p:spPr>
        </p:sp>
        <p:sp>
          <p:nvSpPr>
            <p:cNvPr id="56368" name="Line 20"/>
            <p:cNvSpPr/>
            <p:nvPr/>
          </p:nvSpPr>
          <p:spPr>
            <a:xfrm flipV="1">
              <a:off x="523" y="647"/>
              <a:ext cx="0" cy="289"/>
            </a:xfrm>
            <a:prstGeom prst="line">
              <a:avLst/>
            </a:prstGeom>
            <a:ln w="9525" cap="flat" cmpd="sng">
              <a:solidFill>
                <a:schemeClr val="tx1"/>
              </a:solidFill>
              <a:prstDash val="solid"/>
              <a:headEnd type="oval" w="sm" len="sm"/>
              <a:tailEnd type="oval" w="sm" len="sm"/>
            </a:ln>
          </p:spPr>
        </p:sp>
        <p:sp>
          <p:nvSpPr>
            <p:cNvPr id="56369" name="Line 21"/>
            <p:cNvSpPr/>
            <p:nvPr/>
          </p:nvSpPr>
          <p:spPr>
            <a:xfrm>
              <a:off x="528" y="144"/>
              <a:ext cx="0" cy="1200"/>
            </a:xfrm>
            <a:prstGeom prst="line">
              <a:avLst/>
            </a:prstGeom>
            <a:ln w="9525" cap="flat" cmpd="sng">
              <a:solidFill>
                <a:schemeClr val="tx1"/>
              </a:solidFill>
              <a:prstDash val="solid"/>
              <a:headEnd type="triangle" w="med" len="med"/>
              <a:tailEnd type="none" w="med" len="med"/>
            </a:ln>
          </p:spPr>
        </p:sp>
        <p:sp>
          <p:nvSpPr>
            <p:cNvPr id="56370" name="Line 22"/>
            <p:cNvSpPr/>
            <p:nvPr/>
          </p:nvSpPr>
          <p:spPr>
            <a:xfrm flipV="1">
              <a:off x="201" y="936"/>
              <a:ext cx="2146" cy="0"/>
            </a:xfrm>
            <a:prstGeom prst="line">
              <a:avLst/>
            </a:prstGeom>
            <a:ln w="9525" cap="flat" cmpd="sng">
              <a:solidFill>
                <a:schemeClr val="tx1"/>
              </a:solidFill>
              <a:prstDash val="solid"/>
              <a:headEnd type="none" w="med" len="med"/>
              <a:tailEnd type="triangle" w="sm" len="lg"/>
            </a:ln>
          </p:spPr>
        </p:sp>
        <p:sp>
          <p:nvSpPr>
            <p:cNvPr id="56371" name="Line 23"/>
            <p:cNvSpPr/>
            <p:nvPr/>
          </p:nvSpPr>
          <p:spPr>
            <a:xfrm flipV="1">
              <a:off x="523" y="936"/>
              <a:ext cx="429" cy="1"/>
            </a:xfrm>
            <a:prstGeom prst="line">
              <a:avLst/>
            </a:prstGeom>
            <a:ln w="9525" cap="flat" cmpd="sng">
              <a:solidFill>
                <a:schemeClr val="tx1"/>
              </a:solidFill>
              <a:prstDash val="solid"/>
              <a:headEnd type="oval" w="sm" len="sm"/>
              <a:tailEnd type="oval" w="sm" len="sm"/>
            </a:ln>
          </p:spPr>
        </p:sp>
        <p:sp>
          <p:nvSpPr>
            <p:cNvPr id="56372" name="Line 24"/>
            <p:cNvSpPr/>
            <p:nvPr/>
          </p:nvSpPr>
          <p:spPr>
            <a:xfrm flipV="1">
              <a:off x="952" y="936"/>
              <a:ext cx="429" cy="1"/>
            </a:xfrm>
            <a:prstGeom prst="line">
              <a:avLst/>
            </a:prstGeom>
            <a:ln w="9525" cap="flat" cmpd="sng">
              <a:solidFill>
                <a:schemeClr val="tx1"/>
              </a:solidFill>
              <a:prstDash val="solid"/>
              <a:headEnd type="oval" w="sm" len="sm"/>
              <a:tailEnd type="oval" w="sm" len="sm"/>
            </a:ln>
          </p:spPr>
        </p:sp>
        <p:sp>
          <p:nvSpPr>
            <p:cNvPr id="56373" name="Line 25"/>
            <p:cNvSpPr/>
            <p:nvPr/>
          </p:nvSpPr>
          <p:spPr>
            <a:xfrm flipV="1">
              <a:off x="1381" y="936"/>
              <a:ext cx="429" cy="1"/>
            </a:xfrm>
            <a:prstGeom prst="line">
              <a:avLst/>
            </a:prstGeom>
            <a:ln w="9525" cap="flat" cmpd="sng">
              <a:solidFill>
                <a:schemeClr val="tx1"/>
              </a:solidFill>
              <a:prstDash val="solid"/>
              <a:headEnd type="oval" w="sm" len="sm"/>
              <a:tailEnd type="oval" w="sm" len="sm"/>
            </a:ln>
          </p:spPr>
        </p:sp>
        <p:sp>
          <p:nvSpPr>
            <p:cNvPr id="56374" name="Line 26"/>
            <p:cNvSpPr/>
            <p:nvPr/>
          </p:nvSpPr>
          <p:spPr>
            <a:xfrm flipV="1">
              <a:off x="523" y="927"/>
              <a:ext cx="1" cy="290"/>
            </a:xfrm>
            <a:prstGeom prst="line">
              <a:avLst/>
            </a:prstGeom>
            <a:ln w="9525" cap="flat" cmpd="sng">
              <a:solidFill>
                <a:schemeClr val="tx1"/>
              </a:solidFill>
              <a:prstDash val="solid"/>
              <a:headEnd type="oval" w="sm" len="sm"/>
              <a:tailEnd type="oval" w="sm" len="sm"/>
            </a:ln>
          </p:spPr>
        </p:sp>
        <p:graphicFrame>
          <p:nvGraphicFramePr>
            <p:cNvPr id="56375" name="Object 27"/>
            <p:cNvGraphicFramePr>
              <a:graphicFrameLocks noChangeAspect="1"/>
            </p:cNvGraphicFramePr>
            <p:nvPr/>
          </p:nvGraphicFramePr>
          <p:xfrm>
            <a:off x="367" y="925"/>
            <a:ext cx="135" cy="199"/>
          </p:xfrm>
          <a:graphic>
            <a:graphicData uri="http://schemas.openxmlformats.org/presentationml/2006/ole">
              <mc:AlternateContent xmlns:mc="http://schemas.openxmlformats.org/markup-compatibility/2006">
                <mc:Choice xmlns:v="urn:schemas-microsoft-com:vml" Requires="v">
                  <p:oleObj spid="_x0000_s3809" name="" r:id="rId7" imgW="50800" imgH="111760" progId="Equation.3">
                    <p:embed/>
                  </p:oleObj>
                </mc:Choice>
                <mc:Fallback>
                  <p:oleObj name="" r:id="rId7" imgW="50800" imgH="111760" progId="Equation.3">
                    <p:embed/>
                    <p:pic>
                      <p:nvPicPr>
                        <p:cNvPr id="0" name="图片 3808"/>
                        <p:cNvPicPr/>
                        <p:nvPr/>
                      </p:nvPicPr>
                      <p:blipFill>
                        <a:blip r:embed="rId8"/>
                        <a:stretch>
                          <a:fillRect/>
                        </a:stretch>
                      </p:blipFill>
                      <p:spPr>
                        <a:xfrm>
                          <a:off x="367" y="925"/>
                          <a:ext cx="135" cy="199"/>
                        </a:xfrm>
                        <a:prstGeom prst="rect">
                          <a:avLst/>
                        </a:prstGeom>
                        <a:noFill/>
                        <a:ln w="38100">
                          <a:noFill/>
                          <a:miter/>
                        </a:ln>
                      </p:spPr>
                    </p:pic>
                  </p:oleObj>
                </mc:Fallback>
              </mc:AlternateContent>
            </a:graphicData>
          </a:graphic>
        </p:graphicFrame>
        <p:graphicFrame>
          <p:nvGraphicFramePr>
            <p:cNvPr id="56376" name="Object 28"/>
            <p:cNvGraphicFramePr>
              <a:graphicFrameLocks noChangeAspect="1"/>
            </p:cNvGraphicFramePr>
            <p:nvPr/>
          </p:nvGraphicFramePr>
          <p:xfrm>
            <a:off x="170" y="1092"/>
            <a:ext cx="364" cy="231"/>
          </p:xfrm>
          <a:graphic>
            <a:graphicData uri="http://schemas.openxmlformats.org/presentationml/2006/ole">
              <mc:AlternateContent xmlns:mc="http://schemas.openxmlformats.org/markup-compatibility/2006">
                <mc:Choice xmlns:v="urn:schemas-microsoft-com:vml" Requires="v">
                  <p:oleObj spid="_x0000_s3817" name="" r:id="rId9" imgW="274320" imgH="132080" progId="Equation.3">
                    <p:embed/>
                  </p:oleObj>
                </mc:Choice>
                <mc:Fallback>
                  <p:oleObj name="" r:id="rId9" imgW="274320" imgH="132080" progId="Equation.3">
                    <p:embed/>
                    <p:pic>
                      <p:nvPicPr>
                        <p:cNvPr id="0" name="图片 3816"/>
                        <p:cNvPicPr/>
                        <p:nvPr/>
                      </p:nvPicPr>
                      <p:blipFill>
                        <a:blip r:embed="rId10"/>
                        <a:stretch>
                          <a:fillRect/>
                        </a:stretch>
                      </p:blipFill>
                      <p:spPr>
                        <a:xfrm>
                          <a:off x="170" y="1092"/>
                          <a:ext cx="364" cy="231"/>
                        </a:xfrm>
                        <a:prstGeom prst="rect">
                          <a:avLst/>
                        </a:prstGeom>
                        <a:noFill/>
                        <a:ln w="38100">
                          <a:noFill/>
                          <a:miter/>
                        </a:ln>
                      </p:spPr>
                    </p:pic>
                  </p:oleObj>
                </mc:Fallback>
              </mc:AlternateContent>
            </a:graphicData>
          </a:graphic>
        </p:graphicFrame>
        <p:graphicFrame>
          <p:nvGraphicFramePr>
            <p:cNvPr id="56377" name="Object 57"/>
            <p:cNvGraphicFramePr>
              <a:graphicFrameLocks noChangeAspect="1"/>
            </p:cNvGraphicFramePr>
            <p:nvPr/>
          </p:nvGraphicFramePr>
          <p:xfrm>
            <a:off x="572" y="927"/>
            <a:ext cx="99" cy="199"/>
          </p:xfrm>
          <a:graphic>
            <a:graphicData uri="http://schemas.openxmlformats.org/presentationml/2006/ole">
              <mc:AlternateContent xmlns:mc="http://schemas.openxmlformats.org/markup-compatibility/2006">
                <mc:Choice xmlns:v="urn:schemas-microsoft-com:vml" Requires="v">
                  <p:oleObj spid="_x0000_s3803" name="" r:id="rId11" imgW="20320" imgH="91440" progId="Equation.3">
                    <p:embed/>
                  </p:oleObj>
                </mc:Choice>
                <mc:Fallback>
                  <p:oleObj name="" r:id="rId11" imgW="20320" imgH="91440" progId="Equation.3">
                    <p:embed/>
                    <p:pic>
                      <p:nvPicPr>
                        <p:cNvPr id="0" name="图片 3802"/>
                        <p:cNvPicPr/>
                        <p:nvPr/>
                      </p:nvPicPr>
                      <p:blipFill>
                        <a:blip r:embed="rId12"/>
                        <a:stretch>
                          <a:fillRect/>
                        </a:stretch>
                      </p:blipFill>
                      <p:spPr>
                        <a:xfrm>
                          <a:off x="572" y="927"/>
                          <a:ext cx="99" cy="199"/>
                        </a:xfrm>
                        <a:prstGeom prst="rect">
                          <a:avLst/>
                        </a:prstGeom>
                        <a:noFill/>
                        <a:ln w="38100">
                          <a:noFill/>
                          <a:miter/>
                        </a:ln>
                      </p:spPr>
                    </p:pic>
                  </p:oleObj>
                </mc:Fallback>
              </mc:AlternateContent>
            </a:graphicData>
          </a:graphic>
        </p:graphicFrame>
        <p:graphicFrame>
          <p:nvGraphicFramePr>
            <p:cNvPr id="56378" name="Object 30"/>
            <p:cNvGraphicFramePr>
              <a:graphicFrameLocks noChangeAspect="1"/>
            </p:cNvGraphicFramePr>
            <p:nvPr/>
          </p:nvGraphicFramePr>
          <p:xfrm>
            <a:off x="294" y="569"/>
            <a:ext cx="180" cy="195"/>
          </p:xfrm>
          <a:graphic>
            <a:graphicData uri="http://schemas.openxmlformats.org/presentationml/2006/ole">
              <mc:AlternateContent xmlns:mc="http://schemas.openxmlformats.org/markup-compatibility/2006">
                <mc:Choice xmlns:v="urn:schemas-microsoft-com:vml" Requires="v">
                  <p:oleObj spid="_x0000_s3808" name="" r:id="rId13" imgW="111760" imgH="111760" progId="Equation.3">
                    <p:embed/>
                  </p:oleObj>
                </mc:Choice>
                <mc:Fallback>
                  <p:oleObj name="" r:id="rId13" imgW="111760" imgH="111760" progId="Equation.3">
                    <p:embed/>
                    <p:pic>
                      <p:nvPicPr>
                        <p:cNvPr id="0" name="图片 3807"/>
                        <p:cNvPicPr/>
                        <p:nvPr/>
                      </p:nvPicPr>
                      <p:blipFill>
                        <a:blip r:embed="rId14"/>
                        <a:stretch>
                          <a:fillRect/>
                        </a:stretch>
                      </p:blipFill>
                      <p:spPr>
                        <a:xfrm>
                          <a:off x="294" y="569"/>
                          <a:ext cx="180" cy="195"/>
                        </a:xfrm>
                        <a:prstGeom prst="rect">
                          <a:avLst/>
                        </a:prstGeom>
                        <a:noFill/>
                        <a:ln w="38100">
                          <a:noFill/>
                          <a:miter/>
                        </a:ln>
                      </p:spPr>
                    </p:pic>
                  </p:oleObj>
                </mc:Fallback>
              </mc:AlternateContent>
            </a:graphicData>
          </a:graphic>
        </p:graphicFrame>
        <p:graphicFrame>
          <p:nvGraphicFramePr>
            <p:cNvPr id="56379" name="Object 31"/>
            <p:cNvGraphicFramePr>
              <a:graphicFrameLocks noChangeAspect="1"/>
            </p:cNvGraphicFramePr>
            <p:nvPr/>
          </p:nvGraphicFramePr>
          <p:xfrm>
            <a:off x="284" y="282"/>
            <a:ext cx="190" cy="180"/>
          </p:xfrm>
          <a:graphic>
            <a:graphicData uri="http://schemas.openxmlformats.org/presentationml/2006/ole">
              <mc:AlternateContent xmlns:mc="http://schemas.openxmlformats.org/markup-compatibility/2006">
                <mc:Choice xmlns:v="urn:schemas-microsoft-com:vml" Requires="v">
                  <p:oleObj spid="_x0000_s3811" name="" r:id="rId15" imgW="132080" imgH="111760" progId="Equation.3">
                    <p:embed/>
                  </p:oleObj>
                </mc:Choice>
                <mc:Fallback>
                  <p:oleObj name="" r:id="rId15" imgW="132080" imgH="111760" progId="Equation.3">
                    <p:embed/>
                    <p:pic>
                      <p:nvPicPr>
                        <p:cNvPr id="0" name="图片 3810"/>
                        <p:cNvPicPr/>
                        <p:nvPr/>
                      </p:nvPicPr>
                      <p:blipFill>
                        <a:blip r:embed="rId16"/>
                        <a:stretch>
                          <a:fillRect/>
                        </a:stretch>
                      </p:blipFill>
                      <p:spPr>
                        <a:xfrm>
                          <a:off x="284" y="282"/>
                          <a:ext cx="190" cy="180"/>
                        </a:xfrm>
                        <a:prstGeom prst="rect">
                          <a:avLst/>
                        </a:prstGeom>
                        <a:noFill/>
                        <a:ln w="38100">
                          <a:noFill/>
                          <a:miter/>
                        </a:ln>
                      </p:spPr>
                    </p:pic>
                  </p:oleObj>
                </mc:Fallback>
              </mc:AlternateContent>
            </a:graphicData>
          </a:graphic>
        </p:graphicFrame>
        <p:sp>
          <p:nvSpPr>
            <p:cNvPr id="56380" name="Line 32"/>
            <p:cNvSpPr/>
            <p:nvPr/>
          </p:nvSpPr>
          <p:spPr>
            <a:xfrm>
              <a:off x="523" y="355"/>
              <a:ext cx="1503" cy="0"/>
            </a:xfrm>
            <a:prstGeom prst="line">
              <a:avLst/>
            </a:prstGeom>
            <a:ln w="25400" cap="flat" cmpd="sng">
              <a:solidFill>
                <a:srgbClr val="FF0000"/>
              </a:solidFill>
              <a:prstDash val="solid"/>
              <a:headEnd type="none" w="med" len="med"/>
              <a:tailEnd type="none" w="med" len="med"/>
            </a:ln>
          </p:spPr>
        </p:sp>
        <p:graphicFrame>
          <p:nvGraphicFramePr>
            <p:cNvPr id="56381" name="Object 33"/>
            <p:cNvGraphicFramePr>
              <a:graphicFrameLocks noChangeAspect="1"/>
            </p:cNvGraphicFramePr>
            <p:nvPr/>
          </p:nvGraphicFramePr>
          <p:xfrm>
            <a:off x="1036" y="507"/>
            <a:ext cx="377" cy="251"/>
          </p:xfrm>
          <a:graphic>
            <a:graphicData uri="http://schemas.openxmlformats.org/presentationml/2006/ole">
              <mc:AlternateContent xmlns:mc="http://schemas.openxmlformats.org/markup-compatibility/2006">
                <mc:Choice xmlns:v="urn:schemas-microsoft-com:vml" Requires="v">
                  <p:oleObj spid="_x0000_s3806" name="" r:id="rId17" imgW="482600" imgH="203200" progId="Equation.DSMT4">
                    <p:embed/>
                  </p:oleObj>
                </mc:Choice>
                <mc:Fallback>
                  <p:oleObj name="" r:id="rId17" imgW="482600" imgH="203200" progId="Equation.DSMT4">
                    <p:embed/>
                    <p:pic>
                      <p:nvPicPr>
                        <p:cNvPr id="0" name="图片 3805"/>
                        <p:cNvPicPr/>
                        <p:nvPr/>
                      </p:nvPicPr>
                      <p:blipFill>
                        <a:blip r:embed="rId18"/>
                        <a:stretch>
                          <a:fillRect/>
                        </a:stretch>
                      </p:blipFill>
                      <p:spPr>
                        <a:xfrm>
                          <a:off x="1036" y="507"/>
                          <a:ext cx="377" cy="251"/>
                        </a:xfrm>
                        <a:prstGeom prst="rect">
                          <a:avLst/>
                        </a:prstGeom>
                        <a:noFill/>
                        <a:ln w="38100">
                          <a:noFill/>
                          <a:miter/>
                        </a:ln>
                      </p:spPr>
                    </p:pic>
                  </p:oleObj>
                </mc:Fallback>
              </mc:AlternateContent>
            </a:graphicData>
          </a:graphic>
        </p:graphicFrame>
        <p:graphicFrame>
          <p:nvGraphicFramePr>
            <p:cNvPr id="56382" name="Object 34"/>
            <p:cNvGraphicFramePr>
              <a:graphicFrameLocks noChangeAspect="1"/>
            </p:cNvGraphicFramePr>
            <p:nvPr/>
          </p:nvGraphicFramePr>
          <p:xfrm>
            <a:off x="204" y="27"/>
            <a:ext cx="248" cy="219"/>
          </p:xfrm>
          <a:graphic>
            <a:graphicData uri="http://schemas.openxmlformats.org/presentationml/2006/ole">
              <mc:AlternateContent xmlns:mc="http://schemas.openxmlformats.org/markup-compatibility/2006">
                <mc:Choice xmlns:v="urn:schemas-microsoft-com:vml" Requires="v">
                  <p:oleObj spid="_x0000_s3818" name="" r:id="rId19" imgW="152400" imgH="111760" progId="Equation.3">
                    <p:embed/>
                  </p:oleObj>
                </mc:Choice>
                <mc:Fallback>
                  <p:oleObj name="" r:id="rId19" imgW="152400" imgH="111760" progId="Equation.3">
                    <p:embed/>
                    <p:pic>
                      <p:nvPicPr>
                        <p:cNvPr id="0" name="图片 3817"/>
                        <p:cNvPicPr/>
                        <p:nvPr/>
                      </p:nvPicPr>
                      <p:blipFill>
                        <a:blip r:embed="rId20"/>
                        <a:stretch>
                          <a:fillRect/>
                        </a:stretch>
                      </p:blipFill>
                      <p:spPr>
                        <a:xfrm>
                          <a:off x="204" y="27"/>
                          <a:ext cx="248" cy="219"/>
                        </a:xfrm>
                        <a:prstGeom prst="rect">
                          <a:avLst/>
                        </a:prstGeom>
                        <a:noFill/>
                        <a:ln w="38100">
                          <a:noFill/>
                          <a:miter/>
                        </a:ln>
                      </p:spPr>
                    </p:pic>
                  </p:oleObj>
                </mc:Fallback>
              </mc:AlternateContent>
            </a:graphicData>
          </a:graphic>
        </p:graphicFrame>
        <p:graphicFrame>
          <p:nvGraphicFramePr>
            <p:cNvPr id="56383" name="Object 35"/>
            <p:cNvGraphicFramePr>
              <a:graphicFrameLocks noChangeAspect="1"/>
            </p:cNvGraphicFramePr>
            <p:nvPr/>
          </p:nvGraphicFramePr>
          <p:xfrm>
            <a:off x="570" y="41"/>
            <a:ext cx="395" cy="245"/>
          </p:xfrm>
          <a:graphic>
            <a:graphicData uri="http://schemas.openxmlformats.org/presentationml/2006/ole">
              <mc:AlternateContent xmlns:mc="http://schemas.openxmlformats.org/markup-compatibility/2006">
                <mc:Choice xmlns:v="urn:schemas-microsoft-com:vml" Requires="v">
                  <p:oleObj spid="_x0000_s3819" name="" r:id="rId21" imgW="284480" imgH="132080" progId="Equation.3">
                    <p:embed/>
                  </p:oleObj>
                </mc:Choice>
                <mc:Fallback>
                  <p:oleObj name="" r:id="rId21" imgW="284480" imgH="132080" progId="Equation.3">
                    <p:embed/>
                    <p:pic>
                      <p:nvPicPr>
                        <p:cNvPr id="0" name="图片 3818"/>
                        <p:cNvPicPr/>
                        <p:nvPr/>
                      </p:nvPicPr>
                      <p:blipFill>
                        <a:blip r:embed="rId22"/>
                        <a:stretch>
                          <a:fillRect/>
                        </a:stretch>
                      </p:blipFill>
                      <p:spPr>
                        <a:xfrm>
                          <a:off x="570" y="41"/>
                          <a:ext cx="395" cy="245"/>
                        </a:xfrm>
                        <a:prstGeom prst="rect">
                          <a:avLst/>
                        </a:prstGeom>
                        <a:noFill/>
                        <a:ln w="38100">
                          <a:noFill/>
                          <a:miter/>
                        </a:ln>
                      </p:spPr>
                    </p:pic>
                  </p:oleObj>
                </mc:Fallback>
              </mc:AlternateContent>
            </a:graphicData>
          </a:graphic>
        </p:graphicFrame>
        <p:graphicFrame>
          <p:nvGraphicFramePr>
            <p:cNvPr id="56384" name="Object 36"/>
            <p:cNvGraphicFramePr>
              <a:graphicFrameLocks noChangeAspect="1"/>
            </p:cNvGraphicFramePr>
            <p:nvPr/>
          </p:nvGraphicFramePr>
          <p:xfrm>
            <a:off x="856" y="935"/>
            <a:ext cx="183" cy="199"/>
          </p:xfrm>
          <a:graphic>
            <a:graphicData uri="http://schemas.openxmlformats.org/presentationml/2006/ole">
              <mc:AlternateContent xmlns:mc="http://schemas.openxmlformats.org/markup-compatibility/2006">
                <mc:Choice xmlns:v="urn:schemas-microsoft-com:vml" Requires="v">
                  <p:oleObj spid="_x0000_s3821" name="" r:id="rId23" imgW="111760" imgH="111760" progId="Equation.3">
                    <p:embed/>
                  </p:oleObj>
                </mc:Choice>
                <mc:Fallback>
                  <p:oleObj name="" r:id="rId23" imgW="111760" imgH="111760" progId="Equation.3">
                    <p:embed/>
                    <p:pic>
                      <p:nvPicPr>
                        <p:cNvPr id="0" name="图片 3820"/>
                        <p:cNvPicPr/>
                        <p:nvPr/>
                      </p:nvPicPr>
                      <p:blipFill>
                        <a:blip r:embed="rId24"/>
                        <a:stretch>
                          <a:fillRect/>
                        </a:stretch>
                      </p:blipFill>
                      <p:spPr>
                        <a:xfrm>
                          <a:off x="856" y="935"/>
                          <a:ext cx="183" cy="199"/>
                        </a:xfrm>
                        <a:prstGeom prst="rect">
                          <a:avLst/>
                        </a:prstGeom>
                        <a:noFill/>
                        <a:ln w="38100">
                          <a:noFill/>
                          <a:miter/>
                        </a:ln>
                      </p:spPr>
                    </p:pic>
                  </p:oleObj>
                </mc:Fallback>
              </mc:AlternateContent>
            </a:graphicData>
          </a:graphic>
        </p:graphicFrame>
        <p:graphicFrame>
          <p:nvGraphicFramePr>
            <p:cNvPr id="56385" name="Object 37"/>
            <p:cNvGraphicFramePr>
              <a:graphicFrameLocks noChangeAspect="1"/>
            </p:cNvGraphicFramePr>
            <p:nvPr/>
          </p:nvGraphicFramePr>
          <p:xfrm>
            <a:off x="1260" y="945"/>
            <a:ext cx="249" cy="186"/>
          </p:xfrm>
          <a:graphic>
            <a:graphicData uri="http://schemas.openxmlformats.org/presentationml/2006/ole">
              <mc:AlternateContent xmlns:mc="http://schemas.openxmlformats.org/markup-compatibility/2006">
                <mc:Choice xmlns:v="urn:schemas-microsoft-com:vml" Requires="v">
                  <p:oleObj spid="_x0000_s3822" name="" r:id="rId25" imgW="193040" imgH="111760" progId="Equation.3">
                    <p:embed/>
                  </p:oleObj>
                </mc:Choice>
                <mc:Fallback>
                  <p:oleObj name="" r:id="rId25" imgW="193040" imgH="111760" progId="Equation.3">
                    <p:embed/>
                    <p:pic>
                      <p:nvPicPr>
                        <p:cNvPr id="0" name="图片 3821"/>
                        <p:cNvPicPr/>
                        <p:nvPr/>
                      </p:nvPicPr>
                      <p:blipFill>
                        <a:blip r:embed="rId26"/>
                        <a:stretch>
                          <a:fillRect/>
                        </a:stretch>
                      </p:blipFill>
                      <p:spPr>
                        <a:xfrm>
                          <a:off x="1260" y="945"/>
                          <a:ext cx="249" cy="186"/>
                        </a:xfrm>
                        <a:prstGeom prst="rect">
                          <a:avLst/>
                        </a:prstGeom>
                        <a:noFill/>
                        <a:ln w="38100">
                          <a:noFill/>
                          <a:miter/>
                        </a:ln>
                      </p:spPr>
                    </p:pic>
                  </p:oleObj>
                </mc:Fallback>
              </mc:AlternateContent>
            </a:graphicData>
          </a:graphic>
        </p:graphicFrame>
        <p:graphicFrame>
          <p:nvGraphicFramePr>
            <p:cNvPr id="56386" name="Object 38"/>
            <p:cNvGraphicFramePr>
              <a:graphicFrameLocks noChangeAspect="1"/>
            </p:cNvGraphicFramePr>
            <p:nvPr/>
          </p:nvGraphicFramePr>
          <p:xfrm>
            <a:off x="1648" y="946"/>
            <a:ext cx="328" cy="190"/>
          </p:xfrm>
          <a:graphic>
            <a:graphicData uri="http://schemas.openxmlformats.org/presentationml/2006/ole">
              <mc:AlternateContent xmlns:mc="http://schemas.openxmlformats.org/markup-compatibility/2006">
                <mc:Choice xmlns:v="urn:schemas-microsoft-com:vml" Requires="v">
                  <p:oleObj spid="_x0000_s3812" name="" r:id="rId27" imgW="264160" imgH="111760" progId="Equation.3">
                    <p:embed/>
                  </p:oleObj>
                </mc:Choice>
                <mc:Fallback>
                  <p:oleObj name="" r:id="rId27" imgW="264160" imgH="111760" progId="Equation.3">
                    <p:embed/>
                    <p:pic>
                      <p:nvPicPr>
                        <p:cNvPr id="0" name="图片 3811"/>
                        <p:cNvPicPr/>
                        <p:nvPr/>
                      </p:nvPicPr>
                      <p:blipFill>
                        <a:blip r:embed="rId28"/>
                        <a:stretch>
                          <a:fillRect/>
                        </a:stretch>
                      </p:blipFill>
                      <p:spPr>
                        <a:xfrm>
                          <a:off x="1648" y="946"/>
                          <a:ext cx="328" cy="190"/>
                        </a:xfrm>
                        <a:prstGeom prst="rect">
                          <a:avLst/>
                        </a:prstGeom>
                        <a:noFill/>
                        <a:ln w="38100">
                          <a:noFill/>
                          <a:miter/>
                        </a:ln>
                      </p:spPr>
                    </p:pic>
                  </p:oleObj>
                </mc:Fallback>
              </mc:AlternateContent>
            </a:graphicData>
          </a:graphic>
        </p:graphicFrame>
        <p:graphicFrame>
          <p:nvGraphicFramePr>
            <p:cNvPr id="56387" name="Object 39"/>
            <p:cNvGraphicFramePr>
              <a:graphicFrameLocks noChangeAspect="1"/>
            </p:cNvGraphicFramePr>
            <p:nvPr/>
          </p:nvGraphicFramePr>
          <p:xfrm>
            <a:off x="2180" y="735"/>
            <a:ext cx="216" cy="214"/>
          </p:xfrm>
          <a:graphic>
            <a:graphicData uri="http://schemas.openxmlformats.org/presentationml/2006/ole">
              <mc:AlternateContent xmlns:mc="http://schemas.openxmlformats.org/markup-compatibility/2006">
                <mc:Choice xmlns:v="urn:schemas-microsoft-com:vml" Requires="v">
                  <p:oleObj spid="_x0000_s3820" name="" r:id="rId29" imgW="81280" imgH="71120" progId="Equation.DSMT4">
                    <p:embed/>
                  </p:oleObj>
                </mc:Choice>
                <mc:Fallback>
                  <p:oleObj name="" r:id="rId29" imgW="81280" imgH="71120" progId="Equation.DSMT4">
                    <p:embed/>
                    <p:pic>
                      <p:nvPicPr>
                        <p:cNvPr id="0" name="图片 3819"/>
                        <p:cNvPicPr/>
                        <p:nvPr/>
                      </p:nvPicPr>
                      <p:blipFill>
                        <a:blip r:embed="rId30"/>
                        <a:stretch>
                          <a:fillRect/>
                        </a:stretch>
                      </p:blipFill>
                      <p:spPr>
                        <a:xfrm>
                          <a:off x="2180" y="735"/>
                          <a:ext cx="216" cy="214"/>
                        </a:xfrm>
                        <a:prstGeom prst="rect">
                          <a:avLst/>
                        </a:prstGeom>
                        <a:noFill/>
                        <a:ln w="38100">
                          <a:noFill/>
                          <a:miter/>
                        </a:ln>
                      </p:spPr>
                    </p:pic>
                  </p:oleObj>
                </mc:Fallback>
              </mc:AlternateContent>
            </a:graphicData>
          </a:graphic>
        </p:graphicFrame>
      </p:grpSp>
      <p:grpSp>
        <p:nvGrpSpPr>
          <p:cNvPr id="5" name="Group 40"/>
          <p:cNvGrpSpPr/>
          <p:nvPr/>
        </p:nvGrpSpPr>
        <p:grpSpPr>
          <a:xfrm>
            <a:off x="611188" y="4656138"/>
            <a:ext cx="3463925" cy="1795462"/>
            <a:chOff x="71" y="-43"/>
            <a:chExt cx="2182" cy="1131"/>
          </a:xfrm>
        </p:grpSpPr>
        <p:sp>
          <p:nvSpPr>
            <p:cNvPr id="56348" name="Line 42"/>
            <p:cNvSpPr/>
            <p:nvPr/>
          </p:nvSpPr>
          <p:spPr>
            <a:xfrm>
              <a:off x="427" y="598"/>
              <a:ext cx="1" cy="313"/>
            </a:xfrm>
            <a:prstGeom prst="line">
              <a:avLst/>
            </a:prstGeom>
            <a:ln w="9525" cap="flat" cmpd="sng">
              <a:solidFill>
                <a:schemeClr val="tx1"/>
              </a:solidFill>
              <a:prstDash val="solid"/>
              <a:headEnd type="oval" w="sm" len="sm"/>
              <a:tailEnd type="oval" w="sm" len="sm"/>
            </a:ln>
          </p:spPr>
        </p:sp>
        <p:sp>
          <p:nvSpPr>
            <p:cNvPr id="56349" name="Line 43"/>
            <p:cNvSpPr/>
            <p:nvPr/>
          </p:nvSpPr>
          <p:spPr>
            <a:xfrm>
              <a:off x="427" y="308"/>
              <a:ext cx="1" cy="314"/>
            </a:xfrm>
            <a:prstGeom prst="line">
              <a:avLst/>
            </a:prstGeom>
            <a:ln w="9525" cap="flat" cmpd="sng">
              <a:solidFill>
                <a:schemeClr val="tx1"/>
              </a:solidFill>
              <a:prstDash val="solid"/>
              <a:headEnd type="oval" w="sm" len="sm"/>
              <a:tailEnd type="oval" w="sm" len="sm"/>
            </a:ln>
          </p:spPr>
        </p:sp>
        <p:sp>
          <p:nvSpPr>
            <p:cNvPr id="56350" name="Line 44"/>
            <p:cNvSpPr/>
            <p:nvPr/>
          </p:nvSpPr>
          <p:spPr>
            <a:xfrm>
              <a:off x="105" y="591"/>
              <a:ext cx="2146" cy="0"/>
            </a:xfrm>
            <a:prstGeom prst="line">
              <a:avLst/>
            </a:prstGeom>
            <a:ln w="9525" cap="flat" cmpd="sng">
              <a:solidFill>
                <a:schemeClr val="tx1"/>
              </a:solidFill>
              <a:prstDash val="solid"/>
              <a:headEnd type="none" w="med" len="med"/>
              <a:tailEnd type="triangle" w="sm" len="lg"/>
            </a:ln>
          </p:spPr>
        </p:sp>
        <p:sp>
          <p:nvSpPr>
            <p:cNvPr id="56351" name="Line 45"/>
            <p:cNvSpPr/>
            <p:nvPr/>
          </p:nvSpPr>
          <p:spPr>
            <a:xfrm>
              <a:off x="427" y="594"/>
              <a:ext cx="429" cy="0"/>
            </a:xfrm>
            <a:prstGeom prst="line">
              <a:avLst/>
            </a:prstGeom>
            <a:ln w="25400" cap="flat" cmpd="sng">
              <a:solidFill>
                <a:srgbClr val="FF0000"/>
              </a:solidFill>
              <a:prstDash val="solid"/>
              <a:headEnd type="oval" w="sm" len="sm"/>
              <a:tailEnd type="oval" w="sm" len="sm"/>
            </a:ln>
          </p:spPr>
        </p:sp>
        <p:sp>
          <p:nvSpPr>
            <p:cNvPr id="56352" name="Line 46"/>
            <p:cNvSpPr/>
            <p:nvPr/>
          </p:nvSpPr>
          <p:spPr>
            <a:xfrm>
              <a:off x="856" y="593"/>
              <a:ext cx="429" cy="0"/>
            </a:xfrm>
            <a:prstGeom prst="line">
              <a:avLst/>
            </a:prstGeom>
            <a:ln w="25400" cap="flat" cmpd="sng">
              <a:solidFill>
                <a:srgbClr val="FF0000"/>
              </a:solidFill>
              <a:prstDash val="solid"/>
              <a:headEnd type="oval" w="sm" len="sm"/>
              <a:tailEnd type="oval" w="sm" len="sm"/>
            </a:ln>
          </p:spPr>
        </p:sp>
        <p:sp>
          <p:nvSpPr>
            <p:cNvPr id="56353" name="Line 47"/>
            <p:cNvSpPr/>
            <p:nvPr/>
          </p:nvSpPr>
          <p:spPr>
            <a:xfrm>
              <a:off x="1285" y="591"/>
              <a:ext cx="429" cy="0"/>
            </a:xfrm>
            <a:prstGeom prst="line">
              <a:avLst/>
            </a:prstGeom>
            <a:ln w="25400" cap="flat" cmpd="sng">
              <a:solidFill>
                <a:srgbClr val="FF0000"/>
              </a:solidFill>
              <a:prstDash val="solid"/>
              <a:headEnd type="oval" w="sm" len="sm"/>
              <a:tailEnd type="oval" w="sm" len="sm"/>
            </a:ln>
          </p:spPr>
        </p:sp>
        <p:sp>
          <p:nvSpPr>
            <p:cNvPr id="56354" name="Line 48"/>
            <p:cNvSpPr/>
            <p:nvPr/>
          </p:nvSpPr>
          <p:spPr>
            <a:xfrm>
              <a:off x="426" y="308"/>
              <a:ext cx="1" cy="314"/>
            </a:xfrm>
            <a:prstGeom prst="line">
              <a:avLst/>
            </a:prstGeom>
            <a:ln w="9525" cap="flat" cmpd="sng">
              <a:solidFill>
                <a:schemeClr val="tx1"/>
              </a:solidFill>
              <a:prstDash val="solid"/>
              <a:headEnd type="oval" w="sm" len="sm"/>
              <a:tailEnd type="oval" w="sm" len="sm"/>
            </a:ln>
          </p:spPr>
        </p:sp>
        <p:graphicFrame>
          <p:nvGraphicFramePr>
            <p:cNvPr id="56355" name="Object 48"/>
            <p:cNvGraphicFramePr>
              <a:graphicFrameLocks noChangeAspect="1"/>
            </p:cNvGraphicFramePr>
            <p:nvPr/>
          </p:nvGraphicFramePr>
          <p:xfrm>
            <a:off x="1152" y="589"/>
            <a:ext cx="262" cy="198"/>
          </p:xfrm>
          <a:graphic>
            <a:graphicData uri="http://schemas.openxmlformats.org/presentationml/2006/ole">
              <mc:AlternateContent xmlns:mc="http://schemas.openxmlformats.org/markup-compatibility/2006">
                <mc:Choice xmlns:v="urn:schemas-microsoft-com:vml" Requires="v">
                  <p:oleObj spid="_x0000_s3804" name="" r:id="rId31" imgW="193040" imgH="111760" progId="Equation.3">
                    <p:embed/>
                  </p:oleObj>
                </mc:Choice>
                <mc:Fallback>
                  <p:oleObj name="" r:id="rId31" imgW="193040" imgH="111760" progId="Equation.3">
                    <p:embed/>
                    <p:pic>
                      <p:nvPicPr>
                        <p:cNvPr id="0" name="图片 3803"/>
                        <p:cNvPicPr/>
                        <p:nvPr/>
                      </p:nvPicPr>
                      <p:blipFill>
                        <a:blip r:embed="rId32"/>
                        <a:stretch>
                          <a:fillRect/>
                        </a:stretch>
                      </p:blipFill>
                      <p:spPr>
                        <a:xfrm>
                          <a:off x="1152" y="589"/>
                          <a:ext cx="262" cy="198"/>
                        </a:xfrm>
                        <a:prstGeom prst="rect">
                          <a:avLst/>
                        </a:prstGeom>
                        <a:noFill/>
                        <a:ln w="38100">
                          <a:noFill/>
                          <a:miter/>
                        </a:ln>
                      </p:spPr>
                    </p:pic>
                  </p:oleObj>
                </mc:Fallback>
              </mc:AlternateContent>
            </a:graphicData>
          </a:graphic>
        </p:graphicFrame>
        <p:graphicFrame>
          <p:nvGraphicFramePr>
            <p:cNvPr id="56356" name="Object 49"/>
            <p:cNvGraphicFramePr>
              <a:graphicFrameLocks noChangeAspect="1"/>
            </p:cNvGraphicFramePr>
            <p:nvPr/>
          </p:nvGraphicFramePr>
          <p:xfrm>
            <a:off x="2005" y="373"/>
            <a:ext cx="248" cy="215"/>
          </p:xfrm>
          <a:graphic>
            <a:graphicData uri="http://schemas.openxmlformats.org/presentationml/2006/ole">
              <mc:AlternateContent xmlns:mc="http://schemas.openxmlformats.org/markup-compatibility/2006">
                <mc:Choice xmlns:v="urn:schemas-microsoft-com:vml" Requires="v">
                  <p:oleObj spid="_x0000_s3805" name="" r:id="rId33" imgW="81280" imgH="71120" progId="Equation.3">
                    <p:embed/>
                  </p:oleObj>
                </mc:Choice>
                <mc:Fallback>
                  <p:oleObj name="" r:id="rId33" imgW="81280" imgH="71120" progId="Equation.3">
                    <p:embed/>
                    <p:pic>
                      <p:nvPicPr>
                        <p:cNvPr id="0" name="图片 3804"/>
                        <p:cNvPicPr/>
                        <p:nvPr/>
                      </p:nvPicPr>
                      <p:blipFill>
                        <a:blip r:embed="rId34"/>
                        <a:stretch>
                          <a:fillRect/>
                        </a:stretch>
                      </p:blipFill>
                      <p:spPr>
                        <a:xfrm>
                          <a:off x="2005" y="373"/>
                          <a:ext cx="248" cy="215"/>
                        </a:xfrm>
                        <a:prstGeom prst="rect">
                          <a:avLst/>
                        </a:prstGeom>
                        <a:noFill/>
                        <a:ln w="38100">
                          <a:noFill/>
                          <a:miter/>
                        </a:ln>
                      </p:spPr>
                    </p:pic>
                  </p:oleObj>
                </mc:Fallback>
              </mc:AlternateContent>
            </a:graphicData>
          </a:graphic>
        </p:graphicFrame>
        <p:graphicFrame>
          <p:nvGraphicFramePr>
            <p:cNvPr id="56357" name="Object 50"/>
            <p:cNvGraphicFramePr>
              <a:graphicFrameLocks noChangeAspect="1"/>
            </p:cNvGraphicFramePr>
            <p:nvPr/>
          </p:nvGraphicFramePr>
          <p:xfrm>
            <a:off x="1544" y="601"/>
            <a:ext cx="376" cy="183"/>
          </p:xfrm>
          <a:graphic>
            <a:graphicData uri="http://schemas.openxmlformats.org/presentationml/2006/ole">
              <mc:AlternateContent xmlns:mc="http://schemas.openxmlformats.org/markup-compatibility/2006">
                <mc:Choice xmlns:v="urn:schemas-microsoft-com:vml" Requires="v">
                  <p:oleObj spid="_x0000_s3807" name="" r:id="rId35" imgW="264160" imgH="111760" progId="Equation.3">
                    <p:embed/>
                  </p:oleObj>
                </mc:Choice>
                <mc:Fallback>
                  <p:oleObj name="" r:id="rId35" imgW="264160" imgH="111760" progId="Equation.3">
                    <p:embed/>
                    <p:pic>
                      <p:nvPicPr>
                        <p:cNvPr id="0" name="图片 3806"/>
                        <p:cNvPicPr/>
                        <p:nvPr/>
                      </p:nvPicPr>
                      <p:blipFill>
                        <a:blip r:embed="rId36"/>
                        <a:stretch>
                          <a:fillRect/>
                        </a:stretch>
                      </p:blipFill>
                      <p:spPr>
                        <a:xfrm>
                          <a:off x="1544" y="601"/>
                          <a:ext cx="376" cy="183"/>
                        </a:xfrm>
                        <a:prstGeom prst="rect">
                          <a:avLst/>
                        </a:prstGeom>
                        <a:noFill/>
                        <a:ln w="38100">
                          <a:noFill/>
                          <a:miter/>
                        </a:ln>
                      </p:spPr>
                    </p:pic>
                  </p:oleObj>
                </mc:Fallback>
              </mc:AlternateContent>
            </a:graphicData>
          </a:graphic>
        </p:graphicFrame>
        <p:graphicFrame>
          <p:nvGraphicFramePr>
            <p:cNvPr id="56358" name="Object 51"/>
            <p:cNvGraphicFramePr>
              <a:graphicFrameLocks noChangeAspect="1"/>
            </p:cNvGraphicFramePr>
            <p:nvPr/>
          </p:nvGraphicFramePr>
          <p:xfrm>
            <a:off x="211" y="535"/>
            <a:ext cx="181" cy="261"/>
          </p:xfrm>
          <a:graphic>
            <a:graphicData uri="http://schemas.openxmlformats.org/presentationml/2006/ole">
              <mc:AlternateContent xmlns:mc="http://schemas.openxmlformats.org/markup-compatibility/2006">
                <mc:Choice xmlns:v="urn:schemas-microsoft-com:vml" Requires="v">
                  <p:oleObj spid="_x0000_s3810" name="" r:id="rId37" imgW="111760" imgH="172720" progId="Equation.3">
                    <p:embed/>
                  </p:oleObj>
                </mc:Choice>
                <mc:Fallback>
                  <p:oleObj name="" r:id="rId37" imgW="111760" imgH="172720" progId="Equation.3">
                    <p:embed/>
                    <p:pic>
                      <p:nvPicPr>
                        <p:cNvPr id="0" name="图片 3809"/>
                        <p:cNvPicPr/>
                        <p:nvPr/>
                      </p:nvPicPr>
                      <p:blipFill>
                        <a:blip r:embed="rId38"/>
                        <a:stretch>
                          <a:fillRect/>
                        </a:stretch>
                      </p:blipFill>
                      <p:spPr>
                        <a:xfrm>
                          <a:off x="211" y="535"/>
                          <a:ext cx="181" cy="261"/>
                        </a:xfrm>
                        <a:prstGeom prst="rect">
                          <a:avLst/>
                        </a:prstGeom>
                        <a:noFill/>
                        <a:ln w="38100">
                          <a:noFill/>
                          <a:miter/>
                        </a:ln>
                      </p:spPr>
                    </p:pic>
                  </p:oleObj>
                </mc:Fallback>
              </mc:AlternateContent>
            </a:graphicData>
          </a:graphic>
        </p:graphicFrame>
        <p:graphicFrame>
          <p:nvGraphicFramePr>
            <p:cNvPr id="56359" name="Object 52"/>
            <p:cNvGraphicFramePr>
              <a:graphicFrameLocks noChangeAspect="1"/>
            </p:cNvGraphicFramePr>
            <p:nvPr/>
          </p:nvGraphicFramePr>
          <p:xfrm>
            <a:off x="171" y="196"/>
            <a:ext cx="263" cy="272"/>
          </p:xfrm>
          <a:graphic>
            <a:graphicData uri="http://schemas.openxmlformats.org/presentationml/2006/ole">
              <mc:AlternateContent xmlns:mc="http://schemas.openxmlformats.org/markup-compatibility/2006">
                <mc:Choice xmlns:v="urn:schemas-microsoft-com:vml" Requires="v">
                  <p:oleObj spid="_x0000_s3813" name="" r:id="rId39" imgW="193040" imgH="172720" progId="Equation.3">
                    <p:embed/>
                  </p:oleObj>
                </mc:Choice>
                <mc:Fallback>
                  <p:oleObj name="" r:id="rId39" imgW="193040" imgH="172720" progId="Equation.3">
                    <p:embed/>
                    <p:pic>
                      <p:nvPicPr>
                        <p:cNvPr id="0" name="图片 3812"/>
                        <p:cNvPicPr/>
                        <p:nvPr/>
                      </p:nvPicPr>
                      <p:blipFill>
                        <a:blip r:embed="rId40"/>
                        <a:stretch>
                          <a:fillRect/>
                        </a:stretch>
                      </p:blipFill>
                      <p:spPr>
                        <a:xfrm>
                          <a:off x="171" y="196"/>
                          <a:ext cx="263" cy="272"/>
                        </a:xfrm>
                        <a:prstGeom prst="rect">
                          <a:avLst/>
                        </a:prstGeom>
                        <a:noFill/>
                        <a:ln w="38100">
                          <a:noFill/>
                          <a:miter/>
                        </a:ln>
                      </p:spPr>
                    </p:pic>
                  </p:oleObj>
                </mc:Fallback>
              </mc:AlternateContent>
            </a:graphicData>
          </a:graphic>
        </p:graphicFrame>
        <p:graphicFrame>
          <p:nvGraphicFramePr>
            <p:cNvPr id="56360" name="Object 53"/>
            <p:cNvGraphicFramePr>
              <a:graphicFrameLocks noChangeAspect="1"/>
            </p:cNvGraphicFramePr>
            <p:nvPr/>
          </p:nvGraphicFramePr>
          <p:xfrm>
            <a:off x="71" y="774"/>
            <a:ext cx="384" cy="270"/>
          </p:xfrm>
          <a:graphic>
            <a:graphicData uri="http://schemas.openxmlformats.org/presentationml/2006/ole">
              <mc:AlternateContent xmlns:mc="http://schemas.openxmlformats.org/markup-compatibility/2006">
                <mc:Choice xmlns:v="urn:schemas-microsoft-com:vml" Requires="v">
                  <p:oleObj spid="_x0000_s3814" name="" r:id="rId41" imgW="304800" imgH="172720" progId="Equation.3">
                    <p:embed/>
                  </p:oleObj>
                </mc:Choice>
                <mc:Fallback>
                  <p:oleObj name="" r:id="rId41" imgW="304800" imgH="172720" progId="Equation.3">
                    <p:embed/>
                    <p:pic>
                      <p:nvPicPr>
                        <p:cNvPr id="0" name="图片 3813"/>
                        <p:cNvPicPr/>
                        <p:nvPr/>
                      </p:nvPicPr>
                      <p:blipFill>
                        <a:blip r:embed="rId42"/>
                        <a:stretch>
                          <a:fillRect/>
                        </a:stretch>
                      </p:blipFill>
                      <p:spPr>
                        <a:xfrm>
                          <a:off x="71" y="774"/>
                          <a:ext cx="384" cy="270"/>
                        </a:xfrm>
                        <a:prstGeom prst="rect">
                          <a:avLst/>
                        </a:prstGeom>
                        <a:noFill/>
                        <a:ln w="38100">
                          <a:noFill/>
                          <a:miter/>
                        </a:ln>
                      </p:spPr>
                    </p:pic>
                  </p:oleObj>
                </mc:Fallback>
              </mc:AlternateContent>
            </a:graphicData>
          </a:graphic>
        </p:graphicFrame>
        <p:graphicFrame>
          <p:nvGraphicFramePr>
            <p:cNvPr id="56361" name="Object 55"/>
            <p:cNvGraphicFramePr>
              <a:graphicFrameLocks noChangeAspect="1"/>
            </p:cNvGraphicFramePr>
            <p:nvPr/>
          </p:nvGraphicFramePr>
          <p:xfrm>
            <a:off x="499" y="-43"/>
            <a:ext cx="484" cy="273"/>
          </p:xfrm>
          <a:graphic>
            <a:graphicData uri="http://schemas.openxmlformats.org/presentationml/2006/ole">
              <mc:AlternateContent xmlns:mc="http://schemas.openxmlformats.org/markup-compatibility/2006">
                <mc:Choice xmlns:v="urn:schemas-microsoft-com:vml" Requires="v">
                  <p:oleObj spid="_x0000_s3815" name="" r:id="rId43" imgW="355600" imgH="203200" progId="Equation.DSMT4">
                    <p:embed/>
                  </p:oleObj>
                </mc:Choice>
                <mc:Fallback>
                  <p:oleObj name="" r:id="rId43" imgW="355600" imgH="203200" progId="Equation.DSMT4">
                    <p:embed/>
                    <p:pic>
                      <p:nvPicPr>
                        <p:cNvPr id="0" name="图片 3814"/>
                        <p:cNvPicPr/>
                        <p:nvPr/>
                      </p:nvPicPr>
                      <p:blipFill>
                        <a:blip r:embed="rId44"/>
                        <a:stretch>
                          <a:fillRect/>
                        </a:stretch>
                      </p:blipFill>
                      <p:spPr>
                        <a:xfrm>
                          <a:off x="499" y="-43"/>
                          <a:ext cx="484" cy="273"/>
                        </a:xfrm>
                        <a:prstGeom prst="rect">
                          <a:avLst/>
                        </a:prstGeom>
                        <a:noFill/>
                        <a:ln w="38100">
                          <a:noFill/>
                          <a:miter/>
                        </a:ln>
                      </p:spPr>
                    </p:pic>
                  </p:oleObj>
                </mc:Fallback>
              </mc:AlternateContent>
            </a:graphicData>
          </a:graphic>
        </p:graphicFrame>
        <p:graphicFrame>
          <p:nvGraphicFramePr>
            <p:cNvPr id="56362" name="Object 56"/>
            <p:cNvGraphicFramePr>
              <a:graphicFrameLocks noChangeAspect="1"/>
            </p:cNvGraphicFramePr>
            <p:nvPr/>
          </p:nvGraphicFramePr>
          <p:xfrm>
            <a:off x="768" y="595"/>
            <a:ext cx="188" cy="205"/>
          </p:xfrm>
          <a:graphic>
            <a:graphicData uri="http://schemas.openxmlformats.org/presentationml/2006/ole">
              <mc:AlternateContent xmlns:mc="http://schemas.openxmlformats.org/markup-compatibility/2006">
                <mc:Choice xmlns:v="urn:schemas-microsoft-com:vml" Requires="v">
                  <p:oleObj spid="_x0000_s3816" name="" r:id="rId45" imgW="111760" imgH="111760" progId="Equation.3">
                    <p:embed/>
                  </p:oleObj>
                </mc:Choice>
                <mc:Fallback>
                  <p:oleObj name="" r:id="rId45" imgW="111760" imgH="111760" progId="Equation.3">
                    <p:embed/>
                    <p:pic>
                      <p:nvPicPr>
                        <p:cNvPr id="0" name="图片 3815"/>
                        <p:cNvPicPr/>
                        <p:nvPr/>
                      </p:nvPicPr>
                      <p:blipFill>
                        <a:blip r:embed="rId46"/>
                        <a:stretch>
                          <a:fillRect/>
                        </a:stretch>
                      </p:blipFill>
                      <p:spPr>
                        <a:xfrm>
                          <a:off x="768" y="595"/>
                          <a:ext cx="188" cy="205"/>
                        </a:xfrm>
                        <a:prstGeom prst="rect">
                          <a:avLst/>
                        </a:prstGeom>
                        <a:noFill/>
                        <a:ln w="38100">
                          <a:noFill/>
                          <a:miter/>
                        </a:ln>
                      </p:spPr>
                    </p:pic>
                  </p:oleObj>
                </mc:Fallback>
              </mc:AlternateContent>
            </a:graphicData>
          </a:graphic>
        </p:graphicFrame>
        <p:sp>
          <p:nvSpPr>
            <p:cNvPr id="56363" name="Line 58"/>
            <p:cNvSpPr/>
            <p:nvPr/>
          </p:nvSpPr>
          <p:spPr>
            <a:xfrm>
              <a:off x="1718" y="596"/>
              <a:ext cx="342" cy="0"/>
            </a:xfrm>
            <a:prstGeom prst="line">
              <a:avLst/>
            </a:prstGeom>
            <a:ln w="25400" cap="flat" cmpd="sng">
              <a:solidFill>
                <a:srgbClr val="FF0000"/>
              </a:solidFill>
              <a:prstDash val="solid"/>
              <a:headEnd type="none" w="med" len="med"/>
              <a:tailEnd type="none" w="med" len="med"/>
            </a:ln>
          </p:spPr>
        </p:sp>
        <p:sp>
          <p:nvSpPr>
            <p:cNvPr id="56364" name="Line 59"/>
            <p:cNvSpPr/>
            <p:nvPr/>
          </p:nvSpPr>
          <p:spPr>
            <a:xfrm flipH="1" flipV="1">
              <a:off x="429" y="40"/>
              <a:ext cx="3" cy="1048"/>
            </a:xfrm>
            <a:prstGeom prst="line">
              <a:avLst/>
            </a:prstGeom>
            <a:ln w="9525" cap="flat" cmpd="sng">
              <a:solidFill>
                <a:schemeClr val="tx1"/>
              </a:solidFill>
              <a:prstDash val="solid"/>
              <a:headEnd type="none" w="med" len="med"/>
              <a:tailEnd type="triangle" w="med" len="med"/>
            </a:ln>
          </p:spPr>
        </p:sp>
      </p:grpSp>
      <p:grpSp>
        <p:nvGrpSpPr>
          <p:cNvPr id="6" name="Group 59"/>
          <p:cNvGrpSpPr/>
          <p:nvPr/>
        </p:nvGrpSpPr>
        <p:grpSpPr>
          <a:xfrm>
            <a:off x="5046663" y="3860800"/>
            <a:ext cx="4133850" cy="1046163"/>
            <a:chOff x="0" y="0"/>
            <a:chExt cx="2604" cy="659"/>
          </a:xfrm>
        </p:grpSpPr>
        <p:graphicFrame>
          <p:nvGraphicFramePr>
            <p:cNvPr id="56346" name="Object 60"/>
            <p:cNvGraphicFramePr>
              <a:graphicFrameLocks noChangeAspect="1"/>
            </p:cNvGraphicFramePr>
            <p:nvPr/>
          </p:nvGraphicFramePr>
          <p:xfrm>
            <a:off x="627" y="363"/>
            <a:ext cx="1070" cy="296"/>
          </p:xfrm>
          <a:graphic>
            <a:graphicData uri="http://schemas.openxmlformats.org/presentationml/2006/ole">
              <mc:AlternateContent xmlns:mc="http://schemas.openxmlformats.org/markup-compatibility/2006">
                <mc:Choice xmlns:v="urn:schemas-microsoft-com:vml" Requires="v">
                  <p:oleObj spid="_x0000_s3826" name="" r:id="rId47" imgW="782320" imgH="162560" progId="Equation.DSMT4">
                    <p:embed/>
                  </p:oleObj>
                </mc:Choice>
                <mc:Fallback>
                  <p:oleObj name="" r:id="rId47" imgW="782320" imgH="162560" progId="Equation.DSMT4">
                    <p:embed/>
                    <p:pic>
                      <p:nvPicPr>
                        <p:cNvPr id="0" name="图片 3825"/>
                        <p:cNvPicPr/>
                        <p:nvPr/>
                      </p:nvPicPr>
                      <p:blipFill>
                        <a:blip r:embed="rId48"/>
                        <a:stretch>
                          <a:fillRect/>
                        </a:stretch>
                      </p:blipFill>
                      <p:spPr>
                        <a:xfrm>
                          <a:off x="627" y="363"/>
                          <a:ext cx="1070" cy="296"/>
                        </a:xfrm>
                        <a:prstGeom prst="rect">
                          <a:avLst/>
                        </a:prstGeom>
                        <a:noFill/>
                        <a:ln w="38100">
                          <a:noFill/>
                          <a:miter/>
                        </a:ln>
                      </p:spPr>
                    </p:pic>
                  </p:oleObj>
                </mc:Fallback>
              </mc:AlternateContent>
            </a:graphicData>
          </a:graphic>
        </p:graphicFrame>
        <p:sp>
          <p:nvSpPr>
            <p:cNvPr id="56347" name="Rectangle 62"/>
            <p:cNvSpPr/>
            <p:nvPr/>
          </p:nvSpPr>
          <p:spPr>
            <a:xfrm>
              <a:off x="0" y="0"/>
              <a:ext cx="2604"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比例环节的相频特性是：</a:t>
              </a:r>
              <a:endParaRPr lang="zh-CN" altLang="en-US" sz="2800" b="1" dirty="0">
                <a:latin typeface="宋体" panose="02010600030101010101" pitchFamily="2" charset="-122"/>
              </a:endParaRPr>
            </a:p>
          </p:txBody>
        </p:sp>
      </p:grpSp>
      <p:grpSp>
        <p:nvGrpSpPr>
          <p:cNvPr id="7" name="组合 8"/>
          <p:cNvGrpSpPr/>
          <p:nvPr/>
        </p:nvGrpSpPr>
        <p:grpSpPr>
          <a:xfrm>
            <a:off x="820738" y="957263"/>
            <a:ext cx="7712075" cy="1655762"/>
            <a:chOff x="9388424" y="5118844"/>
            <a:chExt cx="7424936" cy="1440706"/>
          </a:xfrm>
        </p:grpSpPr>
        <p:sp>
          <p:nvSpPr>
            <p:cNvPr id="56332" name="AutoShape 13"/>
            <p:cNvSpPr/>
            <p:nvPr/>
          </p:nvSpPr>
          <p:spPr>
            <a:xfrm>
              <a:off x="9388424" y="5118844"/>
              <a:ext cx="7280920" cy="144070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56333" name="组合 7"/>
            <p:cNvGrpSpPr/>
            <p:nvPr/>
          </p:nvGrpSpPr>
          <p:grpSpPr>
            <a:xfrm>
              <a:off x="9689173" y="5157192"/>
              <a:ext cx="7124187" cy="1296144"/>
              <a:chOff x="9689173" y="3645024"/>
              <a:chExt cx="7124187" cy="1296144"/>
            </a:xfrm>
          </p:grpSpPr>
          <p:sp>
            <p:nvSpPr>
              <p:cNvPr id="56334" name="文本框 1"/>
              <p:cNvSpPr txBox="1"/>
              <p:nvPr/>
            </p:nvSpPr>
            <p:spPr>
              <a:xfrm>
                <a:off x="12132840" y="3645024"/>
                <a:ext cx="4680520" cy="42848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宋体" panose="02010600030101010101" pitchFamily="2" charset="-122"/>
                  </a:rPr>
                  <a:t>，</a:t>
                </a:r>
                <a:r>
                  <a:rPr lang="zh-CN" altLang="en-US" sz="2600" b="1" dirty="0">
                    <a:latin typeface="宋体" panose="02010600030101010101" pitchFamily="2" charset="-122"/>
                  </a:rPr>
                  <a:t>幅频曲线位于横轴上方。</a:t>
                </a:r>
                <a:endParaRPr lang="zh-CN" altLang="en-US" sz="2600" b="1" dirty="0">
                  <a:latin typeface="宋体" panose="02010600030101010101" pitchFamily="2" charset="-122"/>
                </a:endParaRPr>
              </a:p>
            </p:txBody>
          </p:sp>
          <p:sp>
            <p:nvSpPr>
              <p:cNvPr id="56335" name="文本框 62"/>
              <p:cNvSpPr txBox="1"/>
              <p:nvPr/>
            </p:nvSpPr>
            <p:spPr>
              <a:xfrm>
                <a:off x="12132840" y="4057908"/>
                <a:ext cx="4680520" cy="42848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宋体" panose="02010600030101010101" pitchFamily="2" charset="-122"/>
                  </a:rPr>
                  <a:t>，</a:t>
                </a:r>
                <a:r>
                  <a:rPr lang="zh-CN" altLang="en-US" sz="2600" b="1" dirty="0">
                    <a:latin typeface="宋体" panose="02010600030101010101" pitchFamily="2" charset="-122"/>
                  </a:rPr>
                  <a:t>幅频曲线与横轴重合。</a:t>
                </a:r>
                <a:endParaRPr lang="zh-CN" altLang="en-US" sz="2600" b="1" dirty="0">
                  <a:latin typeface="宋体" panose="02010600030101010101" pitchFamily="2" charset="-122"/>
                </a:endParaRPr>
              </a:p>
            </p:txBody>
          </p:sp>
          <p:sp>
            <p:nvSpPr>
              <p:cNvPr id="56336" name="文本框 1"/>
              <p:cNvSpPr txBox="1"/>
              <p:nvPr/>
            </p:nvSpPr>
            <p:spPr>
              <a:xfrm>
                <a:off x="12132840" y="4452154"/>
                <a:ext cx="4680520" cy="42848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600" b="1" dirty="0">
                    <a:latin typeface="宋体" panose="02010600030101010101" pitchFamily="2" charset="-122"/>
                  </a:rPr>
                  <a:t>，幅频曲线位于横轴下方。</a:t>
                </a:r>
                <a:endParaRPr lang="zh-CN" altLang="en-US" sz="2600" b="1" dirty="0">
                  <a:latin typeface="宋体" panose="02010600030101010101" pitchFamily="2" charset="-122"/>
                </a:endParaRPr>
              </a:p>
            </p:txBody>
          </p:sp>
          <p:sp>
            <p:nvSpPr>
              <p:cNvPr id="56337" name="文本框 2"/>
              <p:cNvSpPr txBox="1"/>
              <p:nvPr/>
            </p:nvSpPr>
            <p:spPr>
              <a:xfrm>
                <a:off x="10260632" y="3662363"/>
                <a:ext cx="108776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宋体" panose="02010600030101010101" pitchFamily="2" charset="-122"/>
                  </a:rPr>
                  <a:t>时，</a:t>
                </a:r>
                <a:endParaRPr lang="zh-CN" altLang="en-US" sz="2800" b="1" dirty="0">
                  <a:latin typeface="宋体" panose="02010600030101010101" pitchFamily="2" charset="-122"/>
                </a:endParaRPr>
              </a:p>
            </p:txBody>
          </p:sp>
          <p:sp>
            <p:nvSpPr>
              <p:cNvPr id="56338" name="文本框 65"/>
              <p:cNvSpPr txBox="1"/>
              <p:nvPr/>
            </p:nvSpPr>
            <p:spPr>
              <a:xfrm>
                <a:off x="10260632" y="4057908"/>
                <a:ext cx="108776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宋体" panose="02010600030101010101" pitchFamily="2" charset="-122"/>
                  </a:rPr>
                  <a:t>时，</a:t>
                </a:r>
                <a:endParaRPr lang="zh-CN" altLang="en-US" sz="2800" b="1" dirty="0">
                  <a:latin typeface="宋体" panose="02010600030101010101" pitchFamily="2" charset="-122"/>
                </a:endParaRPr>
              </a:p>
            </p:txBody>
          </p:sp>
          <p:sp>
            <p:nvSpPr>
              <p:cNvPr id="56339" name="文本框 66"/>
              <p:cNvSpPr txBox="1"/>
              <p:nvPr/>
            </p:nvSpPr>
            <p:spPr>
              <a:xfrm>
                <a:off x="10252988" y="4417948"/>
                <a:ext cx="1087764" cy="5232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800" b="1" dirty="0">
                    <a:latin typeface="宋体" panose="02010600030101010101" pitchFamily="2" charset="-122"/>
                  </a:rPr>
                  <a:t>时，</a:t>
                </a:r>
                <a:endParaRPr lang="zh-CN" altLang="en-US" sz="2800" b="1" dirty="0">
                  <a:latin typeface="宋体" panose="02010600030101010101" pitchFamily="2" charset="-122"/>
                </a:endParaRPr>
              </a:p>
            </p:txBody>
          </p:sp>
          <p:graphicFrame>
            <p:nvGraphicFramePr>
              <p:cNvPr id="56340" name="对象 4"/>
              <p:cNvGraphicFramePr>
                <a:graphicFrameLocks noChangeAspect="1"/>
              </p:cNvGraphicFramePr>
              <p:nvPr/>
            </p:nvGraphicFramePr>
            <p:xfrm>
              <a:off x="9689173" y="3789040"/>
              <a:ext cx="643467" cy="296984"/>
            </p:xfrm>
            <a:graphic>
              <a:graphicData uri="http://schemas.openxmlformats.org/presentationml/2006/ole">
                <mc:AlternateContent xmlns:mc="http://schemas.openxmlformats.org/markup-compatibility/2006">
                  <mc:Choice xmlns:v="urn:schemas-microsoft-com:vml" Requires="v">
                    <p:oleObj spid="_x0000_s3823" name="" r:id="rId49" imgW="330200" imgH="152400" progId="Equation.DSMT4">
                      <p:embed/>
                    </p:oleObj>
                  </mc:Choice>
                  <mc:Fallback>
                    <p:oleObj name="" r:id="rId49" imgW="330200" imgH="152400" progId="Equation.DSMT4">
                      <p:embed/>
                      <p:pic>
                        <p:nvPicPr>
                          <p:cNvPr id="0" name="图片 3822"/>
                          <p:cNvPicPr/>
                          <p:nvPr/>
                        </p:nvPicPr>
                        <p:blipFill>
                          <a:blip r:embed="rId50"/>
                          <a:stretch>
                            <a:fillRect/>
                          </a:stretch>
                        </p:blipFill>
                        <p:spPr>
                          <a:xfrm>
                            <a:off x="9689173" y="3789040"/>
                            <a:ext cx="643467" cy="296984"/>
                          </a:xfrm>
                          <a:prstGeom prst="rect">
                            <a:avLst/>
                          </a:prstGeom>
                          <a:noFill/>
                          <a:ln w="38100">
                            <a:noFill/>
                            <a:miter/>
                          </a:ln>
                        </p:spPr>
                      </p:pic>
                    </p:oleObj>
                  </mc:Fallback>
                </mc:AlternateContent>
              </a:graphicData>
            </a:graphic>
          </p:graphicFrame>
          <p:graphicFrame>
            <p:nvGraphicFramePr>
              <p:cNvPr id="56341" name="对象 69"/>
              <p:cNvGraphicFramePr>
                <a:graphicFrameLocks noChangeAspect="1"/>
              </p:cNvGraphicFramePr>
              <p:nvPr/>
            </p:nvGraphicFramePr>
            <p:xfrm>
              <a:off x="9689173" y="4180606"/>
              <a:ext cx="643467" cy="296984"/>
            </p:xfrm>
            <a:graphic>
              <a:graphicData uri="http://schemas.openxmlformats.org/presentationml/2006/ole">
                <mc:AlternateContent xmlns:mc="http://schemas.openxmlformats.org/markup-compatibility/2006">
                  <mc:Choice xmlns:v="urn:schemas-microsoft-com:vml" Requires="v">
                    <p:oleObj spid="_x0000_s3827" name="" r:id="rId51" imgW="330200" imgH="152400" progId="Equation.DSMT4">
                      <p:embed/>
                    </p:oleObj>
                  </mc:Choice>
                  <mc:Fallback>
                    <p:oleObj name="" r:id="rId51" imgW="330200" imgH="152400" progId="Equation.DSMT4">
                      <p:embed/>
                      <p:pic>
                        <p:nvPicPr>
                          <p:cNvPr id="0" name="图片 3826"/>
                          <p:cNvPicPr/>
                          <p:nvPr/>
                        </p:nvPicPr>
                        <p:blipFill>
                          <a:blip r:embed="rId52"/>
                          <a:stretch>
                            <a:fillRect/>
                          </a:stretch>
                        </p:blipFill>
                        <p:spPr>
                          <a:xfrm>
                            <a:off x="9689173" y="4180606"/>
                            <a:ext cx="643467" cy="296984"/>
                          </a:xfrm>
                          <a:prstGeom prst="rect">
                            <a:avLst/>
                          </a:prstGeom>
                          <a:noFill/>
                          <a:ln w="38100">
                            <a:noFill/>
                            <a:miter/>
                          </a:ln>
                        </p:spPr>
                      </p:pic>
                    </p:oleObj>
                  </mc:Fallback>
                </mc:AlternateContent>
              </a:graphicData>
            </a:graphic>
          </p:graphicFrame>
          <p:graphicFrame>
            <p:nvGraphicFramePr>
              <p:cNvPr id="56342" name="对象 5"/>
              <p:cNvGraphicFramePr>
                <a:graphicFrameLocks noChangeAspect="1"/>
              </p:cNvGraphicFramePr>
              <p:nvPr/>
            </p:nvGraphicFramePr>
            <p:xfrm>
              <a:off x="9689173" y="4572176"/>
              <a:ext cx="643467" cy="296984"/>
            </p:xfrm>
            <a:graphic>
              <a:graphicData uri="http://schemas.openxmlformats.org/presentationml/2006/ole">
                <mc:AlternateContent xmlns:mc="http://schemas.openxmlformats.org/markup-compatibility/2006">
                  <mc:Choice xmlns:v="urn:schemas-microsoft-com:vml" Requires="v">
                    <p:oleObj spid="_x0000_s3831" name="" r:id="rId53" imgW="330200" imgH="152400" progId="Equation.DSMT4">
                      <p:embed/>
                    </p:oleObj>
                  </mc:Choice>
                  <mc:Fallback>
                    <p:oleObj name="" r:id="rId53" imgW="330200" imgH="152400" progId="Equation.DSMT4">
                      <p:embed/>
                      <p:pic>
                        <p:nvPicPr>
                          <p:cNvPr id="0" name="图片 3830"/>
                          <p:cNvPicPr/>
                          <p:nvPr/>
                        </p:nvPicPr>
                        <p:blipFill>
                          <a:blip r:embed="rId54"/>
                          <a:stretch>
                            <a:fillRect/>
                          </a:stretch>
                        </p:blipFill>
                        <p:spPr>
                          <a:xfrm>
                            <a:off x="9689173" y="4572176"/>
                            <a:ext cx="643467" cy="296984"/>
                          </a:xfrm>
                          <a:prstGeom prst="rect">
                            <a:avLst/>
                          </a:prstGeom>
                          <a:noFill/>
                          <a:ln w="38100">
                            <a:noFill/>
                            <a:miter/>
                          </a:ln>
                        </p:spPr>
                      </p:pic>
                    </p:oleObj>
                  </mc:Fallback>
                </mc:AlternateContent>
              </a:graphicData>
            </a:graphic>
          </p:graphicFrame>
          <p:graphicFrame>
            <p:nvGraphicFramePr>
              <p:cNvPr id="56343" name="对象 6"/>
              <p:cNvGraphicFramePr>
                <a:graphicFrameLocks noChangeAspect="1"/>
              </p:cNvGraphicFramePr>
              <p:nvPr/>
            </p:nvGraphicFramePr>
            <p:xfrm>
              <a:off x="10870893" y="3762019"/>
              <a:ext cx="1333955" cy="408354"/>
            </p:xfrm>
            <a:graphic>
              <a:graphicData uri="http://schemas.openxmlformats.org/presentationml/2006/ole">
                <mc:AlternateContent xmlns:mc="http://schemas.openxmlformats.org/markup-compatibility/2006">
                  <mc:Choice xmlns:v="urn:schemas-microsoft-com:vml" Requires="v">
                    <p:oleObj spid="_x0000_s3824" name="" r:id="rId55" imgW="622300" imgH="190500" progId="Equation.DSMT4">
                      <p:embed/>
                    </p:oleObj>
                  </mc:Choice>
                  <mc:Fallback>
                    <p:oleObj name="" r:id="rId55" imgW="622300" imgH="190500" progId="Equation.DSMT4">
                      <p:embed/>
                      <p:pic>
                        <p:nvPicPr>
                          <p:cNvPr id="0" name="图片 3823"/>
                          <p:cNvPicPr/>
                          <p:nvPr/>
                        </p:nvPicPr>
                        <p:blipFill>
                          <a:blip r:embed="rId56"/>
                          <a:stretch>
                            <a:fillRect/>
                          </a:stretch>
                        </p:blipFill>
                        <p:spPr>
                          <a:xfrm>
                            <a:off x="10870893" y="3762019"/>
                            <a:ext cx="1333955" cy="408354"/>
                          </a:xfrm>
                          <a:prstGeom prst="rect">
                            <a:avLst/>
                          </a:prstGeom>
                          <a:noFill/>
                          <a:ln w="38100">
                            <a:noFill/>
                            <a:miter/>
                          </a:ln>
                        </p:spPr>
                      </p:pic>
                    </p:oleObj>
                  </mc:Fallback>
                </mc:AlternateContent>
              </a:graphicData>
            </a:graphic>
          </p:graphicFrame>
          <p:graphicFrame>
            <p:nvGraphicFramePr>
              <p:cNvPr id="56344" name="对象 72"/>
              <p:cNvGraphicFramePr>
                <a:graphicFrameLocks noChangeAspect="1"/>
              </p:cNvGraphicFramePr>
              <p:nvPr/>
            </p:nvGraphicFramePr>
            <p:xfrm>
              <a:off x="10870893" y="4172774"/>
              <a:ext cx="1333955" cy="408354"/>
            </p:xfrm>
            <a:graphic>
              <a:graphicData uri="http://schemas.openxmlformats.org/presentationml/2006/ole">
                <mc:AlternateContent xmlns:mc="http://schemas.openxmlformats.org/markup-compatibility/2006">
                  <mc:Choice xmlns:v="urn:schemas-microsoft-com:vml" Requires="v">
                    <p:oleObj spid="_x0000_s3829" name="" r:id="rId57" imgW="622300" imgH="190500" progId="Equation.DSMT4">
                      <p:embed/>
                    </p:oleObj>
                  </mc:Choice>
                  <mc:Fallback>
                    <p:oleObj name="" r:id="rId57" imgW="622300" imgH="190500" progId="Equation.DSMT4">
                      <p:embed/>
                      <p:pic>
                        <p:nvPicPr>
                          <p:cNvPr id="0" name="图片 3828"/>
                          <p:cNvPicPr/>
                          <p:nvPr/>
                        </p:nvPicPr>
                        <p:blipFill>
                          <a:blip r:embed="rId58"/>
                          <a:stretch>
                            <a:fillRect/>
                          </a:stretch>
                        </p:blipFill>
                        <p:spPr>
                          <a:xfrm>
                            <a:off x="10870893" y="4172774"/>
                            <a:ext cx="1333955" cy="408354"/>
                          </a:xfrm>
                          <a:prstGeom prst="rect">
                            <a:avLst/>
                          </a:prstGeom>
                          <a:noFill/>
                          <a:ln w="38100">
                            <a:noFill/>
                            <a:miter/>
                          </a:ln>
                        </p:spPr>
                      </p:pic>
                    </p:oleObj>
                  </mc:Fallback>
                </mc:AlternateContent>
              </a:graphicData>
            </a:graphic>
          </p:graphicFrame>
          <p:graphicFrame>
            <p:nvGraphicFramePr>
              <p:cNvPr id="56345" name="对象 73"/>
              <p:cNvGraphicFramePr>
                <a:graphicFrameLocks noChangeAspect="1"/>
              </p:cNvGraphicFramePr>
              <p:nvPr/>
            </p:nvGraphicFramePr>
            <p:xfrm>
              <a:off x="10870893" y="4530140"/>
              <a:ext cx="1333955" cy="408354"/>
            </p:xfrm>
            <a:graphic>
              <a:graphicData uri="http://schemas.openxmlformats.org/presentationml/2006/ole">
                <mc:AlternateContent xmlns:mc="http://schemas.openxmlformats.org/markup-compatibility/2006">
                  <mc:Choice xmlns:v="urn:schemas-microsoft-com:vml" Requires="v">
                    <p:oleObj spid="_x0000_s3832" name="" r:id="rId59" imgW="622300" imgH="190500" progId="Equation.DSMT4">
                      <p:embed/>
                    </p:oleObj>
                  </mc:Choice>
                  <mc:Fallback>
                    <p:oleObj name="" r:id="rId59" imgW="622300" imgH="190500" progId="Equation.DSMT4">
                      <p:embed/>
                      <p:pic>
                        <p:nvPicPr>
                          <p:cNvPr id="0" name="图片 3831"/>
                          <p:cNvPicPr/>
                          <p:nvPr/>
                        </p:nvPicPr>
                        <p:blipFill>
                          <a:blip r:embed="rId60"/>
                          <a:stretch>
                            <a:fillRect/>
                          </a:stretch>
                        </p:blipFill>
                        <p:spPr>
                          <a:xfrm>
                            <a:off x="10870893" y="4530140"/>
                            <a:ext cx="1333955" cy="408354"/>
                          </a:xfrm>
                          <a:prstGeom prst="rect">
                            <a:avLst/>
                          </a:prstGeom>
                          <a:noFill/>
                          <a:ln w="38100">
                            <a:noFill/>
                            <a:miter/>
                          </a:ln>
                        </p:spPr>
                      </p:pic>
                    </p:oleObj>
                  </mc:Fallback>
                </mc:AlternateContent>
              </a:graphicData>
            </a:graphic>
          </p:graphicFrame>
        </p:grpSp>
      </p:grpSp>
      <p:graphicFrame>
        <p:nvGraphicFramePr>
          <p:cNvPr id="73" name="Object 29"/>
          <p:cNvGraphicFramePr>
            <a:graphicFrameLocks noChangeAspect="1"/>
          </p:cNvGraphicFramePr>
          <p:nvPr/>
        </p:nvGraphicFramePr>
        <p:xfrm>
          <a:off x="1227138" y="5694363"/>
          <a:ext cx="187325" cy="315912"/>
        </p:xfrm>
        <a:graphic>
          <a:graphicData uri="http://schemas.openxmlformats.org/presentationml/2006/ole">
            <mc:AlternateContent xmlns:mc="http://schemas.openxmlformats.org/markup-compatibility/2006">
              <mc:Choice xmlns:v="urn:schemas-microsoft-com:vml" Requires="v">
                <p:oleObj spid="_x0000_s3825" name="" r:id="rId61" imgW="20320" imgH="91440" progId="Equation.3">
                  <p:embed/>
                </p:oleObj>
              </mc:Choice>
              <mc:Fallback>
                <p:oleObj name="" r:id="rId61" imgW="20320" imgH="91440" progId="Equation.3">
                  <p:embed/>
                  <p:pic>
                    <p:nvPicPr>
                      <p:cNvPr id="0" name="图片 3824"/>
                      <p:cNvPicPr/>
                      <p:nvPr/>
                    </p:nvPicPr>
                    <p:blipFill>
                      <a:blip r:embed="rId12"/>
                      <a:stretch>
                        <a:fillRect/>
                      </a:stretch>
                    </p:blipFill>
                    <p:spPr>
                      <a:xfrm>
                        <a:off x="1227138" y="5694363"/>
                        <a:ext cx="187325" cy="315912"/>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5">
                                            <p:txEl>
                                              <p:charRg st="0" end="114"/>
                                            </p:txEl>
                                          </p:spTgt>
                                        </p:tgtEl>
                                        <p:attrNameLst>
                                          <p:attrName>style.visibility</p:attrName>
                                        </p:attrNameLst>
                                      </p:cBhvr>
                                      <p:to>
                                        <p:strVal val="visible"/>
                                      </p:to>
                                    </p:set>
                                    <p:anim calcmode="lin" valueType="num">
                                      <p:cBhvr additive="base">
                                        <p:cTn id="7" dur="500" fill="hold"/>
                                        <p:tgtEl>
                                          <p:spTgt spid="49155">
                                            <p:txEl>
                                              <p:charRg st="0" end="11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155">
                                            <p:txEl>
                                              <p:charRg st="0" end="11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par>
                                <p:cTn id="42" presetID="1" presetClass="entr" presetSubtype="0" fill="hold" nodeType="withEffect">
                                  <p:stCondLst>
                                    <p:cond delay="0"/>
                                  </p:stCondLst>
                                  <p:childTnLst>
                                    <p:set>
                                      <p:cBhvr>
                                        <p:cTn id="43"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52227" name="Rectangle 2"/>
          <p:cNvSpPr>
            <a:spLocks noChangeArrowheads="1"/>
          </p:cNvSpPr>
          <p:nvPr/>
        </p:nvSpPr>
        <p:spPr bwMode="auto">
          <a:xfrm>
            <a:off x="304800" y="96838"/>
            <a:ext cx="2006600" cy="523875"/>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accent2"/>
              </a:buClr>
              <a:buSzPct val="110000"/>
              <a:buFont typeface="Arial" panose="020B0604020202020204" pitchFamily="34" charset="0"/>
              <a:buNone/>
              <a:defRPr/>
            </a:pP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b. </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积分环节</a:t>
            </a:r>
            <a:endPar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2" name="Group 4"/>
          <p:cNvGrpSpPr/>
          <p:nvPr/>
        </p:nvGrpSpPr>
        <p:grpSpPr>
          <a:xfrm>
            <a:off x="1797050" y="476250"/>
            <a:ext cx="5151438" cy="781050"/>
            <a:chOff x="216" y="58"/>
            <a:chExt cx="3245" cy="492"/>
          </a:xfrm>
        </p:grpSpPr>
        <p:graphicFrame>
          <p:nvGraphicFramePr>
            <p:cNvPr id="57443" name="Object 5"/>
            <p:cNvGraphicFramePr>
              <a:graphicFrameLocks noChangeAspect="1"/>
            </p:cNvGraphicFramePr>
            <p:nvPr/>
          </p:nvGraphicFramePr>
          <p:xfrm>
            <a:off x="2529" y="58"/>
            <a:ext cx="932" cy="492"/>
          </p:xfrm>
          <a:graphic>
            <a:graphicData uri="http://schemas.openxmlformats.org/presentationml/2006/ole">
              <mc:AlternateContent xmlns:mc="http://schemas.openxmlformats.org/markup-compatibility/2006">
                <mc:Choice xmlns:v="urn:schemas-microsoft-com:vml" Requires="v">
                  <p:oleObj spid="_x0000_s3828" name="" r:id="rId1" imgW="762000" imgH="355600" progId="Equation.3">
                    <p:embed/>
                  </p:oleObj>
                </mc:Choice>
                <mc:Fallback>
                  <p:oleObj name="" r:id="rId1" imgW="762000" imgH="355600" progId="Equation.3">
                    <p:embed/>
                    <p:pic>
                      <p:nvPicPr>
                        <p:cNvPr id="0" name="图片 3827"/>
                        <p:cNvPicPr/>
                        <p:nvPr/>
                      </p:nvPicPr>
                      <p:blipFill>
                        <a:blip r:embed="rId2"/>
                        <a:stretch>
                          <a:fillRect/>
                        </a:stretch>
                      </p:blipFill>
                      <p:spPr>
                        <a:xfrm>
                          <a:off x="2529" y="58"/>
                          <a:ext cx="932" cy="492"/>
                        </a:xfrm>
                        <a:prstGeom prst="rect">
                          <a:avLst/>
                        </a:prstGeom>
                        <a:noFill/>
                        <a:ln w="38100">
                          <a:noFill/>
                          <a:miter/>
                        </a:ln>
                      </p:spPr>
                    </p:pic>
                  </p:oleObj>
                </mc:Fallback>
              </mc:AlternateContent>
            </a:graphicData>
          </a:graphic>
        </p:graphicFrame>
        <p:sp>
          <p:nvSpPr>
            <p:cNvPr id="57444" name="Rectangle 6"/>
            <p:cNvSpPr/>
            <p:nvPr/>
          </p:nvSpPr>
          <p:spPr>
            <a:xfrm>
              <a:off x="216" y="103"/>
              <a:ext cx="2427" cy="3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积分环节的频率特性为：</a:t>
              </a:r>
              <a:endParaRPr lang="zh-CN" altLang="en-US" sz="2600" b="1" dirty="0">
                <a:latin typeface="宋体" panose="02010600030101010101" pitchFamily="2" charset="-122"/>
              </a:endParaRPr>
            </a:p>
          </p:txBody>
        </p:sp>
      </p:grpSp>
      <p:grpSp>
        <p:nvGrpSpPr>
          <p:cNvPr id="3" name="Group 7"/>
          <p:cNvGrpSpPr/>
          <p:nvPr/>
        </p:nvGrpSpPr>
        <p:grpSpPr>
          <a:xfrm>
            <a:off x="2309813" y="1085850"/>
            <a:ext cx="3775075" cy="758825"/>
            <a:chOff x="0" y="45"/>
            <a:chExt cx="2378" cy="478"/>
          </a:xfrm>
        </p:grpSpPr>
        <p:graphicFrame>
          <p:nvGraphicFramePr>
            <p:cNvPr id="57441" name="Object 8"/>
            <p:cNvGraphicFramePr>
              <a:graphicFrameLocks noChangeAspect="1"/>
            </p:cNvGraphicFramePr>
            <p:nvPr/>
          </p:nvGraphicFramePr>
          <p:xfrm>
            <a:off x="1417" y="45"/>
            <a:ext cx="961" cy="478"/>
          </p:xfrm>
          <a:graphic>
            <a:graphicData uri="http://schemas.openxmlformats.org/presentationml/2006/ole">
              <mc:AlternateContent xmlns:mc="http://schemas.openxmlformats.org/markup-compatibility/2006">
                <mc:Choice xmlns:v="urn:schemas-microsoft-com:vml" Requires="v">
                  <p:oleObj spid="_x0000_s3830" name="" r:id="rId3" imgW="711200" imgH="325120" progId="Equation.3">
                    <p:embed/>
                  </p:oleObj>
                </mc:Choice>
                <mc:Fallback>
                  <p:oleObj name="" r:id="rId3" imgW="711200" imgH="325120" progId="Equation.3">
                    <p:embed/>
                    <p:pic>
                      <p:nvPicPr>
                        <p:cNvPr id="0" name="图片 3829"/>
                        <p:cNvPicPr/>
                        <p:nvPr/>
                      </p:nvPicPr>
                      <p:blipFill>
                        <a:blip r:embed="rId4"/>
                        <a:stretch>
                          <a:fillRect/>
                        </a:stretch>
                      </p:blipFill>
                      <p:spPr>
                        <a:xfrm>
                          <a:off x="1417" y="45"/>
                          <a:ext cx="961" cy="478"/>
                        </a:xfrm>
                        <a:prstGeom prst="rect">
                          <a:avLst/>
                        </a:prstGeom>
                        <a:noFill/>
                        <a:ln w="38100">
                          <a:noFill/>
                          <a:miter/>
                        </a:ln>
                      </p:spPr>
                    </p:pic>
                  </p:oleObj>
                </mc:Fallback>
              </mc:AlternateContent>
            </a:graphicData>
          </a:graphic>
        </p:graphicFrame>
        <p:sp>
          <p:nvSpPr>
            <p:cNvPr id="57442" name="Rectangle 7"/>
            <p:cNvSpPr/>
            <p:nvPr/>
          </p:nvSpPr>
          <p:spPr>
            <a:xfrm>
              <a:off x="0" y="128"/>
              <a:ext cx="158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其幅频特性是：</a:t>
              </a:r>
              <a:endParaRPr lang="zh-CN" altLang="en-US" sz="2600" b="1" dirty="0">
                <a:latin typeface="宋体" panose="02010600030101010101" pitchFamily="2" charset="-122"/>
              </a:endParaRPr>
            </a:p>
          </p:txBody>
        </p:sp>
      </p:grpSp>
      <p:grpSp>
        <p:nvGrpSpPr>
          <p:cNvPr id="4" name="Group 10"/>
          <p:cNvGrpSpPr/>
          <p:nvPr/>
        </p:nvGrpSpPr>
        <p:grpSpPr>
          <a:xfrm>
            <a:off x="1204913" y="1125538"/>
            <a:ext cx="6535737" cy="728662"/>
            <a:chOff x="0" y="25"/>
            <a:chExt cx="4117" cy="459"/>
          </a:xfrm>
        </p:grpSpPr>
        <p:graphicFrame>
          <p:nvGraphicFramePr>
            <p:cNvPr id="57439" name="Object 11"/>
            <p:cNvGraphicFramePr>
              <a:graphicFrameLocks noChangeAspect="1"/>
            </p:cNvGraphicFramePr>
            <p:nvPr/>
          </p:nvGraphicFramePr>
          <p:xfrm>
            <a:off x="1737" y="25"/>
            <a:ext cx="2380" cy="459"/>
          </p:xfrm>
          <a:graphic>
            <a:graphicData uri="http://schemas.openxmlformats.org/presentationml/2006/ole">
              <mc:AlternateContent xmlns:mc="http://schemas.openxmlformats.org/markup-compatibility/2006">
                <mc:Choice xmlns:v="urn:schemas-microsoft-com:vml" Requires="v">
                  <p:oleObj spid="_x0000_s3833" name="" r:id="rId5" imgW="1960880" imgH="325120" progId="Equation.3">
                    <p:embed/>
                  </p:oleObj>
                </mc:Choice>
                <mc:Fallback>
                  <p:oleObj name="" r:id="rId5" imgW="1960880" imgH="325120" progId="Equation.3">
                    <p:embed/>
                    <p:pic>
                      <p:nvPicPr>
                        <p:cNvPr id="0" name="图片 3832"/>
                        <p:cNvPicPr/>
                        <p:nvPr/>
                      </p:nvPicPr>
                      <p:blipFill>
                        <a:blip r:embed="rId6"/>
                        <a:stretch>
                          <a:fillRect/>
                        </a:stretch>
                      </p:blipFill>
                      <p:spPr>
                        <a:xfrm>
                          <a:off x="1737" y="25"/>
                          <a:ext cx="2380" cy="459"/>
                        </a:xfrm>
                        <a:prstGeom prst="rect">
                          <a:avLst/>
                        </a:prstGeom>
                        <a:noFill/>
                        <a:ln w="38100">
                          <a:noFill/>
                          <a:miter/>
                        </a:ln>
                      </p:spPr>
                    </p:pic>
                  </p:oleObj>
                </mc:Fallback>
              </mc:AlternateContent>
            </a:graphicData>
          </a:graphic>
        </p:graphicFrame>
        <p:sp>
          <p:nvSpPr>
            <p:cNvPr id="57440" name="Rectangle 8"/>
            <p:cNvSpPr/>
            <p:nvPr/>
          </p:nvSpPr>
          <p:spPr>
            <a:xfrm>
              <a:off x="0" y="78"/>
              <a:ext cx="200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solidFill>
                    <a:schemeClr val="tx1"/>
                  </a:solidFill>
                  <a:latin typeface="宋体" panose="02010600030101010101" pitchFamily="2" charset="-122"/>
                </a:rPr>
                <a:t> </a:t>
              </a:r>
              <a:r>
                <a:rPr lang="zh-CN" altLang="en-US" sz="2600" b="1" dirty="0">
                  <a:latin typeface="宋体" panose="02010600030101010101" pitchFamily="2" charset="-122"/>
                </a:rPr>
                <a:t>对数幅频特性为：</a:t>
              </a:r>
              <a:r>
                <a:rPr lang="zh-CN" altLang="en-US" sz="2600" b="1" dirty="0">
                  <a:solidFill>
                    <a:schemeClr val="tx1"/>
                  </a:solidFill>
                  <a:latin typeface="宋体" panose="02010600030101010101" pitchFamily="2" charset="-122"/>
                </a:rPr>
                <a:t> </a:t>
              </a:r>
              <a:endParaRPr lang="zh-CN" altLang="en-US" sz="2600" b="1" dirty="0">
                <a:solidFill>
                  <a:schemeClr val="tx1"/>
                </a:solidFill>
                <a:latin typeface="宋体" panose="02010600030101010101" pitchFamily="2" charset="-122"/>
              </a:endParaRPr>
            </a:p>
          </p:txBody>
        </p:sp>
      </p:grpSp>
      <p:grpSp>
        <p:nvGrpSpPr>
          <p:cNvPr id="5" name="Group 13"/>
          <p:cNvGrpSpPr/>
          <p:nvPr/>
        </p:nvGrpSpPr>
        <p:grpSpPr>
          <a:xfrm>
            <a:off x="228600" y="2057400"/>
            <a:ext cx="4271963" cy="4572000"/>
            <a:chOff x="0" y="0"/>
            <a:chExt cx="2544" cy="2880"/>
          </a:xfrm>
        </p:grpSpPr>
        <p:sp>
          <p:nvSpPr>
            <p:cNvPr id="57416" name="AutoShape 16"/>
            <p:cNvSpPr/>
            <p:nvPr/>
          </p:nvSpPr>
          <p:spPr>
            <a:xfrm>
              <a:off x="0" y="0"/>
              <a:ext cx="2544" cy="288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7417" name="Line 17"/>
            <p:cNvSpPr/>
            <p:nvPr/>
          </p:nvSpPr>
          <p:spPr>
            <a:xfrm flipH="1">
              <a:off x="1195" y="467"/>
              <a:ext cx="77" cy="178"/>
            </a:xfrm>
            <a:prstGeom prst="line">
              <a:avLst/>
            </a:prstGeom>
            <a:ln w="9525" cap="flat" cmpd="sng">
              <a:solidFill>
                <a:schemeClr val="tx1"/>
              </a:solidFill>
              <a:prstDash val="solid"/>
              <a:headEnd type="none" w="med" len="med"/>
              <a:tailEnd type="triangle" w="med" len="med"/>
            </a:ln>
          </p:spPr>
        </p:sp>
        <p:grpSp>
          <p:nvGrpSpPr>
            <p:cNvPr id="57418" name="Group 19"/>
            <p:cNvGrpSpPr/>
            <p:nvPr/>
          </p:nvGrpSpPr>
          <p:grpSpPr>
            <a:xfrm>
              <a:off x="442" y="48"/>
              <a:ext cx="2060" cy="1567"/>
              <a:chOff x="-14" y="0"/>
              <a:chExt cx="2976" cy="1680"/>
            </a:xfrm>
          </p:grpSpPr>
          <p:sp>
            <p:nvSpPr>
              <p:cNvPr id="57430" name="Line 22"/>
              <p:cNvSpPr/>
              <p:nvPr/>
            </p:nvSpPr>
            <p:spPr>
              <a:xfrm flipV="1">
                <a:off x="0" y="288"/>
                <a:ext cx="0" cy="288"/>
              </a:xfrm>
              <a:prstGeom prst="line">
                <a:avLst/>
              </a:prstGeom>
              <a:ln w="9525" cap="flat" cmpd="sng">
                <a:solidFill>
                  <a:schemeClr val="tx1"/>
                </a:solidFill>
                <a:prstDash val="solid"/>
                <a:headEnd type="oval" w="sm" len="sm"/>
                <a:tailEnd type="oval" w="sm" len="sm"/>
              </a:ln>
            </p:spPr>
          </p:sp>
          <p:grpSp>
            <p:nvGrpSpPr>
              <p:cNvPr id="57431" name="Group 21"/>
              <p:cNvGrpSpPr/>
              <p:nvPr/>
            </p:nvGrpSpPr>
            <p:grpSpPr>
              <a:xfrm>
                <a:off x="-14" y="0"/>
                <a:ext cx="2976" cy="1680"/>
                <a:chOff x="-14" y="0"/>
                <a:chExt cx="2976" cy="1680"/>
              </a:xfrm>
            </p:grpSpPr>
            <p:sp>
              <p:nvSpPr>
                <p:cNvPr id="57432" name="Line 24"/>
                <p:cNvSpPr/>
                <p:nvPr/>
              </p:nvSpPr>
              <p:spPr>
                <a:xfrm flipV="1">
                  <a:off x="0" y="576"/>
                  <a:ext cx="0" cy="288"/>
                </a:xfrm>
                <a:prstGeom prst="line">
                  <a:avLst/>
                </a:prstGeom>
                <a:ln w="9525" cap="flat" cmpd="sng">
                  <a:solidFill>
                    <a:schemeClr val="tx1"/>
                  </a:solidFill>
                  <a:prstDash val="solid"/>
                  <a:headEnd type="oval" w="sm" len="sm"/>
                  <a:tailEnd type="oval" w="sm" len="sm"/>
                </a:ln>
              </p:spPr>
            </p:sp>
            <p:grpSp>
              <p:nvGrpSpPr>
                <p:cNvPr id="57433" name="Group 23"/>
                <p:cNvGrpSpPr/>
                <p:nvPr/>
              </p:nvGrpSpPr>
              <p:grpSpPr>
                <a:xfrm>
                  <a:off x="-14" y="0"/>
                  <a:ext cx="2976" cy="1680"/>
                  <a:chOff x="-14" y="0"/>
                  <a:chExt cx="2976" cy="1680"/>
                </a:xfrm>
              </p:grpSpPr>
              <p:grpSp>
                <p:nvGrpSpPr>
                  <p:cNvPr id="57434" name="Group 24"/>
                  <p:cNvGrpSpPr/>
                  <p:nvPr/>
                </p:nvGrpSpPr>
                <p:grpSpPr>
                  <a:xfrm>
                    <a:off x="-14" y="0"/>
                    <a:ext cx="2976" cy="1680"/>
                    <a:chOff x="-14" y="0"/>
                    <a:chExt cx="2976" cy="1680"/>
                  </a:xfrm>
                </p:grpSpPr>
                <p:sp>
                  <p:nvSpPr>
                    <p:cNvPr id="57436" name="Line 27"/>
                    <p:cNvSpPr/>
                    <p:nvPr/>
                  </p:nvSpPr>
                  <p:spPr>
                    <a:xfrm flipV="1">
                      <a:off x="0" y="0"/>
                      <a:ext cx="0" cy="1680"/>
                    </a:xfrm>
                    <a:prstGeom prst="line">
                      <a:avLst/>
                    </a:prstGeom>
                    <a:ln w="9525" cap="flat" cmpd="sng">
                      <a:solidFill>
                        <a:schemeClr val="tx1"/>
                      </a:solidFill>
                      <a:prstDash val="solid"/>
                      <a:headEnd type="none" w="med" len="med"/>
                      <a:tailEnd type="triangle" w="sm" len="lg"/>
                    </a:ln>
                  </p:spPr>
                </p:sp>
                <p:sp>
                  <p:nvSpPr>
                    <p:cNvPr id="57437" name="Line 28"/>
                    <p:cNvSpPr/>
                    <p:nvPr/>
                  </p:nvSpPr>
                  <p:spPr>
                    <a:xfrm>
                      <a:off x="-14" y="875"/>
                      <a:ext cx="2976" cy="0"/>
                    </a:xfrm>
                    <a:prstGeom prst="line">
                      <a:avLst/>
                    </a:prstGeom>
                    <a:ln w="9525" cap="flat" cmpd="sng">
                      <a:solidFill>
                        <a:schemeClr val="tx1"/>
                      </a:solidFill>
                      <a:prstDash val="solid"/>
                      <a:headEnd type="none" w="med" len="med"/>
                      <a:tailEnd type="triangle" w="sm" len="lg"/>
                    </a:ln>
                  </p:spPr>
                </p:sp>
                <p:sp>
                  <p:nvSpPr>
                    <p:cNvPr id="57438" name="Line 29"/>
                    <p:cNvSpPr/>
                    <p:nvPr/>
                  </p:nvSpPr>
                  <p:spPr>
                    <a:xfrm flipV="1">
                      <a:off x="0" y="1152"/>
                      <a:ext cx="0" cy="288"/>
                    </a:xfrm>
                    <a:prstGeom prst="line">
                      <a:avLst/>
                    </a:prstGeom>
                    <a:ln w="9525" cap="flat" cmpd="sng">
                      <a:solidFill>
                        <a:schemeClr val="tx1"/>
                      </a:solidFill>
                      <a:prstDash val="solid"/>
                      <a:headEnd type="oval" w="sm" len="sm"/>
                      <a:tailEnd type="oval" w="sm" len="sm"/>
                    </a:ln>
                  </p:spPr>
                </p:sp>
              </p:grpSp>
              <p:sp>
                <p:nvSpPr>
                  <p:cNvPr id="57435" name="Line 30"/>
                  <p:cNvSpPr/>
                  <p:nvPr/>
                </p:nvSpPr>
                <p:spPr>
                  <a:xfrm flipV="1">
                    <a:off x="0" y="864"/>
                    <a:ext cx="0" cy="288"/>
                  </a:xfrm>
                  <a:prstGeom prst="line">
                    <a:avLst/>
                  </a:prstGeom>
                  <a:ln w="9525" cap="flat" cmpd="sng">
                    <a:solidFill>
                      <a:schemeClr val="tx1"/>
                    </a:solidFill>
                    <a:prstDash val="solid"/>
                    <a:headEnd type="oval" w="sm" len="sm"/>
                    <a:tailEnd type="oval" w="sm" len="sm"/>
                  </a:ln>
                </p:spPr>
              </p:sp>
            </p:grpSp>
          </p:grpSp>
        </p:grpSp>
        <p:sp>
          <p:nvSpPr>
            <p:cNvPr id="57419" name="Line 35"/>
            <p:cNvSpPr/>
            <p:nvPr/>
          </p:nvSpPr>
          <p:spPr>
            <a:xfrm>
              <a:off x="441" y="317"/>
              <a:ext cx="1502" cy="1074"/>
            </a:xfrm>
            <a:prstGeom prst="line">
              <a:avLst/>
            </a:prstGeom>
            <a:ln w="25400" cap="flat" cmpd="sng">
              <a:solidFill>
                <a:srgbClr val="FF0000"/>
              </a:solidFill>
              <a:prstDash val="solid"/>
              <a:headEnd type="none" w="med" len="med"/>
              <a:tailEnd type="none" w="med" len="med"/>
            </a:ln>
          </p:spPr>
        </p:sp>
        <p:graphicFrame>
          <p:nvGraphicFramePr>
            <p:cNvPr id="57420" name="Object 36"/>
            <p:cNvGraphicFramePr>
              <a:graphicFrameLocks noChangeAspect="1"/>
            </p:cNvGraphicFramePr>
            <p:nvPr/>
          </p:nvGraphicFramePr>
          <p:xfrm>
            <a:off x="298" y="783"/>
            <a:ext cx="127" cy="193"/>
          </p:xfrm>
          <a:graphic>
            <a:graphicData uri="http://schemas.openxmlformats.org/presentationml/2006/ole">
              <mc:AlternateContent xmlns:mc="http://schemas.openxmlformats.org/markup-compatibility/2006">
                <mc:Choice xmlns:v="urn:schemas-microsoft-com:vml" Requires="v">
                  <p:oleObj spid="_x0000_s3834" name="" r:id="rId7" imgW="50800" imgH="111760" progId="Equation.DSMT4">
                    <p:embed/>
                  </p:oleObj>
                </mc:Choice>
                <mc:Fallback>
                  <p:oleObj name="" r:id="rId7" imgW="50800" imgH="111760" progId="Equation.DSMT4">
                    <p:embed/>
                    <p:pic>
                      <p:nvPicPr>
                        <p:cNvPr id="0" name="图片 3833"/>
                        <p:cNvPicPr/>
                        <p:nvPr/>
                      </p:nvPicPr>
                      <p:blipFill>
                        <a:blip r:embed="rId8"/>
                        <a:stretch>
                          <a:fillRect/>
                        </a:stretch>
                      </p:blipFill>
                      <p:spPr>
                        <a:xfrm>
                          <a:off x="298" y="783"/>
                          <a:ext cx="127" cy="193"/>
                        </a:xfrm>
                        <a:prstGeom prst="rect">
                          <a:avLst/>
                        </a:prstGeom>
                        <a:noFill/>
                        <a:ln w="38100">
                          <a:noFill/>
                          <a:miter/>
                        </a:ln>
                      </p:spPr>
                    </p:pic>
                  </p:oleObj>
                </mc:Fallback>
              </mc:AlternateContent>
            </a:graphicData>
          </a:graphic>
        </p:graphicFrame>
        <p:graphicFrame>
          <p:nvGraphicFramePr>
            <p:cNvPr id="57421" name="Object 37"/>
            <p:cNvGraphicFramePr>
              <a:graphicFrameLocks noChangeAspect="1"/>
            </p:cNvGraphicFramePr>
            <p:nvPr/>
          </p:nvGraphicFramePr>
          <p:xfrm>
            <a:off x="222" y="240"/>
            <a:ext cx="204" cy="154"/>
          </p:xfrm>
          <a:graphic>
            <a:graphicData uri="http://schemas.openxmlformats.org/presentationml/2006/ole">
              <mc:AlternateContent xmlns:mc="http://schemas.openxmlformats.org/markup-compatibility/2006">
                <mc:Choice xmlns:v="urn:schemas-microsoft-com:vml" Requires="v">
                  <p:oleObj spid="_x0000_s3835" name="" r:id="rId9" imgW="132080" imgH="111760" progId="Equation.3">
                    <p:embed/>
                  </p:oleObj>
                </mc:Choice>
                <mc:Fallback>
                  <p:oleObj name="" r:id="rId9" imgW="132080" imgH="111760" progId="Equation.3">
                    <p:embed/>
                    <p:pic>
                      <p:nvPicPr>
                        <p:cNvPr id="0" name="图片 3834"/>
                        <p:cNvPicPr/>
                        <p:nvPr/>
                      </p:nvPicPr>
                      <p:blipFill>
                        <a:blip r:embed="rId10"/>
                        <a:stretch>
                          <a:fillRect/>
                        </a:stretch>
                      </p:blipFill>
                      <p:spPr>
                        <a:xfrm>
                          <a:off x="222" y="240"/>
                          <a:ext cx="204" cy="154"/>
                        </a:xfrm>
                        <a:prstGeom prst="rect">
                          <a:avLst/>
                        </a:prstGeom>
                        <a:noFill/>
                        <a:ln w="38100">
                          <a:noFill/>
                          <a:miter/>
                        </a:ln>
                      </p:spPr>
                    </p:pic>
                  </p:oleObj>
                </mc:Fallback>
              </mc:AlternateContent>
            </a:graphicData>
          </a:graphic>
        </p:graphicFrame>
        <p:graphicFrame>
          <p:nvGraphicFramePr>
            <p:cNvPr id="57422" name="Object 38"/>
            <p:cNvGraphicFramePr>
              <a:graphicFrameLocks noChangeAspect="1"/>
            </p:cNvGraphicFramePr>
            <p:nvPr/>
          </p:nvGraphicFramePr>
          <p:xfrm>
            <a:off x="136" y="1309"/>
            <a:ext cx="305" cy="165"/>
          </p:xfrm>
          <a:graphic>
            <a:graphicData uri="http://schemas.openxmlformats.org/presentationml/2006/ole">
              <mc:AlternateContent xmlns:mc="http://schemas.openxmlformats.org/markup-compatibility/2006">
                <mc:Choice xmlns:v="urn:schemas-microsoft-com:vml" Requires="v">
                  <p:oleObj spid="_x0000_s3838" name="" r:id="rId11" imgW="233680" imgH="111760" progId="Equation.3">
                    <p:embed/>
                  </p:oleObj>
                </mc:Choice>
                <mc:Fallback>
                  <p:oleObj name="" r:id="rId11" imgW="233680" imgH="111760" progId="Equation.3">
                    <p:embed/>
                    <p:pic>
                      <p:nvPicPr>
                        <p:cNvPr id="0" name="图片 3837"/>
                        <p:cNvPicPr/>
                        <p:nvPr/>
                      </p:nvPicPr>
                      <p:blipFill>
                        <a:blip r:embed="rId12"/>
                        <a:stretch>
                          <a:fillRect/>
                        </a:stretch>
                      </p:blipFill>
                      <p:spPr>
                        <a:xfrm>
                          <a:off x="136" y="1309"/>
                          <a:ext cx="305" cy="165"/>
                        </a:xfrm>
                        <a:prstGeom prst="rect">
                          <a:avLst/>
                        </a:prstGeom>
                        <a:noFill/>
                        <a:ln w="38100">
                          <a:noFill/>
                          <a:miter/>
                        </a:ln>
                      </p:spPr>
                    </p:pic>
                  </p:oleObj>
                </mc:Fallback>
              </mc:AlternateContent>
            </a:graphicData>
          </a:graphic>
        </p:graphicFrame>
        <p:graphicFrame>
          <p:nvGraphicFramePr>
            <p:cNvPr id="57423" name="Object 39"/>
            <p:cNvGraphicFramePr>
              <a:graphicFrameLocks noChangeAspect="1"/>
            </p:cNvGraphicFramePr>
            <p:nvPr/>
          </p:nvGraphicFramePr>
          <p:xfrm>
            <a:off x="242" y="40"/>
            <a:ext cx="210" cy="186"/>
          </p:xfrm>
          <a:graphic>
            <a:graphicData uri="http://schemas.openxmlformats.org/presentationml/2006/ole">
              <mc:AlternateContent xmlns:mc="http://schemas.openxmlformats.org/markup-compatibility/2006">
                <mc:Choice xmlns:v="urn:schemas-microsoft-com:vml" Requires="v">
                  <p:oleObj spid="_x0000_s3849" name="" r:id="rId13" imgW="152400" imgH="111760" progId="Equation.3">
                    <p:embed/>
                  </p:oleObj>
                </mc:Choice>
                <mc:Fallback>
                  <p:oleObj name="" r:id="rId13" imgW="152400" imgH="111760" progId="Equation.3">
                    <p:embed/>
                    <p:pic>
                      <p:nvPicPr>
                        <p:cNvPr id="0" name="图片 3848"/>
                        <p:cNvPicPr/>
                        <p:nvPr/>
                      </p:nvPicPr>
                      <p:blipFill>
                        <a:blip r:embed="rId14"/>
                        <a:stretch>
                          <a:fillRect/>
                        </a:stretch>
                      </p:blipFill>
                      <p:spPr>
                        <a:xfrm>
                          <a:off x="242" y="40"/>
                          <a:ext cx="210" cy="186"/>
                        </a:xfrm>
                        <a:prstGeom prst="rect">
                          <a:avLst/>
                        </a:prstGeom>
                        <a:noFill/>
                        <a:ln w="38100">
                          <a:noFill/>
                          <a:miter/>
                        </a:ln>
                      </p:spPr>
                    </p:pic>
                  </p:oleObj>
                </mc:Fallback>
              </mc:AlternateContent>
            </a:graphicData>
          </a:graphic>
        </p:graphicFrame>
        <p:graphicFrame>
          <p:nvGraphicFramePr>
            <p:cNvPr id="57424" name="Object 40"/>
            <p:cNvGraphicFramePr>
              <a:graphicFrameLocks noChangeAspect="1"/>
            </p:cNvGraphicFramePr>
            <p:nvPr/>
          </p:nvGraphicFramePr>
          <p:xfrm>
            <a:off x="511" y="48"/>
            <a:ext cx="369" cy="240"/>
          </p:xfrm>
          <a:graphic>
            <a:graphicData uri="http://schemas.openxmlformats.org/presentationml/2006/ole">
              <mc:AlternateContent xmlns:mc="http://schemas.openxmlformats.org/markup-compatibility/2006">
                <mc:Choice xmlns:v="urn:schemas-microsoft-com:vml" Requires="v">
                  <p:oleObj spid="_x0000_s3845" name="" r:id="rId15" imgW="284480" imgH="132080" progId="Equation.3">
                    <p:embed/>
                  </p:oleObj>
                </mc:Choice>
                <mc:Fallback>
                  <p:oleObj name="" r:id="rId15" imgW="284480" imgH="132080" progId="Equation.3">
                    <p:embed/>
                    <p:pic>
                      <p:nvPicPr>
                        <p:cNvPr id="0" name="图片 3844"/>
                        <p:cNvPicPr/>
                        <p:nvPr/>
                      </p:nvPicPr>
                      <p:blipFill>
                        <a:blip r:embed="rId16"/>
                        <a:stretch>
                          <a:fillRect/>
                        </a:stretch>
                      </p:blipFill>
                      <p:spPr>
                        <a:xfrm>
                          <a:off x="511" y="48"/>
                          <a:ext cx="369" cy="240"/>
                        </a:xfrm>
                        <a:prstGeom prst="rect">
                          <a:avLst/>
                        </a:prstGeom>
                        <a:noFill/>
                        <a:ln w="38100">
                          <a:noFill/>
                          <a:miter/>
                        </a:ln>
                      </p:spPr>
                    </p:pic>
                  </p:oleObj>
                </mc:Fallback>
              </mc:AlternateContent>
            </a:graphicData>
          </a:graphic>
        </p:graphicFrame>
        <p:graphicFrame>
          <p:nvGraphicFramePr>
            <p:cNvPr id="57425" name="Object 42"/>
            <p:cNvGraphicFramePr>
              <a:graphicFrameLocks noChangeAspect="1"/>
            </p:cNvGraphicFramePr>
            <p:nvPr/>
          </p:nvGraphicFramePr>
          <p:xfrm>
            <a:off x="653" y="891"/>
            <a:ext cx="207" cy="217"/>
          </p:xfrm>
          <a:graphic>
            <a:graphicData uri="http://schemas.openxmlformats.org/presentationml/2006/ole">
              <mc:AlternateContent xmlns:mc="http://schemas.openxmlformats.org/markup-compatibility/2006">
                <mc:Choice xmlns:v="urn:schemas-microsoft-com:vml" Requires="v">
                  <p:oleObj spid="_x0000_s3842" name="" r:id="rId17" imgW="162560" imgH="111760" progId="Equation.3">
                    <p:embed/>
                  </p:oleObj>
                </mc:Choice>
                <mc:Fallback>
                  <p:oleObj name="" r:id="rId17" imgW="162560" imgH="111760" progId="Equation.3">
                    <p:embed/>
                    <p:pic>
                      <p:nvPicPr>
                        <p:cNvPr id="0" name="图片 3841"/>
                        <p:cNvPicPr/>
                        <p:nvPr/>
                      </p:nvPicPr>
                      <p:blipFill>
                        <a:blip r:embed="rId18"/>
                        <a:stretch>
                          <a:fillRect/>
                        </a:stretch>
                      </p:blipFill>
                      <p:spPr>
                        <a:xfrm>
                          <a:off x="653" y="891"/>
                          <a:ext cx="207" cy="217"/>
                        </a:xfrm>
                        <a:prstGeom prst="rect">
                          <a:avLst/>
                        </a:prstGeom>
                        <a:noFill/>
                        <a:ln w="38100">
                          <a:noFill/>
                          <a:miter/>
                        </a:ln>
                      </p:spPr>
                    </p:pic>
                  </p:oleObj>
                </mc:Fallback>
              </mc:AlternateContent>
            </a:graphicData>
          </a:graphic>
        </p:graphicFrame>
        <p:graphicFrame>
          <p:nvGraphicFramePr>
            <p:cNvPr id="57426" name="Object 43"/>
            <p:cNvGraphicFramePr>
              <a:graphicFrameLocks noChangeAspect="1"/>
            </p:cNvGraphicFramePr>
            <p:nvPr/>
          </p:nvGraphicFramePr>
          <p:xfrm>
            <a:off x="1142" y="906"/>
            <a:ext cx="72" cy="185"/>
          </p:xfrm>
          <a:graphic>
            <a:graphicData uri="http://schemas.openxmlformats.org/presentationml/2006/ole">
              <mc:AlternateContent xmlns:mc="http://schemas.openxmlformats.org/markup-compatibility/2006">
                <mc:Choice xmlns:v="urn:schemas-microsoft-com:vml" Requires="v">
                  <p:oleObj spid="_x0000_s3844" name="" r:id="rId19" imgW="20320" imgH="91440" progId="Equation.3">
                    <p:embed/>
                  </p:oleObj>
                </mc:Choice>
                <mc:Fallback>
                  <p:oleObj name="" r:id="rId19" imgW="20320" imgH="91440" progId="Equation.3">
                    <p:embed/>
                    <p:pic>
                      <p:nvPicPr>
                        <p:cNvPr id="0" name="图片 3843"/>
                        <p:cNvPicPr/>
                        <p:nvPr/>
                      </p:nvPicPr>
                      <p:blipFill>
                        <a:blip r:embed="rId20"/>
                        <a:stretch>
                          <a:fillRect/>
                        </a:stretch>
                      </p:blipFill>
                      <p:spPr>
                        <a:xfrm>
                          <a:off x="1142" y="906"/>
                          <a:ext cx="72" cy="185"/>
                        </a:xfrm>
                        <a:prstGeom prst="rect">
                          <a:avLst/>
                        </a:prstGeom>
                        <a:noFill/>
                        <a:ln w="38100">
                          <a:noFill/>
                          <a:miter/>
                        </a:ln>
                      </p:spPr>
                    </p:pic>
                  </p:oleObj>
                </mc:Fallback>
              </mc:AlternateContent>
            </a:graphicData>
          </a:graphic>
        </p:graphicFrame>
        <p:graphicFrame>
          <p:nvGraphicFramePr>
            <p:cNvPr id="57427" name="Object 44"/>
            <p:cNvGraphicFramePr>
              <a:graphicFrameLocks noChangeAspect="1"/>
            </p:cNvGraphicFramePr>
            <p:nvPr/>
          </p:nvGraphicFramePr>
          <p:xfrm>
            <a:off x="1547" y="918"/>
            <a:ext cx="180" cy="162"/>
          </p:xfrm>
          <a:graphic>
            <a:graphicData uri="http://schemas.openxmlformats.org/presentationml/2006/ole">
              <mc:AlternateContent xmlns:mc="http://schemas.openxmlformats.org/markup-compatibility/2006">
                <mc:Choice xmlns:v="urn:schemas-microsoft-com:vml" Requires="v">
                  <p:oleObj spid="_x0000_s3840" name="" r:id="rId21" imgW="111760" imgH="111760" progId="Equation.3">
                    <p:embed/>
                  </p:oleObj>
                </mc:Choice>
                <mc:Fallback>
                  <p:oleObj name="" r:id="rId21" imgW="111760" imgH="111760" progId="Equation.3">
                    <p:embed/>
                    <p:pic>
                      <p:nvPicPr>
                        <p:cNvPr id="0" name="图片 3839"/>
                        <p:cNvPicPr/>
                        <p:nvPr/>
                      </p:nvPicPr>
                      <p:blipFill>
                        <a:blip r:embed="rId22"/>
                        <a:stretch>
                          <a:fillRect/>
                        </a:stretch>
                      </p:blipFill>
                      <p:spPr>
                        <a:xfrm>
                          <a:off x="1547" y="918"/>
                          <a:ext cx="180" cy="162"/>
                        </a:xfrm>
                        <a:prstGeom prst="rect">
                          <a:avLst/>
                        </a:prstGeom>
                        <a:noFill/>
                        <a:ln w="38100">
                          <a:noFill/>
                          <a:miter/>
                        </a:ln>
                      </p:spPr>
                    </p:pic>
                  </p:oleObj>
                </mc:Fallback>
              </mc:AlternateContent>
            </a:graphicData>
          </a:graphic>
        </p:graphicFrame>
        <p:graphicFrame>
          <p:nvGraphicFramePr>
            <p:cNvPr id="57428" name="Object 45"/>
            <p:cNvGraphicFramePr>
              <a:graphicFrameLocks noChangeAspect="1"/>
            </p:cNvGraphicFramePr>
            <p:nvPr/>
          </p:nvGraphicFramePr>
          <p:xfrm>
            <a:off x="2275" y="922"/>
            <a:ext cx="211" cy="194"/>
          </p:xfrm>
          <a:graphic>
            <a:graphicData uri="http://schemas.openxmlformats.org/presentationml/2006/ole">
              <mc:AlternateContent xmlns:mc="http://schemas.openxmlformats.org/markup-compatibility/2006">
                <mc:Choice xmlns:v="urn:schemas-microsoft-com:vml" Requires="v">
                  <p:oleObj spid="_x0000_s3839" name="" r:id="rId23" imgW="81280" imgH="71120" progId="Equation.3">
                    <p:embed/>
                  </p:oleObj>
                </mc:Choice>
                <mc:Fallback>
                  <p:oleObj name="" r:id="rId23" imgW="81280" imgH="71120" progId="Equation.3">
                    <p:embed/>
                    <p:pic>
                      <p:nvPicPr>
                        <p:cNvPr id="0" name="图片 3838"/>
                        <p:cNvPicPr/>
                        <p:nvPr/>
                      </p:nvPicPr>
                      <p:blipFill>
                        <a:blip r:embed="rId24"/>
                        <a:stretch>
                          <a:fillRect/>
                        </a:stretch>
                      </p:blipFill>
                      <p:spPr>
                        <a:xfrm>
                          <a:off x="2275" y="922"/>
                          <a:ext cx="211" cy="194"/>
                        </a:xfrm>
                        <a:prstGeom prst="rect">
                          <a:avLst/>
                        </a:prstGeom>
                        <a:noFill/>
                        <a:ln w="38100">
                          <a:noFill/>
                          <a:miter/>
                        </a:ln>
                      </p:spPr>
                    </p:pic>
                  </p:oleObj>
                </mc:Fallback>
              </mc:AlternateContent>
            </a:graphicData>
          </a:graphic>
        </p:graphicFrame>
        <p:graphicFrame>
          <p:nvGraphicFramePr>
            <p:cNvPr id="57429" name="Object 46"/>
            <p:cNvGraphicFramePr>
              <a:graphicFrameLocks noChangeAspect="1"/>
            </p:cNvGraphicFramePr>
            <p:nvPr/>
          </p:nvGraphicFramePr>
          <p:xfrm>
            <a:off x="1316" y="345"/>
            <a:ext cx="833" cy="199"/>
          </p:xfrm>
          <a:graphic>
            <a:graphicData uri="http://schemas.openxmlformats.org/presentationml/2006/ole">
              <mc:AlternateContent xmlns:mc="http://schemas.openxmlformats.org/markup-compatibility/2006">
                <mc:Choice xmlns:v="urn:schemas-microsoft-com:vml" Requires="v">
                  <p:oleObj spid="_x0000_s3841" name="" r:id="rId25" imgW="731520" imgH="111760" progId="Equation.3">
                    <p:embed/>
                  </p:oleObj>
                </mc:Choice>
                <mc:Fallback>
                  <p:oleObj name="" r:id="rId25" imgW="731520" imgH="111760" progId="Equation.3">
                    <p:embed/>
                    <p:pic>
                      <p:nvPicPr>
                        <p:cNvPr id="0" name="图片 3840"/>
                        <p:cNvPicPr/>
                        <p:nvPr/>
                      </p:nvPicPr>
                      <p:blipFill>
                        <a:blip r:embed="rId26"/>
                        <a:stretch>
                          <a:fillRect/>
                        </a:stretch>
                      </p:blipFill>
                      <p:spPr>
                        <a:xfrm>
                          <a:off x="1316" y="345"/>
                          <a:ext cx="833" cy="199"/>
                        </a:xfrm>
                        <a:prstGeom prst="rect">
                          <a:avLst/>
                        </a:prstGeom>
                        <a:noFill/>
                        <a:ln w="38100">
                          <a:noFill/>
                          <a:miter/>
                        </a:ln>
                      </p:spPr>
                    </p:pic>
                  </p:oleObj>
                </mc:Fallback>
              </mc:AlternateContent>
            </a:graphicData>
          </a:graphic>
        </p:graphicFrame>
      </p:grpSp>
      <p:grpSp>
        <p:nvGrpSpPr>
          <p:cNvPr id="10" name="Group 47"/>
          <p:cNvGrpSpPr/>
          <p:nvPr/>
        </p:nvGrpSpPr>
        <p:grpSpPr>
          <a:xfrm>
            <a:off x="387350" y="4633913"/>
            <a:ext cx="4040188" cy="1868487"/>
            <a:chOff x="81" y="87"/>
            <a:chExt cx="2545" cy="1177"/>
          </a:xfrm>
        </p:grpSpPr>
        <p:sp>
          <p:nvSpPr>
            <p:cNvPr id="57398" name="Line 53"/>
            <p:cNvSpPr/>
            <p:nvPr/>
          </p:nvSpPr>
          <p:spPr>
            <a:xfrm>
              <a:off x="1303" y="610"/>
              <a:ext cx="432" cy="0"/>
            </a:xfrm>
            <a:prstGeom prst="line">
              <a:avLst/>
            </a:prstGeom>
            <a:ln w="9525" cap="flat" cmpd="sng">
              <a:solidFill>
                <a:schemeClr val="tx1"/>
              </a:solidFill>
              <a:prstDash val="solid"/>
              <a:headEnd type="none" w="med" len="med"/>
              <a:tailEnd type="oval" w="sm" len="sm"/>
            </a:ln>
          </p:spPr>
        </p:sp>
        <p:sp>
          <p:nvSpPr>
            <p:cNvPr id="57399" name="Line 54"/>
            <p:cNvSpPr/>
            <p:nvPr/>
          </p:nvSpPr>
          <p:spPr>
            <a:xfrm>
              <a:off x="871" y="610"/>
              <a:ext cx="432" cy="0"/>
            </a:xfrm>
            <a:prstGeom prst="line">
              <a:avLst/>
            </a:prstGeom>
            <a:ln w="9525" cap="flat" cmpd="sng">
              <a:solidFill>
                <a:schemeClr val="tx1"/>
              </a:solidFill>
              <a:prstDash val="solid"/>
              <a:headEnd type="none" w="med" len="med"/>
              <a:tailEnd type="oval" w="sm" len="sm"/>
            </a:ln>
          </p:spPr>
        </p:sp>
        <p:sp>
          <p:nvSpPr>
            <p:cNvPr id="57400" name="Line 55"/>
            <p:cNvSpPr/>
            <p:nvPr/>
          </p:nvSpPr>
          <p:spPr>
            <a:xfrm flipV="1">
              <a:off x="439" y="879"/>
              <a:ext cx="0" cy="269"/>
            </a:xfrm>
            <a:prstGeom prst="line">
              <a:avLst/>
            </a:prstGeom>
            <a:ln w="9525" cap="flat" cmpd="sng">
              <a:solidFill>
                <a:schemeClr val="tx1"/>
              </a:solidFill>
              <a:prstDash val="solid"/>
              <a:headEnd type="oval" w="sm" len="sm"/>
              <a:tailEnd type="oval" w="sm" len="sm"/>
            </a:ln>
          </p:spPr>
        </p:sp>
        <p:sp>
          <p:nvSpPr>
            <p:cNvPr id="57401" name="Line 56"/>
            <p:cNvSpPr/>
            <p:nvPr/>
          </p:nvSpPr>
          <p:spPr>
            <a:xfrm flipV="1">
              <a:off x="439" y="610"/>
              <a:ext cx="2060" cy="0"/>
            </a:xfrm>
            <a:prstGeom prst="line">
              <a:avLst/>
            </a:prstGeom>
            <a:ln w="9525" cap="flat" cmpd="sng">
              <a:solidFill>
                <a:schemeClr val="tx1"/>
              </a:solidFill>
              <a:prstDash val="solid"/>
              <a:headEnd type="none" w="med" len="med"/>
              <a:tailEnd type="triangle" w="sm" len="lg"/>
            </a:ln>
          </p:spPr>
        </p:sp>
        <p:sp>
          <p:nvSpPr>
            <p:cNvPr id="57402" name="Line 57"/>
            <p:cNvSpPr/>
            <p:nvPr/>
          </p:nvSpPr>
          <p:spPr>
            <a:xfrm flipV="1">
              <a:off x="439" y="342"/>
              <a:ext cx="0" cy="268"/>
            </a:xfrm>
            <a:prstGeom prst="line">
              <a:avLst/>
            </a:prstGeom>
            <a:ln w="9525" cap="flat" cmpd="sng">
              <a:solidFill>
                <a:schemeClr val="tx1"/>
              </a:solidFill>
              <a:prstDash val="solid"/>
              <a:headEnd type="oval" w="sm" len="sm"/>
              <a:tailEnd type="oval" w="sm" len="sm"/>
            </a:ln>
          </p:spPr>
        </p:sp>
        <p:sp>
          <p:nvSpPr>
            <p:cNvPr id="57403" name="Line 58"/>
            <p:cNvSpPr/>
            <p:nvPr/>
          </p:nvSpPr>
          <p:spPr>
            <a:xfrm flipV="1">
              <a:off x="439" y="610"/>
              <a:ext cx="0" cy="269"/>
            </a:xfrm>
            <a:prstGeom prst="line">
              <a:avLst/>
            </a:prstGeom>
            <a:ln w="9525" cap="flat" cmpd="sng">
              <a:solidFill>
                <a:schemeClr val="tx1"/>
              </a:solidFill>
              <a:prstDash val="solid"/>
              <a:headEnd type="oval" w="sm" len="sm"/>
              <a:tailEnd type="oval" w="sm" len="sm"/>
            </a:ln>
          </p:spPr>
        </p:sp>
        <p:sp>
          <p:nvSpPr>
            <p:cNvPr id="57404" name="Line 59"/>
            <p:cNvSpPr/>
            <p:nvPr/>
          </p:nvSpPr>
          <p:spPr>
            <a:xfrm>
              <a:off x="439" y="610"/>
              <a:ext cx="432" cy="0"/>
            </a:xfrm>
            <a:prstGeom prst="line">
              <a:avLst/>
            </a:prstGeom>
            <a:ln w="9525" cap="flat" cmpd="sng">
              <a:solidFill>
                <a:schemeClr val="tx1"/>
              </a:solidFill>
              <a:prstDash val="solid"/>
              <a:headEnd type="oval" w="sm" len="sm"/>
              <a:tailEnd type="oval" w="sm" len="sm"/>
            </a:ln>
          </p:spPr>
        </p:sp>
        <p:graphicFrame>
          <p:nvGraphicFramePr>
            <p:cNvPr id="57405" name="Object 56"/>
            <p:cNvGraphicFramePr>
              <a:graphicFrameLocks noChangeAspect="1"/>
            </p:cNvGraphicFramePr>
            <p:nvPr/>
          </p:nvGraphicFramePr>
          <p:xfrm>
            <a:off x="813" y="611"/>
            <a:ext cx="202" cy="212"/>
          </p:xfrm>
          <a:graphic>
            <a:graphicData uri="http://schemas.openxmlformats.org/presentationml/2006/ole">
              <mc:AlternateContent xmlns:mc="http://schemas.openxmlformats.org/markup-compatibility/2006">
                <mc:Choice xmlns:v="urn:schemas-microsoft-com:vml" Requires="v">
                  <p:oleObj spid="_x0000_s3836" name="" r:id="rId27" imgW="162560" imgH="111760" progId="Equation.3">
                    <p:embed/>
                  </p:oleObj>
                </mc:Choice>
                <mc:Fallback>
                  <p:oleObj name="" r:id="rId27" imgW="162560" imgH="111760" progId="Equation.3">
                    <p:embed/>
                    <p:pic>
                      <p:nvPicPr>
                        <p:cNvPr id="0" name="图片 3835"/>
                        <p:cNvPicPr/>
                        <p:nvPr/>
                      </p:nvPicPr>
                      <p:blipFill>
                        <a:blip r:embed="rId28"/>
                        <a:stretch>
                          <a:fillRect/>
                        </a:stretch>
                      </p:blipFill>
                      <p:spPr>
                        <a:xfrm>
                          <a:off x="813" y="611"/>
                          <a:ext cx="202" cy="212"/>
                        </a:xfrm>
                        <a:prstGeom prst="rect">
                          <a:avLst/>
                        </a:prstGeom>
                        <a:noFill/>
                        <a:ln w="38100">
                          <a:noFill/>
                          <a:miter/>
                        </a:ln>
                      </p:spPr>
                    </p:pic>
                  </p:oleObj>
                </mc:Fallback>
              </mc:AlternateContent>
            </a:graphicData>
          </a:graphic>
        </p:graphicFrame>
        <p:graphicFrame>
          <p:nvGraphicFramePr>
            <p:cNvPr id="57406" name="Object 57"/>
            <p:cNvGraphicFramePr>
              <a:graphicFrameLocks noChangeAspect="1"/>
            </p:cNvGraphicFramePr>
            <p:nvPr/>
          </p:nvGraphicFramePr>
          <p:xfrm>
            <a:off x="1271" y="610"/>
            <a:ext cx="76" cy="195"/>
          </p:xfrm>
          <a:graphic>
            <a:graphicData uri="http://schemas.openxmlformats.org/presentationml/2006/ole">
              <mc:AlternateContent xmlns:mc="http://schemas.openxmlformats.org/markup-compatibility/2006">
                <mc:Choice xmlns:v="urn:schemas-microsoft-com:vml" Requires="v">
                  <p:oleObj spid="_x0000_s3837" name="" r:id="rId29" imgW="20320" imgH="91440" progId="Equation.3">
                    <p:embed/>
                  </p:oleObj>
                </mc:Choice>
                <mc:Fallback>
                  <p:oleObj name="" r:id="rId29" imgW="20320" imgH="91440" progId="Equation.3">
                    <p:embed/>
                    <p:pic>
                      <p:nvPicPr>
                        <p:cNvPr id="0" name="图片 3836"/>
                        <p:cNvPicPr/>
                        <p:nvPr/>
                      </p:nvPicPr>
                      <p:blipFill>
                        <a:blip r:embed="rId30"/>
                        <a:stretch>
                          <a:fillRect/>
                        </a:stretch>
                      </p:blipFill>
                      <p:spPr>
                        <a:xfrm>
                          <a:off x="1271" y="610"/>
                          <a:ext cx="76" cy="195"/>
                        </a:xfrm>
                        <a:prstGeom prst="rect">
                          <a:avLst/>
                        </a:prstGeom>
                        <a:noFill/>
                        <a:ln w="38100">
                          <a:noFill/>
                          <a:miter/>
                        </a:ln>
                      </p:spPr>
                    </p:pic>
                  </p:oleObj>
                </mc:Fallback>
              </mc:AlternateContent>
            </a:graphicData>
          </a:graphic>
        </p:graphicFrame>
        <p:graphicFrame>
          <p:nvGraphicFramePr>
            <p:cNvPr id="57407" name="Object 58"/>
            <p:cNvGraphicFramePr>
              <a:graphicFrameLocks noChangeAspect="1"/>
            </p:cNvGraphicFramePr>
            <p:nvPr/>
          </p:nvGraphicFramePr>
          <p:xfrm>
            <a:off x="1654" y="613"/>
            <a:ext cx="182" cy="192"/>
          </p:xfrm>
          <a:graphic>
            <a:graphicData uri="http://schemas.openxmlformats.org/presentationml/2006/ole">
              <mc:AlternateContent xmlns:mc="http://schemas.openxmlformats.org/markup-compatibility/2006">
                <mc:Choice xmlns:v="urn:schemas-microsoft-com:vml" Requires="v">
                  <p:oleObj spid="_x0000_s3843" name="" r:id="rId31" imgW="111760" imgH="111760" progId="Equation.3">
                    <p:embed/>
                  </p:oleObj>
                </mc:Choice>
                <mc:Fallback>
                  <p:oleObj name="" r:id="rId31" imgW="111760" imgH="111760" progId="Equation.3">
                    <p:embed/>
                    <p:pic>
                      <p:nvPicPr>
                        <p:cNvPr id="0" name="图片 3842"/>
                        <p:cNvPicPr/>
                        <p:nvPr/>
                      </p:nvPicPr>
                      <p:blipFill>
                        <a:blip r:embed="rId32"/>
                        <a:stretch>
                          <a:fillRect/>
                        </a:stretch>
                      </p:blipFill>
                      <p:spPr>
                        <a:xfrm>
                          <a:off x="1654" y="613"/>
                          <a:ext cx="182" cy="192"/>
                        </a:xfrm>
                        <a:prstGeom prst="rect">
                          <a:avLst/>
                        </a:prstGeom>
                        <a:noFill/>
                        <a:ln w="38100">
                          <a:noFill/>
                          <a:miter/>
                        </a:ln>
                      </p:spPr>
                    </p:pic>
                  </p:oleObj>
                </mc:Fallback>
              </mc:AlternateContent>
            </a:graphicData>
          </a:graphic>
        </p:graphicFrame>
        <p:graphicFrame>
          <p:nvGraphicFramePr>
            <p:cNvPr id="57408" name="Object 59"/>
            <p:cNvGraphicFramePr>
              <a:graphicFrameLocks noChangeAspect="1"/>
            </p:cNvGraphicFramePr>
            <p:nvPr/>
          </p:nvGraphicFramePr>
          <p:xfrm>
            <a:off x="2396" y="400"/>
            <a:ext cx="230" cy="209"/>
          </p:xfrm>
          <a:graphic>
            <a:graphicData uri="http://schemas.openxmlformats.org/presentationml/2006/ole">
              <mc:AlternateContent xmlns:mc="http://schemas.openxmlformats.org/markup-compatibility/2006">
                <mc:Choice xmlns:v="urn:schemas-microsoft-com:vml" Requires="v">
                  <p:oleObj spid="_x0000_s3846" name="" r:id="rId33" imgW="81280" imgH="71120" progId="Equation.3">
                    <p:embed/>
                  </p:oleObj>
                </mc:Choice>
                <mc:Fallback>
                  <p:oleObj name="" r:id="rId33" imgW="81280" imgH="71120" progId="Equation.3">
                    <p:embed/>
                    <p:pic>
                      <p:nvPicPr>
                        <p:cNvPr id="0" name="图片 3845"/>
                        <p:cNvPicPr/>
                        <p:nvPr/>
                      </p:nvPicPr>
                      <p:blipFill>
                        <a:blip r:embed="rId34"/>
                        <a:stretch>
                          <a:fillRect/>
                        </a:stretch>
                      </p:blipFill>
                      <p:spPr>
                        <a:xfrm>
                          <a:off x="2396" y="400"/>
                          <a:ext cx="230" cy="209"/>
                        </a:xfrm>
                        <a:prstGeom prst="rect">
                          <a:avLst/>
                        </a:prstGeom>
                        <a:noFill/>
                        <a:ln w="38100">
                          <a:noFill/>
                          <a:miter/>
                        </a:ln>
                      </p:spPr>
                    </p:pic>
                  </p:oleObj>
                </mc:Fallback>
              </mc:AlternateContent>
            </a:graphicData>
          </a:graphic>
        </p:graphicFrame>
        <p:graphicFrame>
          <p:nvGraphicFramePr>
            <p:cNvPr id="57409" name="Object 60"/>
            <p:cNvGraphicFramePr>
              <a:graphicFrameLocks noChangeAspect="1"/>
            </p:cNvGraphicFramePr>
            <p:nvPr/>
          </p:nvGraphicFramePr>
          <p:xfrm>
            <a:off x="246" y="482"/>
            <a:ext cx="185" cy="225"/>
          </p:xfrm>
          <a:graphic>
            <a:graphicData uri="http://schemas.openxmlformats.org/presentationml/2006/ole">
              <mc:AlternateContent xmlns:mc="http://schemas.openxmlformats.org/markup-compatibility/2006">
                <mc:Choice xmlns:v="urn:schemas-microsoft-com:vml" Requires="v">
                  <p:oleObj spid="_x0000_s3847" name="" r:id="rId35" imgW="111760" imgH="172720" progId="Equation.3">
                    <p:embed/>
                  </p:oleObj>
                </mc:Choice>
                <mc:Fallback>
                  <p:oleObj name="" r:id="rId35" imgW="111760" imgH="172720" progId="Equation.3">
                    <p:embed/>
                    <p:pic>
                      <p:nvPicPr>
                        <p:cNvPr id="0" name="图片 3846"/>
                        <p:cNvPicPr/>
                        <p:nvPr/>
                      </p:nvPicPr>
                      <p:blipFill>
                        <a:blip r:embed="rId36"/>
                        <a:stretch>
                          <a:fillRect/>
                        </a:stretch>
                      </p:blipFill>
                      <p:spPr>
                        <a:xfrm>
                          <a:off x="246" y="482"/>
                          <a:ext cx="185" cy="225"/>
                        </a:xfrm>
                        <a:prstGeom prst="rect">
                          <a:avLst/>
                        </a:prstGeom>
                        <a:noFill/>
                        <a:ln w="38100">
                          <a:noFill/>
                          <a:miter/>
                        </a:ln>
                      </p:spPr>
                    </p:pic>
                  </p:oleObj>
                </mc:Fallback>
              </mc:AlternateContent>
            </a:graphicData>
          </a:graphic>
        </p:graphicFrame>
        <p:graphicFrame>
          <p:nvGraphicFramePr>
            <p:cNvPr id="57410" name="Object 61"/>
            <p:cNvGraphicFramePr>
              <a:graphicFrameLocks noChangeAspect="1"/>
            </p:cNvGraphicFramePr>
            <p:nvPr/>
          </p:nvGraphicFramePr>
          <p:xfrm>
            <a:off x="190" y="184"/>
            <a:ext cx="252" cy="242"/>
          </p:xfrm>
          <a:graphic>
            <a:graphicData uri="http://schemas.openxmlformats.org/presentationml/2006/ole">
              <mc:AlternateContent xmlns:mc="http://schemas.openxmlformats.org/markup-compatibility/2006">
                <mc:Choice xmlns:v="urn:schemas-microsoft-com:vml" Requires="v">
                  <p:oleObj spid="_x0000_s3848" name="" r:id="rId37" imgW="193040" imgH="172720" progId="Equation.3">
                    <p:embed/>
                  </p:oleObj>
                </mc:Choice>
                <mc:Fallback>
                  <p:oleObj name="" r:id="rId37" imgW="193040" imgH="172720" progId="Equation.3">
                    <p:embed/>
                    <p:pic>
                      <p:nvPicPr>
                        <p:cNvPr id="0" name="图片 3847"/>
                        <p:cNvPicPr/>
                        <p:nvPr/>
                      </p:nvPicPr>
                      <p:blipFill>
                        <a:blip r:embed="rId38"/>
                        <a:stretch>
                          <a:fillRect/>
                        </a:stretch>
                      </p:blipFill>
                      <p:spPr>
                        <a:xfrm>
                          <a:off x="190" y="184"/>
                          <a:ext cx="252" cy="242"/>
                        </a:xfrm>
                        <a:prstGeom prst="rect">
                          <a:avLst/>
                        </a:prstGeom>
                        <a:noFill/>
                        <a:ln w="38100">
                          <a:noFill/>
                          <a:miter/>
                        </a:ln>
                      </p:spPr>
                    </p:pic>
                  </p:oleObj>
                </mc:Fallback>
              </mc:AlternateContent>
            </a:graphicData>
          </a:graphic>
        </p:graphicFrame>
        <p:graphicFrame>
          <p:nvGraphicFramePr>
            <p:cNvPr id="57411" name="Object 62"/>
            <p:cNvGraphicFramePr>
              <a:graphicFrameLocks noChangeAspect="1"/>
            </p:cNvGraphicFramePr>
            <p:nvPr/>
          </p:nvGraphicFramePr>
          <p:xfrm>
            <a:off x="94" y="712"/>
            <a:ext cx="355" cy="262"/>
          </p:xfrm>
          <a:graphic>
            <a:graphicData uri="http://schemas.openxmlformats.org/presentationml/2006/ole">
              <mc:AlternateContent xmlns:mc="http://schemas.openxmlformats.org/markup-compatibility/2006">
                <mc:Choice xmlns:v="urn:schemas-microsoft-com:vml" Requires="v">
                  <p:oleObj spid="_x0000_s3859" name="" r:id="rId39" imgW="304800" imgH="172720" progId="Equation.3">
                    <p:embed/>
                  </p:oleObj>
                </mc:Choice>
                <mc:Fallback>
                  <p:oleObj name="" r:id="rId39" imgW="304800" imgH="172720" progId="Equation.3">
                    <p:embed/>
                    <p:pic>
                      <p:nvPicPr>
                        <p:cNvPr id="0" name="图片 3858"/>
                        <p:cNvPicPr/>
                        <p:nvPr/>
                      </p:nvPicPr>
                      <p:blipFill>
                        <a:blip r:embed="rId40"/>
                        <a:stretch>
                          <a:fillRect/>
                        </a:stretch>
                      </p:blipFill>
                      <p:spPr>
                        <a:xfrm>
                          <a:off x="94" y="712"/>
                          <a:ext cx="355" cy="262"/>
                        </a:xfrm>
                        <a:prstGeom prst="rect">
                          <a:avLst/>
                        </a:prstGeom>
                        <a:noFill/>
                        <a:ln w="38100">
                          <a:noFill/>
                          <a:miter/>
                        </a:ln>
                      </p:spPr>
                    </p:pic>
                  </p:oleObj>
                </mc:Fallback>
              </mc:AlternateContent>
            </a:graphicData>
          </a:graphic>
        </p:graphicFrame>
        <p:graphicFrame>
          <p:nvGraphicFramePr>
            <p:cNvPr id="57412" name="Object 63"/>
            <p:cNvGraphicFramePr>
              <a:graphicFrameLocks noChangeAspect="1"/>
            </p:cNvGraphicFramePr>
            <p:nvPr/>
          </p:nvGraphicFramePr>
          <p:xfrm>
            <a:off x="81" y="977"/>
            <a:ext cx="368" cy="244"/>
          </p:xfrm>
          <a:graphic>
            <a:graphicData uri="http://schemas.openxmlformats.org/presentationml/2006/ole">
              <mc:AlternateContent xmlns:mc="http://schemas.openxmlformats.org/markup-compatibility/2006">
                <mc:Choice xmlns:v="urn:schemas-microsoft-com:vml" Requires="v">
                  <p:oleObj spid="_x0000_s3855" name="" r:id="rId41" imgW="365760" imgH="172720" progId="Equation.3">
                    <p:embed/>
                  </p:oleObj>
                </mc:Choice>
                <mc:Fallback>
                  <p:oleObj name="" r:id="rId41" imgW="365760" imgH="172720" progId="Equation.3">
                    <p:embed/>
                    <p:pic>
                      <p:nvPicPr>
                        <p:cNvPr id="0" name="图片 3854"/>
                        <p:cNvPicPr/>
                        <p:nvPr/>
                      </p:nvPicPr>
                      <p:blipFill>
                        <a:blip r:embed="rId42"/>
                        <a:stretch>
                          <a:fillRect/>
                        </a:stretch>
                      </p:blipFill>
                      <p:spPr>
                        <a:xfrm>
                          <a:off x="81" y="977"/>
                          <a:ext cx="368" cy="244"/>
                        </a:xfrm>
                        <a:prstGeom prst="rect">
                          <a:avLst/>
                        </a:prstGeom>
                        <a:noFill/>
                        <a:ln w="38100">
                          <a:noFill/>
                          <a:miter/>
                        </a:ln>
                      </p:spPr>
                    </p:pic>
                  </p:oleObj>
                </mc:Fallback>
              </mc:AlternateContent>
            </a:graphicData>
          </a:graphic>
        </p:graphicFrame>
        <p:sp>
          <p:nvSpPr>
            <p:cNvPr id="57413" name="Line 69"/>
            <p:cNvSpPr/>
            <p:nvPr/>
          </p:nvSpPr>
          <p:spPr>
            <a:xfrm>
              <a:off x="439" y="879"/>
              <a:ext cx="1794" cy="0"/>
            </a:xfrm>
            <a:prstGeom prst="line">
              <a:avLst/>
            </a:prstGeom>
            <a:ln w="25400" cap="flat" cmpd="sng">
              <a:solidFill>
                <a:srgbClr val="FF0000"/>
              </a:solidFill>
              <a:prstDash val="solid"/>
              <a:headEnd type="none" w="med" len="med"/>
              <a:tailEnd type="none" w="med" len="med"/>
            </a:ln>
          </p:spPr>
        </p:sp>
        <p:graphicFrame>
          <p:nvGraphicFramePr>
            <p:cNvPr id="57414" name="Object 66"/>
            <p:cNvGraphicFramePr>
              <a:graphicFrameLocks noChangeAspect="1"/>
            </p:cNvGraphicFramePr>
            <p:nvPr/>
          </p:nvGraphicFramePr>
          <p:xfrm>
            <a:off x="494" y="87"/>
            <a:ext cx="360" cy="239"/>
          </p:xfrm>
          <a:graphic>
            <a:graphicData uri="http://schemas.openxmlformats.org/presentationml/2006/ole">
              <mc:AlternateContent xmlns:mc="http://schemas.openxmlformats.org/markup-compatibility/2006">
                <mc:Choice xmlns:v="urn:schemas-microsoft-com:vml" Requires="v">
                  <p:oleObj spid="_x0000_s3853" name="" r:id="rId43" imgW="355600" imgH="203200" progId="Equation.DSMT4">
                    <p:embed/>
                  </p:oleObj>
                </mc:Choice>
                <mc:Fallback>
                  <p:oleObj name="" r:id="rId43" imgW="355600" imgH="203200" progId="Equation.DSMT4">
                    <p:embed/>
                    <p:pic>
                      <p:nvPicPr>
                        <p:cNvPr id="0" name="图片 3852"/>
                        <p:cNvPicPr/>
                        <p:nvPr/>
                      </p:nvPicPr>
                      <p:blipFill>
                        <a:blip r:embed="rId44"/>
                        <a:stretch>
                          <a:fillRect/>
                        </a:stretch>
                      </p:blipFill>
                      <p:spPr>
                        <a:xfrm>
                          <a:off x="494" y="87"/>
                          <a:ext cx="360" cy="239"/>
                        </a:xfrm>
                        <a:prstGeom prst="rect">
                          <a:avLst/>
                        </a:prstGeom>
                        <a:noFill/>
                        <a:ln w="38100">
                          <a:noFill/>
                          <a:miter/>
                        </a:ln>
                      </p:spPr>
                    </p:pic>
                  </p:oleObj>
                </mc:Fallback>
              </mc:AlternateContent>
            </a:graphicData>
          </a:graphic>
        </p:graphicFrame>
        <p:sp>
          <p:nvSpPr>
            <p:cNvPr id="57415" name="Line 72"/>
            <p:cNvSpPr/>
            <p:nvPr/>
          </p:nvSpPr>
          <p:spPr>
            <a:xfrm flipV="1">
              <a:off x="443" y="160"/>
              <a:ext cx="0" cy="1104"/>
            </a:xfrm>
            <a:prstGeom prst="line">
              <a:avLst/>
            </a:prstGeom>
            <a:ln w="9525" cap="flat" cmpd="sng">
              <a:solidFill>
                <a:schemeClr val="tx1"/>
              </a:solidFill>
              <a:prstDash val="solid"/>
              <a:headEnd type="none" w="med" len="med"/>
              <a:tailEnd type="triangle" w="med" len="med"/>
            </a:ln>
          </p:spPr>
        </p:sp>
      </p:grpSp>
      <p:grpSp>
        <p:nvGrpSpPr>
          <p:cNvPr id="11" name="Group 68"/>
          <p:cNvGrpSpPr/>
          <p:nvPr/>
        </p:nvGrpSpPr>
        <p:grpSpPr>
          <a:xfrm>
            <a:off x="5089525" y="3228975"/>
            <a:ext cx="4019550" cy="957263"/>
            <a:chOff x="0" y="0"/>
            <a:chExt cx="2532" cy="603"/>
          </a:xfrm>
        </p:grpSpPr>
        <p:graphicFrame>
          <p:nvGraphicFramePr>
            <p:cNvPr id="57396" name="Object 69"/>
            <p:cNvGraphicFramePr>
              <a:graphicFrameLocks noChangeAspect="1"/>
            </p:cNvGraphicFramePr>
            <p:nvPr/>
          </p:nvGraphicFramePr>
          <p:xfrm>
            <a:off x="616" y="292"/>
            <a:ext cx="1176" cy="311"/>
          </p:xfrm>
          <a:graphic>
            <a:graphicData uri="http://schemas.openxmlformats.org/presentationml/2006/ole">
              <mc:AlternateContent xmlns:mc="http://schemas.openxmlformats.org/markup-compatibility/2006">
                <mc:Choice xmlns:v="urn:schemas-microsoft-com:vml" Requires="v">
                  <p:oleObj spid="_x0000_s3856" name="" r:id="rId45" imgW="955040" imgH="203200" progId="Equation.3">
                    <p:embed/>
                  </p:oleObj>
                </mc:Choice>
                <mc:Fallback>
                  <p:oleObj name="" r:id="rId45" imgW="955040" imgH="203200" progId="Equation.3">
                    <p:embed/>
                    <p:pic>
                      <p:nvPicPr>
                        <p:cNvPr id="0" name="图片 3855"/>
                        <p:cNvPicPr/>
                        <p:nvPr/>
                      </p:nvPicPr>
                      <p:blipFill>
                        <a:blip r:embed="rId46"/>
                        <a:stretch>
                          <a:fillRect/>
                        </a:stretch>
                      </p:blipFill>
                      <p:spPr>
                        <a:xfrm>
                          <a:off x="616" y="292"/>
                          <a:ext cx="1176" cy="311"/>
                        </a:xfrm>
                        <a:prstGeom prst="rect">
                          <a:avLst/>
                        </a:prstGeom>
                        <a:noFill/>
                        <a:ln w="38100">
                          <a:noFill/>
                          <a:miter/>
                        </a:ln>
                      </p:spPr>
                    </p:pic>
                  </p:oleObj>
                </mc:Fallback>
              </mc:AlternateContent>
            </a:graphicData>
          </a:graphic>
        </p:graphicFrame>
        <p:sp>
          <p:nvSpPr>
            <p:cNvPr id="57397" name="Rectangle 74"/>
            <p:cNvSpPr/>
            <p:nvPr/>
          </p:nvSpPr>
          <p:spPr>
            <a:xfrm>
              <a:off x="0" y="0"/>
              <a:ext cx="2532"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积分环节的相频特性是：</a:t>
              </a:r>
              <a:r>
                <a:rPr lang="zh-CN" altLang="en-US" sz="2600" b="1" dirty="0">
                  <a:solidFill>
                    <a:schemeClr val="tx1"/>
                  </a:solidFill>
                  <a:latin typeface="宋体" panose="02010600030101010101" pitchFamily="2" charset="-122"/>
                </a:rPr>
                <a:t> </a:t>
              </a:r>
              <a:endParaRPr lang="zh-CN" altLang="en-US" sz="2600" b="1" dirty="0">
                <a:solidFill>
                  <a:schemeClr val="tx1"/>
                </a:solidFill>
                <a:latin typeface="宋体" panose="02010600030101010101" pitchFamily="2" charset="-122"/>
              </a:endParaRPr>
            </a:p>
          </p:txBody>
        </p:sp>
      </p:grpSp>
      <p:grpSp>
        <p:nvGrpSpPr>
          <p:cNvPr id="12" name="Group 79"/>
          <p:cNvGrpSpPr/>
          <p:nvPr/>
        </p:nvGrpSpPr>
        <p:grpSpPr>
          <a:xfrm>
            <a:off x="5003800" y="2247900"/>
            <a:ext cx="4114800" cy="4178300"/>
            <a:chOff x="0" y="56"/>
            <a:chExt cx="2592" cy="2632"/>
          </a:xfrm>
        </p:grpSpPr>
        <p:sp>
          <p:nvSpPr>
            <p:cNvPr id="57363" name="AutoShape 131"/>
            <p:cNvSpPr/>
            <p:nvPr/>
          </p:nvSpPr>
          <p:spPr>
            <a:xfrm>
              <a:off x="0" y="124"/>
              <a:ext cx="2592" cy="2487"/>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7364" name="Line 132"/>
            <p:cNvSpPr/>
            <p:nvPr/>
          </p:nvSpPr>
          <p:spPr>
            <a:xfrm flipV="1">
              <a:off x="576" y="1492"/>
              <a:ext cx="0" cy="1196"/>
            </a:xfrm>
            <a:prstGeom prst="line">
              <a:avLst/>
            </a:prstGeom>
            <a:ln w="9525" cap="flat" cmpd="sng">
              <a:solidFill>
                <a:schemeClr val="tx1"/>
              </a:solidFill>
              <a:prstDash val="solid"/>
              <a:headEnd type="none" w="med" len="med"/>
              <a:tailEnd type="triangle" w="sm" len="lg"/>
            </a:ln>
          </p:spPr>
        </p:sp>
        <p:graphicFrame>
          <p:nvGraphicFramePr>
            <p:cNvPr id="57365" name="Object 82"/>
            <p:cNvGraphicFramePr>
              <a:graphicFrameLocks noChangeAspect="1"/>
            </p:cNvGraphicFramePr>
            <p:nvPr/>
          </p:nvGraphicFramePr>
          <p:xfrm>
            <a:off x="368" y="1909"/>
            <a:ext cx="193" cy="284"/>
          </p:xfrm>
          <a:graphic>
            <a:graphicData uri="http://schemas.openxmlformats.org/presentationml/2006/ole">
              <mc:AlternateContent xmlns:mc="http://schemas.openxmlformats.org/markup-compatibility/2006">
                <mc:Choice xmlns:v="urn:schemas-microsoft-com:vml" Requires="v">
                  <p:oleObj spid="_x0000_s3850" name="" r:id="rId47" imgW="111760" imgH="172720" progId="Equation.3">
                    <p:embed/>
                  </p:oleObj>
                </mc:Choice>
                <mc:Fallback>
                  <p:oleObj name="" r:id="rId47" imgW="111760" imgH="172720" progId="Equation.3">
                    <p:embed/>
                    <p:pic>
                      <p:nvPicPr>
                        <p:cNvPr id="0" name="图片 3849"/>
                        <p:cNvPicPr/>
                        <p:nvPr/>
                      </p:nvPicPr>
                      <p:blipFill>
                        <a:blip r:embed="rId48"/>
                        <a:stretch>
                          <a:fillRect/>
                        </a:stretch>
                      </p:blipFill>
                      <p:spPr>
                        <a:xfrm>
                          <a:off x="368" y="1909"/>
                          <a:ext cx="193" cy="284"/>
                        </a:xfrm>
                        <a:prstGeom prst="rect">
                          <a:avLst/>
                        </a:prstGeom>
                        <a:noFill/>
                        <a:ln w="38100">
                          <a:noFill/>
                          <a:miter/>
                        </a:ln>
                      </p:spPr>
                    </p:pic>
                  </p:oleObj>
                </mc:Fallback>
              </mc:AlternateContent>
            </a:graphicData>
          </a:graphic>
        </p:graphicFrame>
        <p:graphicFrame>
          <p:nvGraphicFramePr>
            <p:cNvPr id="57366" name="Object 83"/>
            <p:cNvGraphicFramePr>
              <a:graphicFrameLocks noChangeAspect="1"/>
            </p:cNvGraphicFramePr>
            <p:nvPr/>
          </p:nvGraphicFramePr>
          <p:xfrm>
            <a:off x="1345" y="1991"/>
            <a:ext cx="260" cy="193"/>
          </p:xfrm>
          <a:graphic>
            <a:graphicData uri="http://schemas.openxmlformats.org/presentationml/2006/ole">
              <mc:AlternateContent xmlns:mc="http://schemas.openxmlformats.org/markup-compatibility/2006">
                <mc:Choice xmlns:v="urn:schemas-microsoft-com:vml" Requires="v">
                  <p:oleObj spid="_x0000_s3851" name="" r:id="rId49" imgW="162560" imgH="111760" progId="Equation.3">
                    <p:embed/>
                  </p:oleObj>
                </mc:Choice>
                <mc:Fallback>
                  <p:oleObj name="" r:id="rId49" imgW="162560" imgH="111760" progId="Equation.3">
                    <p:embed/>
                    <p:pic>
                      <p:nvPicPr>
                        <p:cNvPr id="0" name="图片 3850"/>
                        <p:cNvPicPr/>
                        <p:nvPr/>
                      </p:nvPicPr>
                      <p:blipFill>
                        <a:blip r:embed="rId50"/>
                        <a:stretch>
                          <a:fillRect/>
                        </a:stretch>
                      </p:blipFill>
                      <p:spPr>
                        <a:xfrm>
                          <a:off x="1345" y="1991"/>
                          <a:ext cx="260" cy="193"/>
                        </a:xfrm>
                        <a:prstGeom prst="rect">
                          <a:avLst/>
                        </a:prstGeom>
                        <a:noFill/>
                        <a:ln w="38100">
                          <a:noFill/>
                          <a:miter/>
                        </a:ln>
                      </p:spPr>
                    </p:pic>
                  </p:oleObj>
                </mc:Fallback>
              </mc:AlternateContent>
            </a:graphicData>
          </a:graphic>
        </p:graphicFrame>
        <p:graphicFrame>
          <p:nvGraphicFramePr>
            <p:cNvPr id="57367" name="Object 84"/>
            <p:cNvGraphicFramePr>
              <a:graphicFrameLocks noChangeAspect="1"/>
            </p:cNvGraphicFramePr>
            <p:nvPr/>
          </p:nvGraphicFramePr>
          <p:xfrm>
            <a:off x="1861" y="1983"/>
            <a:ext cx="96" cy="182"/>
          </p:xfrm>
          <a:graphic>
            <a:graphicData uri="http://schemas.openxmlformats.org/presentationml/2006/ole">
              <mc:AlternateContent xmlns:mc="http://schemas.openxmlformats.org/markup-compatibility/2006">
                <mc:Choice xmlns:v="urn:schemas-microsoft-com:vml" Requires="v">
                  <p:oleObj spid="_x0000_s3852" name="" r:id="rId51" imgW="20320" imgH="91440" progId="Equation.3">
                    <p:embed/>
                  </p:oleObj>
                </mc:Choice>
                <mc:Fallback>
                  <p:oleObj name="" r:id="rId51" imgW="20320" imgH="91440" progId="Equation.3">
                    <p:embed/>
                    <p:pic>
                      <p:nvPicPr>
                        <p:cNvPr id="0" name="图片 3851"/>
                        <p:cNvPicPr/>
                        <p:nvPr/>
                      </p:nvPicPr>
                      <p:blipFill>
                        <a:blip r:embed="rId52"/>
                        <a:stretch>
                          <a:fillRect/>
                        </a:stretch>
                      </p:blipFill>
                      <p:spPr>
                        <a:xfrm>
                          <a:off x="1861" y="1983"/>
                          <a:ext cx="96" cy="182"/>
                        </a:xfrm>
                        <a:prstGeom prst="rect">
                          <a:avLst/>
                        </a:prstGeom>
                        <a:noFill/>
                        <a:ln w="38100">
                          <a:noFill/>
                          <a:miter/>
                        </a:ln>
                      </p:spPr>
                    </p:pic>
                  </p:oleObj>
                </mc:Fallback>
              </mc:AlternateContent>
            </a:graphicData>
          </a:graphic>
        </p:graphicFrame>
        <p:graphicFrame>
          <p:nvGraphicFramePr>
            <p:cNvPr id="57368" name="Object 86"/>
            <p:cNvGraphicFramePr>
              <a:graphicFrameLocks noChangeAspect="1"/>
            </p:cNvGraphicFramePr>
            <p:nvPr/>
          </p:nvGraphicFramePr>
          <p:xfrm>
            <a:off x="662" y="1460"/>
            <a:ext cx="349" cy="282"/>
          </p:xfrm>
          <a:graphic>
            <a:graphicData uri="http://schemas.openxmlformats.org/presentationml/2006/ole">
              <mc:AlternateContent xmlns:mc="http://schemas.openxmlformats.org/markup-compatibility/2006">
                <mc:Choice xmlns:v="urn:schemas-microsoft-com:vml" Requires="v">
                  <p:oleObj spid="_x0000_s3858" name="" r:id="rId53" imgW="304800" imgH="190500" progId="Equation.DSMT4">
                    <p:embed/>
                  </p:oleObj>
                </mc:Choice>
                <mc:Fallback>
                  <p:oleObj name="" r:id="rId53" imgW="304800" imgH="190500" progId="Equation.DSMT4">
                    <p:embed/>
                    <p:pic>
                      <p:nvPicPr>
                        <p:cNvPr id="0" name="图片 3857"/>
                        <p:cNvPicPr/>
                        <p:nvPr/>
                      </p:nvPicPr>
                      <p:blipFill>
                        <a:blip r:embed="rId54"/>
                        <a:stretch>
                          <a:fillRect/>
                        </a:stretch>
                      </p:blipFill>
                      <p:spPr>
                        <a:xfrm>
                          <a:off x="662" y="1460"/>
                          <a:ext cx="349" cy="282"/>
                        </a:xfrm>
                        <a:prstGeom prst="rect">
                          <a:avLst/>
                        </a:prstGeom>
                        <a:noFill/>
                        <a:ln w="38100">
                          <a:noFill/>
                          <a:miter/>
                        </a:ln>
                      </p:spPr>
                    </p:pic>
                  </p:oleObj>
                </mc:Fallback>
              </mc:AlternateContent>
            </a:graphicData>
          </a:graphic>
        </p:graphicFrame>
        <p:sp>
          <p:nvSpPr>
            <p:cNvPr id="57369" name="Line 138"/>
            <p:cNvSpPr/>
            <p:nvPr/>
          </p:nvSpPr>
          <p:spPr>
            <a:xfrm>
              <a:off x="569" y="2548"/>
              <a:ext cx="1822" cy="0"/>
            </a:xfrm>
            <a:prstGeom prst="line">
              <a:avLst/>
            </a:prstGeom>
            <a:ln w="25400" cap="flat" cmpd="sng">
              <a:solidFill>
                <a:srgbClr val="FF0000"/>
              </a:solidFill>
              <a:prstDash val="solid"/>
              <a:headEnd type="none" w="med" len="med"/>
              <a:tailEnd type="none" w="med" len="med"/>
            </a:ln>
          </p:spPr>
        </p:sp>
        <p:graphicFrame>
          <p:nvGraphicFramePr>
            <p:cNvPr id="57370" name="Object 88"/>
            <p:cNvGraphicFramePr>
              <a:graphicFrameLocks noChangeAspect="1"/>
            </p:cNvGraphicFramePr>
            <p:nvPr/>
          </p:nvGraphicFramePr>
          <p:xfrm>
            <a:off x="807" y="1973"/>
            <a:ext cx="363" cy="211"/>
          </p:xfrm>
          <a:graphic>
            <a:graphicData uri="http://schemas.openxmlformats.org/presentationml/2006/ole">
              <mc:AlternateContent xmlns:mc="http://schemas.openxmlformats.org/markup-compatibility/2006">
                <mc:Choice xmlns:v="urn:schemas-microsoft-com:vml" Requires="v">
                  <p:oleObj spid="_x0000_s3854" name="" r:id="rId55" imgW="233680" imgH="111760" progId="Equation.3">
                    <p:embed/>
                  </p:oleObj>
                </mc:Choice>
                <mc:Fallback>
                  <p:oleObj name="" r:id="rId55" imgW="233680" imgH="111760" progId="Equation.3">
                    <p:embed/>
                    <p:pic>
                      <p:nvPicPr>
                        <p:cNvPr id="0" name="图片 3853"/>
                        <p:cNvPicPr/>
                        <p:nvPr/>
                      </p:nvPicPr>
                      <p:blipFill>
                        <a:blip r:embed="rId56"/>
                        <a:stretch>
                          <a:fillRect/>
                        </a:stretch>
                      </p:blipFill>
                      <p:spPr>
                        <a:xfrm>
                          <a:off x="807" y="1973"/>
                          <a:ext cx="363" cy="211"/>
                        </a:xfrm>
                        <a:prstGeom prst="rect">
                          <a:avLst/>
                        </a:prstGeom>
                        <a:noFill/>
                        <a:ln w="38100">
                          <a:noFill/>
                          <a:miter/>
                        </a:ln>
                      </p:spPr>
                    </p:pic>
                  </p:oleObj>
                </mc:Fallback>
              </mc:AlternateContent>
            </a:graphicData>
          </a:graphic>
        </p:graphicFrame>
        <p:graphicFrame>
          <p:nvGraphicFramePr>
            <p:cNvPr id="57371" name="Object 89"/>
            <p:cNvGraphicFramePr>
              <a:graphicFrameLocks noChangeAspect="1"/>
            </p:cNvGraphicFramePr>
            <p:nvPr/>
          </p:nvGraphicFramePr>
          <p:xfrm>
            <a:off x="432" y="864"/>
            <a:ext cx="142" cy="217"/>
          </p:xfrm>
          <a:graphic>
            <a:graphicData uri="http://schemas.openxmlformats.org/presentationml/2006/ole">
              <mc:AlternateContent xmlns:mc="http://schemas.openxmlformats.org/markup-compatibility/2006">
                <mc:Choice xmlns:v="urn:schemas-microsoft-com:vml" Requires="v">
                  <p:oleObj spid="_x0000_s3857" name="" r:id="rId57" imgW="50800" imgH="111760" progId="Equation.3">
                    <p:embed/>
                  </p:oleObj>
                </mc:Choice>
                <mc:Fallback>
                  <p:oleObj name="" r:id="rId57" imgW="50800" imgH="111760" progId="Equation.3">
                    <p:embed/>
                    <p:pic>
                      <p:nvPicPr>
                        <p:cNvPr id="0" name="图片 3856"/>
                        <p:cNvPicPr/>
                        <p:nvPr/>
                      </p:nvPicPr>
                      <p:blipFill>
                        <a:blip r:embed="rId58"/>
                        <a:stretch>
                          <a:fillRect/>
                        </a:stretch>
                      </p:blipFill>
                      <p:spPr>
                        <a:xfrm>
                          <a:off x="432" y="864"/>
                          <a:ext cx="142" cy="217"/>
                        </a:xfrm>
                        <a:prstGeom prst="rect">
                          <a:avLst/>
                        </a:prstGeom>
                        <a:noFill/>
                        <a:ln w="38100">
                          <a:noFill/>
                          <a:miter/>
                        </a:ln>
                      </p:spPr>
                    </p:pic>
                  </p:oleObj>
                </mc:Fallback>
              </mc:AlternateContent>
            </a:graphicData>
          </a:graphic>
        </p:graphicFrame>
        <p:sp>
          <p:nvSpPr>
            <p:cNvPr id="57372" name="Line 141"/>
            <p:cNvSpPr/>
            <p:nvPr/>
          </p:nvSpPr>
          <p:spPr>
            <a:xfrm>
              <a:off x="308" y="1972"/>
              <a:ext cx="2149" cy="0"/>
            </a:xfrm>
            <a:prstGeom prst="line">
              <a:avLst/>
            </a:prstGeom>
            <a:ln w="9525" cap="flat" cmpd="sng">
              <a:solidFill>
                <a:schemeClr val="tx1"/>
              </a:solidFill>
              <a:prstDash val="solid"/>
              <a:headEnd type="none" w="med" len="med"/>
              <a:tailEnd type="triangle" w="sm" len="lg"/>
            </a:ln>
          </p:spPr>
        </p:sp>
        <p:sp>
          <p:nvSpPr>
            <p:cNvPr id="57373" name="Line 142"/>
            <p:cNvSpPr/>
            <p:nvPr/>
          </p:nvSpPr>
          <p:spPr>
            <a:xfrm>
              <a:off x="574" y="1972"/>
              <a:ext cx="429" cy="0"/>
            </a:xfrm>
            <a:prstGeom prst="line">
              <a:avLst/>
            </a:prstGeom>
            <a:ln w="9525" cap="flat" cmpd="sng">
              <a:solidFill>
                <a:schemeClr val="tx1"/>
              </a:solidFill>
              <a:prstDash val="solid"/>
              <a:headEnd type="oval" w="sm" len="sm"/>
              <a:tailEnd type="oval" w="sm" len="sm"/>
            </a:ln>
          </p:spPr>
        </p:sp>
        <p:sp>
          <p:nvSpPr>
            <p:cNvPr id="57374" name="Line 143"/>
            <p:cNvSpPr/>
            <p:nvPr/>
          </p:nvSpPr>
          <p:spPr>
            <a:xfrm>
              <a:off x="1011" y="1972"/>
              <a:ext cx="430" cy="0"/>
            </a:xfrm>
            <a:prstGeom prst="line">
              <a:avLst/>
            </a:prstGeom>
            <a:ln w="9525" cap="flat" cmpd="sng">
              <a:solidFill>
                <a:schemeClr val="tx1"/>
              </a:solidFill>
              <a:prstDash val="solid"/>
              <a:headEnd type="oval" w="sm" len="sm"/>
              <a:tailEnd type="oval" w="sm" len="sm"/>
            </a:ln>
          </p:spPr>
        </p:sp>
        <p:sp>
          <p:nvSpPr>
            <p:cNvPr id="57375" name="Line 144"/>
            <p:cNvSpPr/>
            <p:nvPr/>
          </p:nvSpPr>
          <p:spPr>
            <a:xfrm>
              <a:off x="1871" y="1972"/>
              <a:ext cx="430" cy="0"/>
            </a:xfrm>
            <a:prstGeom prst="line">
              <a:avLst/>
            </a:prstGeom>
            <a:ln w="9525" cap="flat" cmpd="sng">
              <a:solidFill>
                <a:schemeClr val="tx1"/>
              </a:solidFill>
              <a:prstDash val="solid"/>
              <a:headEnd type="oval" w="sm" len="sm"/>
              <a:tailEnd type="oval" w="sm" len="sm"/>
            </a:ln>
          </p:spPr>
        </p:sp>
        <p:sp>
          <p:nvSpPr>
            <p:cNvPr id="57376" name="Line 145"/>
            <p:cNvSpPr/>
            <p:nvPr/>
          </p:nvSpPr>
          <p:spPr>
            <a:xfrm>
              <a:off x="1441" y="1972"/>
              <a:ext cx="430" cy="0"/>
            </a:xfrm>
            <a:prstGeom prst="line">
              <a:avLst/>
            </a:prstGeom>
            <a:ln w="9525" cap="flat" cmpd="sng">
              <a:solidFill>
                <a:schemeClr val="tx1"/>
              </a:solidFill>
              <a:prstDash val="solid"/>
              <a:headEnd type="oval" w="sm" len="sm"/>
              <a:tailEnd type="oval" w="sm" len="sm"/>
            </a:ln>
          </p:spPr>
        </p:sp>
        <p:sp>
          <p:nvSpPr>
            <p:cNvPr id="57377" name="Line 146"/>
            <p:cNvSpPr/>
            <p:nvPr/>
          </p:nvSpPr>
          <p:spPr>
            <a:xfrm>
              <a:off x="331" y="878"/>
              <a:ext cx="2149" cy="0"/>
            </a:xfrm>
            <a:prstGeom prst="line">
              <a:avLst/>
            </a:prstGeom>
            <a:ln w="9525" cap="flat" cmpd="sng">
              <a:solidFill>
                <a:schemeClr val="tx1"/>
              </a:solidFill>
              <a:prstDash val="solid"/>
              <a:headEnd type="none" w="med" len="med"/>
              <a:tailEnd type="triangle" w="sm" len="lg"/>
            </a:ln>
          </p:spPr>
        </p:sp>
        <p:grpSp>
          <p:nvGrpSpPr>
            <p:cNvPr id="57378" name="Group 96"/>
            <p:cNvGrpSpPr/>
            <p:nvPr/>
          </p:nvGrpSpPr>
          <p:grpSpPr>
            <a:xfrm>
              <a:off x="565" y="878"/>
              <a:ext cx="1720" cy="0"/>
              <a:chOff x="0" y="0"/>
              <a:chExt cx="2112" cy="0"/>
            </a:xfrm>
          </p:grpSpPr>
          <p:sp>
            <p:nvSpPr>
              <p:cNvPr id="57392" name="Line 148"/>
              <p:cNvSpPr/>
              <p:nvPr/>
            </p:nvSpPr>
            <p:spPr>
              <a:xfrm>
                <a:off x="0" y="0"/>
                <a:ext cx="528" cy="0"/>
              </a:xfrm>
              <a:prstGeom prst="line">
                <a:avLst/>
              </a:prstGeom>
              <a:ln w="9525" cap="flat" cmpd="sng">
                <a:solidFill>
                  <a:schemeClr val="tx1"/>
                </a:solidFill>
                <a:prstDash val="solid"/>
                <a:headEnd type="oval" w="sm" len="sm"/>
                <a:tailEnd type="oval" w="sm" len="sm"/>
              </a:ln>
            </p:spPr>
          </p:sp>
          <p:sp>
            <p:nvSpPr>
              <p:cNvPr id="57393" name="Line 149"/>
              <p:cNvSpPr/>
              <p:nvPr/>
            </p:nvSpPr>
            <p:spPr>
              <a:xfrm>
                <a:off x="528" y="0"/>
                <a:ext cx="528" cy="0"/>
              </a:xfrm>
              <a:prstGeom prst="line">
                <a:avLst/>
              </a:prstGeom>
              <a:ln w="9525" cap="flat" cmpd="sng">
                <a:solidFill>
                  <a:schemeClr val="tx1"/>
                </a:solidFill>
                <a:prstDash val="solid"/>
                <a:headEnd type="oval" w="sm" len="sm"/>
                <a:tailEnd type="oval" w="sm" len="sm"/>
              </a:ln>
            </p:spPr>
          </p:sp>
          <p:sp>
            <p:nvSpPr>
              <p:cNvPr id="57394" name="Line 150"/>
              <p:cNvSpPr/>
              <p:nvPr/>
            </p:nvSpPr>
            <p:spPr>
              <a:xfrm>
                <a:off x="1056" y="0"/>
                <a:ext cx="528" cy="0"/>
              </a:xfrm>
              <a:prstGeom prst="line">
                <a:avLst/>
              </a:prstGeom>
              <a:ln w="9525" cap="flat" cmpd="sng">
                <a:solidFill>
                  <a:schemeClr val="tx1"/>
                </a:solidFill>
                <a:prstDash val="solid"/>
                <a:headEnd type="oval" w="sm" len="sm"/>
                <a:tailEnd type="oval" w="sm" len="sm"/>
              </a:ln>
            </p:spPr>
          </p:sp>
          <p:sp>
            <p:nvSpPr>
              <p:cNvPr id="57395" name="Line 151"/>
              <p:cNvSpPr/>
              <p:nvPr/>
            </p:nvSpPr>
            <p:spPr>
              <a:xfrm>
                <a:off x="1584" y="0"/>
                <a:ext cx="528" cy="0"/>
              </a:xfrm>
              <a:prstGeom prst="line">
                <a:avLst/>
              </a:prstGeom>
              <a:ln w="9525" cap="flat" cmpd="sng">
                <a:solidFill>
                  <a:schemeClr val="tx1"/>
                </a:solidFill>
                <a:prstDash val="solid"/>
                <a:headEnd type="oval" w="sm" len="sm"/>
                <a:tailEnd type="oval" w="sm" len="sm"/>
              </a:ln>
            </p:spPr>
          </p:sp>
        </p:grpSp>
        <p:sp>
          <p:nvSpPr>
            <p:cNvPr id="57379" name="Line 152"/>
            <p:cNvSpPr/>
            <p:nvPr/>
          </p:nvSpPr>
          <p:spPr>
            <a:xfrm rot="-2458925">
              <a:off x="1716" y="56"/>
              <a:ext cx="204" cy="1581"/>
            </a:xfrm>
            <a:prstGeom prst="line">
              <a:avLst/>
            </a:prstGeom>
            <a:ln w="25400" cap="flat" cmpd="sng">
              <a:solidFill>
                <a:srgbClr val="FF0000"/>
              </a:solidFill>
              <a:prstDash val="solid"/>
              <a:headEnd type="none" w="med" len="med"/>
              <a:tailEnd type="none" w="med" len="med"/>
            </a:ln>
          </p:spPr>
        </p:sp>
        <p:sp>
          <p:nvSpPr>
            <p:cNvPr id="57380" name="Line 153"/>
            <p:cNvSpPr/>
            <p:nvPr/>
          </p:nvSpPr>
          <p:spPr>
            <a:xfrm flipH="1">
              <a:off x="1584" y="480"/>
              <a:ext cx="157" cy="161"/>
            </a:xfrm>
            <a:prstGeom prst="line">
              <a:avLst/>
            </a:prstGeom>
            <a:ln w="9525" cap="flat" cmpd="sng">
              <a:solidFill>
                <a:schemeClr val="tx1"/>
              </a:solidFill>
              <a:prstDash val="solid"/>
              <a:headEnd type="none" w="med" len="med"/>
              <a:tailEnd type="triangle" w="med" len="med"/>
            </a:ln>
          </p:spPr>
        </p:sp>
        <p:graphicFrame>
          <p:nvGraphicFramePr>
            <p:cNvPr id="57381" name="Object 103"/>
            <p:cNvGraphicFramePr>
              <a:graphicFrameLocks noChangeAspect="1"/>
            </p:cNvGraphicFramePr>
            <p:nvPr/>
          </p:nvGraphicFramePr>
          <p:xfrm>
            <a:off x="1420" y="272"/>
            <a:ext cx="1116" cy="244"/>
          </p:xfrm>
          <a:graphic>
            <a:graphicData uri="http://schemas.openxmlformats.org/presentationml/2006/ole">
              <mc:AlternateContent xmlns:mc="http://schemas.openxmlformats.org/markup-compatibility/2006">
                <mc:Choice xmlns:v="urn:schemas-microsoft-com:vml" Requires="v">
                  <p:oleObj spid="_x0000_s3118" name="" r:id="rId59" imgW="934720" imgH="132080" progId="Equation.3">
                    <p:embed/>
                  </p:oleObj>
                </mc:Choice>
                <mc:Fallback>
                  <p:oleObj name="" r:id="rId59" imgW="934720" imgH="132080" progId="Equation.3">
                    <p:embed/>
                    <p:pic>
                      <p:nvPicPr>
                        <p:cNvPr id="0" name="图片 3117"/>
                        <p:cNvPicPr/>
                        <p:nvPr/>
                      </p:nvPicPr>
                      <p:blipFill>
                        <a:blip r:embed="rId60"/>
                        <a:stretch>
                          <a:fillRect/>
                        </a:stretch>
                      </p:blipFill>
                      <p:spPr>
                        <a:xfrm>
                          <a:off x="1420" y="272"/>
                          <a:ext cx="1116" cy="244"/>
                        </a:xfrm>
                        <a:prstGeom prst="rect">
                          <a:avLst/>
                        </a:prstGeom>
                        <a:noFill/>
                        <a:ln w="38100">
                          <a:noFill/>
                          <a:miter/>
                        </a:ln>
                      </p:spPr>
                    </p:pic>
                  </p:oleObj>
                </mc:Fallback>
              </mc:AlternateContent>
            </a:graphicData>
          </a:graphic>
        </p:graphicFrame>
        <p:graphicFrame>
          <p:nvGraphicFramePr>
            <p:cNvPr id="57382" name="Object 104"/>
            <p:cNvGraphicFramePr>
              <a:graphicFrameLocks noChangeAspect="1"/>
            </p:cNvGraphicFramePr>
            <p:nvPr/>
          </p:nvGraphicFramePr>
          <p:xfrm>
            <a:off x="302" y="136"/>
            <a:ext cx="229" cy="205"/>
          </p:xfrm>
          <a:graphic>
            <a:graphicData uri="http://schemas.openxmlformats.org/presentationml/2006/ole">
              <mc:AlternateContent xmlns:mc="http://schemas.openxmlformats.org/markup-compatibility/2006">
                <mc:Choice xmlns:v="urn:schemas-microsoft-com:vml" Requires="v">
                  <p:oleObj spid="_x0000_s3120" name="" r:id="rId61" imgW="152400" imgH="111760" progId="Equation.3">
                    <p:embed/>
                  </p:oleObj>
                </mc:Choice>
                <mc:Fallback>
                  <p:oleObj name="" r:id="rId61" imgW="152400" imgH="111760" progId="Equation.3">
                    <p:embed/>
                    <p:pic>
                      <p:nvPicPr>
                        <p:cNvPr id="0" name="图片 3119"/>
                        <p:cNvPicPr/>
                        <p:nvPr/>
                      </p:nvPicPr>
                      <p:blipFill>
                        <a:blip r:embed="rId62"/>
                        <a:stretch>
                          <a:fillRect/>
                        </a:stretch>
                      </p:blipFill>
                      <p:spPr>
                        <a:xfrm>
                          <a:off x="302" y="136"/>
                          <a:ext cx="229" cy="205"/>
                        </a:xfrm>
                        <a:prstGeom prst="rect">
                          <a:avLst/>
                        </a:prstGeom>
                        <a:noFill/>
                        <a:ln w="38100">
                          <a:noFill/>
                          <a:miter/>
                        </a:ln>
                      </p:spPr>
                    </p:pic>
                  </p:oleObj>
                </mc:Fallback>
              </mc:AlternateContent>
            </a:graphicData>
          </a:graphic>
        </p:graphicFrame>
        <p:graphicFrame>
          <p:nvGraphicFramePr>
            <p:cNvPr id="57383" name="Object 105"/>
            <p:cNvGraphicFramePr>
              <a:graphicFrameLocks noChangeAspect="1"/>
            </p:cNvGraphicFramePr>
            <p:nvPr/>
          </p:nvGraphicFramePr>
          <p:xfrm>
            <a:off x="619" y="157"/>
            <a:ext cx="392" cy="251"/>
          </p:xfrm>
          <a:graphic>
            <a:graphicData uri="http://schemas.openxmlformats.org/presentationml/2006/ole">
              <mc:AlternateContent xmlns:mc="http://schemas.openxmlformats.org/markup-compatibility/2006">
                <mc:Choice xmlns:v="urn:schemas-microsoft-com:vml" Requires="v">
                  <p:oleObj spid="_x0000_s3111" name="" r:id="rId63" imgW="284480" imgH="132080" progId="Equation.3">
                    <p:embed/>
                  </p:oleObj>
                </mc:Choice>
                <mc:Fallback>
                  <p:oleObj name="" r:id="rId63" imgW="284480" imgH="132080" progId="Equation.3">
                    <p:embed/>
                    <p:pic>
                      <p:nvPicPr>
                        <p:cNvPr id="0" name="图片 3110"/>
                        <p:cNvPicPr/>
                        <p:nvPr/>
                      </p:nvPicPr>
                      <p:blipFill>
                        <a:blip r:embed="rId64"/>
                        <a:stretch>
                          <a:fillRect/>
                        </a:stretch>
                      </p:blipFill>
                      <p:spPr>
                        <a:xfrm>
                          <a:off x="619" y="157"/>
                          <a:ext cx="392" cy="251"/>
                        </a:xfrm>
                        <a:prstGeom prst="rect">
                          <a:avLst/>
                        </a:prstGeom>
                        <a:noFill/>
                        <a:ln w="38100">
                          <a:noFill/>
                          <a:miter/>
                        </a:ln>
                      </p:spPr>
                    </p:pic>
                  </p:oleObj>
                </mc:Fallback>
              </mc:AlternateContent>
            </a:graphicData>
          </a:graphic>
        </p:graphicFrame>
        <p:graphicFrame>
          <p:nvGraphicFramePr>
            <p:cNvPr id="57384" name="Object 106"/>
            <p:cNvGraphicFramePr>
              <a:graphicFrameLocks noChangeAspect="1"/>
            </p:cNvGraphicFramePr>
            <p:nvPr/>
          </p:nvGraphicFramePr>
          <p:xfrm>
            <a:off x="818" y="896"/>
            <a:ext cx="342" cy="204"/>
          </p:xfrm>
          <a:graphic>
            <a:graphicData uri="http://schemas.openxmlformats.org/presentationml/2006/ole">
              <mc:AlternateContent xmlns:mc="http://schemas.openxmlformats.org/markup-compatibility/2006">
                <mc:Choice xmlns:v="urn:schemas-microsoft-com:vml" Requires="v">
                  <p:oleObj spid="_x0000_s3122" name="" r:id="rId65" imgW="233680" imgH="111760" progId="Equation.3">
                    <p:embed/>
                  </p:oleObj>
                </mc:Choice>
                <mc:Fallback>
                  <p:oleObj name="" r:id="rId65" imgW="233680" imgH="111760" progId="Equation.3">
                    <p:embed/>
                    <p:pic>
                      <p:nvPicPr>
                        <p:cNvPr id="0" name="图片 3121"/>
                        <p:cNvPicPr/>
                        <p:nvPr/>
                      </p:nvPicPr>
                      <p:blipFill>
                        <a:blip r:embed="rId66"/>
                        <a:stretch>
                          <a:fillRect/>
                        </a:stretch>
                      </p:blipFill>
                      <p:spPr>
                        <a:xfrm>
                          <a:off x="818" y="896"/>
                          <a:ext cx="342" cy="204"/>
                        </a:xfrm>
                        <a:prstGeom prst="rect">
                          <a:avLst/>
                        </a:prstGeom>
                        <a:noFill/>
                        <a:ln w="38100">
                          <a:noFill/>
                          <a:miter/>
                        </a:ln>
                      </p:spPr>
                    </p:pic>
                  </p:oleObj>
                </mc:Fallback>
              </mc:AlternateContent>
            </a:graphicData>
          </a:graphic>
        </p:graphicFrame>
        <p:graphicFrame>
          <p:nvGraphicFramePr>
            <p:cNvPr id="57385" name="Object 107"/>
            <p:cNvGraphicFramePr>
              <a:graphicFrameLocks noChangeAspect="1"/>
            </p:cNvGraphicFramePr>
            <p:nvPr/>
          </p:nvGraphicFramePr>
          <p:xfrm>
            <a:off x="1287" y="897"/>
            <a:ext cx="258" cy="206"/>
          </p:xfrm>
          <a:graphic>
            <a:graphicData uri="http://schemas.openxmlformats.org/presentationml/2006/ole">
              <mc:AlternateContent xmlns:mc="http://schemas.openxmlformats.org/markup-compatibility/2006">
                <mc:Choice xmlns:v="urn:schemas-microsoft-com:vml" Requires="v">
                  <p:oleObj spid="_x0000_s3123" name="" r:id="rId67" imgW="162560" imgH="111760" progId="Equation.3">
                    <p:embed/>
                  </p:oleObj>
                </mc:Choice>
                <mc:Fallback>
                  <p:oleObj name="" r:id="rId67" imgW="162560" imgH="111760" progId="Equation.3">
                    <p:embed/>
                    <p:pic>
                      <p:nvPicPr>
                        <p:cNvPr id="0" name="图片 3122"/>
                        <p:cNvPicPr/>
                        <p:nvPr/>
                      </p:nvPicPr>
                      <p:blipFill>
                        <a:blip r:embed="rId68"/>
                        <a:stretch>
                          <a:fillRect/>
                        </a:stretch>
                      </p:blipFill>
                      <p:spPr>
                        <a:xfrm>
                          <a:off x="1287" y="897"/>
                          <a:ext cx="258" cy="206"/>
                        </a:xfrm>
                        <a:prstGeom prst="rect">
                          <a:avLst/>
                        </a:prstGeom>
                        <a:noFill/>
                        <a:ln w="38100">
                          <a:noFill/>
                          <a:miter/>
                        </a:ln>
                      </p:spPr>
                    </p:pic>
                  </p:oleObj>
                </mc:Fallback>
              </mc:AlternateContent>
            </a:graphicData>
          </a:graphic>
        </p:graphicFrame>
        <p:graphicFrame>
          <p:nvGraphicFramePr>
            <p:cNvPr id="57386" name="Object 108"/>
            <p:cNvGraphicFramePr>
              <a:graphicFrameLocks noChangeAspect="1"/>
            </p:cNvGraphicFramePr>
            <p:nvPr/>
          </p:nvGraphicFramePr>
          <p:xfrm>
            <a:off x="1785" y="891"/>
            <a:ext cx="104" cy="197"/>
          </p:xfrm>
          <a:graphic>
            <a:graphicData uri="http://schemas.openxmlformats.org/presentationml/2006/ole">
              <mc:AlternateContent xmlns:mc="http://schemas.openxmlformats.org/markup-compatibility/2006">
                <mc:Choice xmlns:v="urn:schemas-microsoft-com:vml" Requires="v">
                  <p:oleObj spid="_x0000_s3112" name="" r:id="rId69" imgW="20320" imgH="91440" progId="Equation.3">
                    <p:embed/>
                  </p:oleObj>
                </mc:Choice>
                <mc:Fallback>
                  <p:oleObj name="" r:id="rId69" imgW="20320" imgH="91440" progId="Equation.3">
                    <p:embed/>
                    <p:pic>
                      <p:nvPicPr>
                        <p:cNvPr id="0" name="图片 3111"/>
                        <p:cNvPicPr/>
                        <p:nvPr/>
                      </p:nvPicPr>
                      <p:blipFill>
                        <a:blip r:embed="rId70"/>
                        <a:stretch>
                          <a:fillRect/>
                        </a:stretch>
                      </p:blipFill>
                      <p:spPr>
                        <a:xfrm>
                          <a:off x="1785" y="891"/>
                          <a:ext cx="104" cy="197"/>
                        </a:xfrm>
                        <a:prstGeom prst="rect">
                          <a:avLst/>
                        </a:prstGeom>
                        <a:noFill/>
                        <a:ln w="38100">
                          <a:noFill/>
                          <a:miter/>
                        </a:ln>
                      </p:spPr>
                    </p:pic>
                  </p:oleObj>
                </mc:Fallback>
              </mc:AlternateContent>
            </a:graphicData>
          </a:graphic>
        </p:graphicFrame>
        <p:graphicFrame>
          <p:nvGraphicFramePr>
            <p:cNvPr id="57387" name="Object 109"/>
            <p:cNvGraphicFramePr>
              <a:graphicFrameLocks noChangeAspect="1"/>
            </p:cNvGraphicFramePr>
            <p:nvPr/>
          </p:nvGraphicFramePr>
          <p:xfrm>
            <a:off x="2184" y="886"/>
            <a:ext cx="205" cy="207"/>
          </p:xfrm>
          <a:graphic>
            <a:graphicData uri="http://schemas.openxmlformats.org/presentationml/2006/ole">
              <mc:AlternateContent xmlns:mc="http://schemas.openxmlformats.org/markup-compatibility/2006">
                <mc:Choice xmlns:v="urn:schemas-microsoft-com:vml" Requires="v">
                  <p:oleObj spid="_x0000_s3117" name="" r:id="rId71" imgW="111760" imgH="111760" progId="Equation.3">
                    <p:embed/>
                  </p:oleObj>
                </mc:Choice>
                <mc:Fallback>
                  <p:oleObj name="" r:id="rId71" imgW="111760" imgH="111760" progId="Equation.3">
                    <p:embed/>
                    <p:pic>
                      <p:nvPicPr>
                        <p:cNvPr id="0" name="图片 3116"/>
                        <p:cNvPicPr/>
                        <p:nvPr/>
                      </p:nvPicPr>
                      <p:blipFill>
                        <a:blip r:embed="rId72"/>
                        <a:stretch>
                          <a:fillRect/>
                        </a:stretch>
                      </p:blipFill>
                      <p:spPr>
                        <a:xfrm>
                          <a:off x="2184" y="886"/>
                          <a:ext cx="205" cy="207"/>
                        </a:xfrm>
                        <a:prstGeom prst="rect">
                          <a:avLst/>
                        </a:prstGeom>
                        <a:noFill/>
                        <a:ln w="38100">
                          <a:noFill/>
                          <a:miter/>
                        </a:ln>
                      </p:spPr>
                    </p:pic>
                  </p:oleObj>
                </mc:Fallback>
              </mc:AlternateContent>
            </a:graphicData>
          </a:graphic>
        </p:graphicFrame>
        <p:graphicFrame>
          <p:nvGraphicFramePr>
            <p:cNvPr id="57388" name="Object 110"/>
            <p:cNvGraphicFramePr>
              <a:graphicFrameLocks noChangeAspect="1"/>
            </p:cNvGraphicFramePr>
            <p:nvPr/>
          </p:nvGraphicFramePr>
          <p:xfrm>
            <a:off x="2347" y="878"/>
            <a:ext cx="227" cy="214"/>
          </p:xfrm>
          <a:graphic>
            <a:graphicData uri="http://schemas.openxmlformats.org/presentationml/2006/ole">
              <mc:AlternateContent xmlns:mc="http://schemas.openxmlformats.org/markup-compatibility/2006">
                <mc:Choice xmlns:v="urn:schemas-microsoft-com:vml" Requires="v">
                  <p:oleObj spid="_x0000_s3110" name="" r:id="rId73" imgW="81280" imgH="71120" progId="Equation.3">
                    <p:embed/>
                  </p:oleObj>
                </mc:Choice>
                <mc:Fallback>
                  <p:oleObj name="" r:id="rId73" imgW="81280" imgH="71120" progId="Equation.3">
                    <p:embed/>
                    <p:pic>
                      <p:nvPicPr>
                        <p:cNvPr id="0" name="图片 3109"/>
                        <p:cNvPicPr/>
                        <p:nvPr/>
                      </p:nvPicPr>
                      <p:blipFill>
                        <a:blip r:embed="rId74"/>
                        <a:stretch>
                          <a:fillRect/>
                        </a:stretch>
                      </p:blipFill>
                      <p:spPr>
                        <a:xfrm>
                          <a:off x="2347" y="878"/>
                          <a:ext cx="227" cy="214"/>
                        </a:xfrm>
                        <a:prstGeom prst="rect">
                          <a:avLst/>
                        </a:prstGeom>
                        <a:noFill/>
                        <a:ln w="38100">
                          <a:noFill/>
                          <a:miter/>
                        </a:ln>
                      </p:spPr>
                    </p:pic>
                  </p:oleObj>
                </mc:Fallback>
              </mc:AlternateContent>
            </a:graphicData>
          </a:graphic>
        </p:graphicFrame>
        <p:sp>
          <p:nvSpPr>
            <p:cNvPr id="57389" name="Line 162"/>
            <p:cNvSpPr/>
            <p:nvPr/>
          </p:nvSpPr>
          <p:spPr>
            <a:xfrm flipV="1">
              <a:off x="564" y="136"/>
              <a:ext cx="0" cy="1296"/>
            </a:xfrm>
            <a:prstGeom prst="line">
              <a:avLst/>
            </a:prstGeom>
            <a:ln w="9525" cap="flat" cmpd="sng">
              <a:solidFill>
                <a:schemeClr val="tx1"/>
              </a:solidFill>
              <a:prstDash val="solid"/>
              <a:headEnd type="none" w="med" len="med"/>
              <a:tailEnd type="triangle" w="med" len="med"/>
            </a:ln>
          </p:spPr>
        </p:sp>
        <p:graphicFrame>
          <p:nvGraphicFramePr>
            <p:cNvPr id="57390" name="Object 112"/>
            <p:cNvGraphicFramePr>
              <a:graphicFrameLocks noChangeAspect="1"/>
            </p:cNvGraphicFramePr>
            <p:nvPr/>
          </p:nvGraphicFramePr>
          <p:xfrm>
            <a:off x="2301" y="1752"/>
            <a:ext cx="239" cy="224"/>
          </p:xfrm>
          <a:graphic>
            <a:graphicData uri="http://schemas.openxmlformats.org/presentationml/2006/ole">
              <mc:AlternateContent xmlns:mc="http://schemas.openxmlformats.org/markup-compatibility/2006">
                <mc:Choice xmlns:v="urn:schemas-microsoft-com:vml" Requires="v">
                  <p:oleObj spid="_x0000_s3121" name="" r:id="rId75" imgW="81280" imgH="71120" progId="Equation.3">
                    <p:embed/>
                  </p:oleObj>
                </mc:Choice>
                <mc:Fallback>
                  <p:oleObj name="" r:id="rId75" imgW="81280" imgH="71120" progId="Equation.3">
                    <p:embed/>
                    <p:pic>
                      <p:nvPicPr>
                        <p:cNvPr id="0" name="图片 3120"/>
                        <p:cNvPicPr/>
                        <p:nvPr/>
                      </p:nvPicPr>
                      <p:blipFill>
                        <a:blip r:embed="rId76"/>
                        <a:stretch>
                          <a:fillRect/>
                        </a:stretch>
                      </p:blipFill>
                      <p:spPr>
                        <a:xfrm>
                          <a:off x="2301" y="1752"/>
                          <a:ext cx="239" cy="224"/>
                        </a:xfrm>
                        <a:prstGeom prst="rect">
                          <a:avLst/>
                        </a:prstGeom>
                        <a:noFill/>
                        <a:ln w="38100">
                          <a:noFill/>
                          <a:miter/>
                        </a:ln>
                      </p:spPr>
                    </p:pic>
                  </p:oleObj>
                </mc:Fallback>
              </mc:AlternateContent>
            </a:graphicData>
          </a:graphic>
        </p:graphicFrame>
        <p:graphicFrame>
          <p:nvGraphicFramePr>
            <p:cNvPr id="57391" name="Object 113"/>
            <p:cNvGraphicFramePr>
              <a:graphicFrameLocks noChangeAspect="1"/>
            </p:cNvGraphicFramePr>
            <p:nvPr/>
          </p:nvGraphicFramePr>
          <p:xfrm>
            <a:off x="703" y="2226"/>
            <a:ext cx="621" cy="289"/>
          </p:xfrm>
          <a:graphic>
            <a:graphicData uri="http://schemas.openxmlformats.org/presentationml/2006/ole">
              <mc:AlternateContent xmlns:mc="http://schemas.openxmlformats.org/markup-compatibility/2006">
                <mc:Choice xmlns:v="urn:schemas-microsoft-com:vml" Requires="v">
                  <p:oleObj spid="_x0000_s3113" name="" r:id="rId77" imgW="497840" imgH="172720" progId="Equation.3">
                    <p:embed/>
                  </p:oleObj>
                </mc:Choice>
                <mc:Fallback>
                  <p:oleObj name="" r:id="rId77" imgW="497840" imgH="172720" progId="Equation.3">
                    <p:embed/>
                    <p:pic>
                      <p:nvPicPr>
                        <p:cNvPr id="0" name="图片 3112"/>
                        <p:cNvPicPr/>
                        <p:nvPr/>
                      </p:nvPicPr>
                      <p:blipFill>
                        <a:blip r:embed="rId78"/>
                        <a:stretch>
                          <a:fillRect/>
                        </a:stretch>
                      </p:blipFill>
                      <p:spPr>
                        <a:xfrm>
                          <a:off x="703" y="2226"/>
                          <a:ext cx="621" cy="289"/>
                        </a:xfrm>
                        <a:prstGeom prst="rect">
                          <a:avLst/>
                        </a:prstGeom>
                        <a:noFill/>
                        <a:ln w="38100">
                          <a:noFill/>
                          <a:miter/>
                        </a:ln>
                      </p:spPr>
                    </p:pic>
                  </p:oleObj>
                </mc:Fallback>
              </mc:AlternateContent>
            </a:graphicData>
          </a:graphic>
        </p:graphicFrame>
      </p:grpSp>
      <p:grpSp>
        <p:nvGrpSpPr>
          <p:cNvPr id="14" name="Group 71"/>
          <p:cNvGrpSpPr/>
          <p:nvPr/>
        </p:nvGrpSpPr>
        <p:grpSpPr>
          <a:xfrm>
            <a:off x="114300" y="2078038"/>
            <a:ext cx="5448300" cy="4419600"/>
            <a:chOff x="0" y="-346"/>
            <a:chExt cx="3432" cy="2784"/>
          </a:xfrm>
        </p:grpSpPr>
        <p:sp>
          <p:nvSpPr>
            <p:cNvPr id="57356" name="AutoShape 79"/>
            <p:cNvSpPr/>
            <p:nvPr/>
          </p:nvSpPr>
          <p:spPr>
            <a:xfrm>
              <a:off x="0" y="-346"/>
              <a:ext cx="3168" cy="2784"/>
            </a:xfrm>
            <a:prstGeom prst="flowChartProcess">
              <a:avLst/>
            </a:prstGeom>
            <a:solidFill>
              <a:srgbClr val="CCFFFF"/>
            </a:solidFill>
            <a:ln w="9525" cap="flat" cmpd="sng">
              <a:solidFill>
                <a:srgbClr val="CC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57357" name="Object 73"/>
            <p:cNvGraphicFramePr>
              <a:graphicFrameLocks noChangeAspect="1"/>
            </p:cNvGraphicFramePr>
            <p:nvPr/>
          </p:nvGraphicFramePr>
          <p:xfrm>
            <a:off x="878" y="320"/>
            <a:ext cx="1221" cy="542"/>
          </p:xfrm>
          <a:graphic>
            <a:graphicData uri="http://schemas.openxmlformats.org/presentationml/2006/ole">
              <mc:AlternateContent xmlns:mc="http://schemas.openxmlformats.org/markup-compatibility/2006">
                <mc:Choice xmlns:v="urn:schemas-microsoft-com:vml" Requires="v">
                  <p:oleObj spid="_x0000_s3114" name="" r:id="rId79" imgW="965200" imgH="396240" progId="Equation.3">
                    <p:embed/>
                  </p:oleObj>
                </mc:Choice>
                <mc:Fallback>
                  <p:oleObj name="" r:id="rId79" imgW="965200" imgH="396240" progId="Equation.3">
                    <p:embed/>
                    <p:pic>
                      <p:nvPicPr>
                        <p:cNvPr id="0" name="图片 3113"/>
                        <p:cNvPicPr/>
                        <p:nvPr/>
                      </p:nvPicPr>
                      <p:blipFill>
                        <a:blip r:embed="rId80"/>
                        <a:stretch>
                          <a:fillRect/>
                        </a:stretch>
                      </p:blipFill>
                      <p:spPr>
                        <a:xfrm>
                          <a:off x="878" y="320"/>
                          <a:ext cx="1221" cy="542"/>
                        </a:xfrm>
                        <a:prstGeom prst="rect">
                          <a:avLst/>
                        </a:prstGeom>
                        <a:noFill/>
                        <a:ln w="38100">
                          <a:noFill/>
                          <a:miter/>
                        </a:ln>
                      </p:spPr>
                    </p:pic>
                  </p:oleObj>
                </mc:Fallback>
              </mc:AlternateContent>
            </a:graphicData>
          </a:graphic>
        </p:graphicFrame>
        <p:sp>
          <p:nvSpPr>
            <p:cNvPr id="57358" name="Rectangle 81"/>
            <p:cNvSpPr/>
            <p:nvPr/>
          </p:nvSpPr>
          <p:spPr>
            <a:xfrm>
              <a:off x="168" y="48"/>
              <a:ext cx="3264"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当有</a:t>
              </a:r>
              <a:r>
                <a:rPr lang="en-US" altLang="zh-CN" sz="2600" b="1" i="1" dirty="0">
                  <a:latin typeface="Times New Roman" panose="02020603050405020304" pitchFamily="18" charset="0"/>
                  <a:ea typeface="华文新魏" panose="02010800040101010101" pitchFamily="2" charset="-122"/>
                </a:rPr>
                <a:t>ν</a:t>
              </a:r>
              <a:r>
                <a:rPr lang="zh-CN" altLang="en-US" sz="2600" b="1" dirty="0">
                  <a:latin typeface="宋体" panose="02010600030101010101" pitchFamily="2" charset="-122"/>
                </a:rPr>
                <a:t>个积分环节串联时，即：</a:t>
              </a:r>
              <a:endParaRPr lang="zh-CN" altLang="en-US" sz="2600" b="1" dirty="0">
                <a:latin typeface="宋体" panose="02010600030101010101" pitchFamily="2" charset="-122"/>
              </a:endParaRPr>
            </a:p>
          </p:txBody>
        </p:sp>
        <p:graphicFrame>
          <p:nvGraphicFramePr>
            <p:cNvPr id="57359" name="Object 75"/>
            <p:cNvGraphicFramePr>
              <a:graphicFrameLocks noChangeAspect="1"/>
            </p:cNvGraphicFramePr>
            <p:nvPr/>
          </p:nvGraphicFramePr>
          <p:xfrm>
            <a:off x="320" y="1068"/>
            <a:ext cx="2605" cy="520"/>
          </p:xfrm>
          <a:graphic>
            <a:graphicData uri="http://schemas.openxmlformats.org/presentationml/2006/ole">
              <mc:AlternateContent xmlns:mc="http://schemas.openxmlformats.org/markup-compatibility/2006">
                <mc:Choice xmlns:v="urn:schemas-microsoft-com:vml" Requires="v">
                  <p:oleObj spid="_x0000_s3115" name="" r:id="rId81" imgW="2286000" imgH="365760" progId="Equation.3">
                    <p:embed/>
                  </p:oleObj>
                </mc:Choice>
                <mc:Fallback>
                  <p:oleObj name="" r:id="rId81" imgW="2286000" imgH="365760" progId="Equation.3">
                    <p:embed/>
                    <p:pic>
                      <p:nvPicPr>
                        <p:cNvPr id="0" name="图片 3114"/>
                        <p:cNvPicPr/>
                        <p:nvPr/>
                      </p:nvPicPr>
                      <p:blipFill>
                        <a:blip r:embed="rId82"/>
                        <a:stretch>
                          <a:fillRect/>
                        </a:stretch>
                      </p:blipFill>
                      <p:spPr>
                        <a:xfrm>
                          <a:off x="320" y="1068"/>
                          <a:ext cx="2605" cy="520"/>
                        </a:xfrm>
                        <a:prstGeom prst="rect">
                          <a:avLst/>
                        </a:prstGeom>
                        <a:noFill/>
                        <a:ln w="38100">
                          <a:noFill/>
                          <a:miter/>
                        </a:ln>
                      </p:spPr>
                    </p:pic>
                  </p:oleObj>
                </mc:Fallback>
              </mc:AlternateContent>
            </a:graphicData>
          </a:graphic>
        </p:graphicFrame>
        <p:sp>
          <p:nvSpPr>
            <p:cNvPr id="57360" name="Rectangle 83"/>
            <p:cNvSpPr/>
            <p:nvPr/>
          </p:nvSpPr>
          <p:spPr>
            <a:xfrm>
              <a:off x="164" y="824"/>
              <a:ext cx="200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其对数幅频特性为：</a:t>
              </a:r>
              <a:endParaRPr lang="zh-CN" altLang="en-US" sz="2600" b="1" dirty="0">
                <a:latin typeface="宋体" panose="02010600030101010101" pitchFamily="2" charset="-122"/>
              </a:endParaRPr>
            </a:p>
          </p:txBody>
        </p:sp>
        <p:graphicFrame>
          <p:nvGraphicFramePr>
            <p:cNvPr id="57361" name="Object 77"/>
            <p:cNvGraphicFramePr>
              <a:graphicFrameLocks noChangeAspect="1"/>
            </p:cNvGraphicFramePr>
            <p:nvPr/>
          </p:nvGraphicFramePr>
          <p:xfrm>
            <a:off x="828" y="1819"/>
            <a:ext cx="1372" cy="268"/>
          </p:xfrm>
          <a:graphic>
            <a:graphicData uri="http://schemas.openxmlformats.org/presentationml/2006/ole">
              <mc:AlternateContent xmlns:mc="http://schemas.openxmlformats.org/markup-compatibility/2006">
                <mc:Choice xmlns:v="urn:schemas-microsoft-com:vml" Requires="v">
                  <p:oleObj spid="_x0000_s3119" name="" r:id="rId83" imgW="1158240" imgH="162560" progId="Equation.3">
                    <p:embed/>
                  </p:oleObj>
                </mc:Choice>
                <mc:Fallback>
                  <p:oleObj name="" r:id="rId83" imgW="1158240" imgH="162560" progId="Equation.3">
                    <p:embed/>
                    <p:pic>
                      <p:nvPicPr>
                        <p:cNvPr id="0" name="图片 3118"/>
                        <p:cNvPicPr/>
                        <p:nvPr/>
                      </p:nvPicPr>
                      <p:blipFill>
                        <a:blip r:embed="rId84"/>
                        <a:stretch>
                          <a:fillRect/>
                        </a:stretch>
                      </p:blipFill>
                      <p:spPr>
                        <a:xfrm>
                          <a:off x="828" y="1819"/>
                          <a:ext cx="1372" cy="268"/>
                        </a:xfrm>
                        <a:prstGeom prst="rect">
                          <a:avLst/>
                        </a:prstGeom>
                        <a:noFill/>
                        <a:ln w="38100">
                          <a:noFill/>
                          <a:miter/>
                        </a:ln>
                      </p:spPr>
                    </p:pic>
                  </p:oleObj>
                </mc:Fallback>
              </mc:AlternateContent>
            </a:graphicData>
          </a:graphic>
        </p:graphicFrame>
        <p:sp>
          <p:nvSpPr>
            <p:cNvPr id="57362" name="Rectangle 85"/>
            <p:cNvSpPr/>
            <p:nvPr/>
          </p:nvSpPr>
          <p:spPr>
            <a:xfrm>
              <a:off x="164" y="1459"/>
              <a:ext cx="137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相频特性为：</a:t>
              </a:r>
              <a:endParaRPr lang="zh-CN" altLang="en-US" sz="2600" b="1" dirty="0">
                <a:latin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52227" name="Rectangle 2"/>
          <p:cNvSpPr>
            <a:spLocks noChangeArrowheads="1"/>
          </p:cNvSpPr>
          <p:nvPr/>
        </p:nvSpPr>
        <p:spPr bwMode="auto">
          <a:xfrm>
            <a:off x="304800" y="96838"/>
            <a:ext cx="1965325" cy="523875"/>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20000"/>
              </a:spcBef>
              <a:spcAft>
                <a:spcPct val="0"/>
              </a:spcAft>
              <a:buClr>
                <a:schemeClr val="accent2"/>
              </a:buClr>
              <a:buSzPct val="110000"/>
              <a:buFont typeface="Arial" panose="020B0604020202020204" pitchFamily="34" charset="0"/>
              <a:buNone/>
              <a:defRPr/>
            </a:pP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c. </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微分环节</a:t>
            </a:r>
            <a:endPar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2" name="Group 4"/>
          <p:cNvGrpSpPr/>
          <p:nvPr/>
        </p:nvGrpSpPr>
        <p:grpSpPr>
          <a:xfrm>
            <a:off x="1797050" y="547688"/>
            <a:ext cx="5170488" cy="547687"/>
            <a:chOff x="216" y="103"/>
            <a:chExt cx="3257" cy="345"/>
          </a:xfrm>
        </p:grpSpPr>
        <p:graphicFrame>
          <p:nvGraphicFramePr>
            <p:cNvPr id="58424" name="Object 5"/>
            <p:cNvGraphicFramePr>
              <a:graphicFrameLocks noChangeAspect="1"/>
            </p:cNvGraphicFramePr>
            <p:nvPr/>
          </p:nvGraphicFramePr>
          <p:xfrm>
            <a:off x="2518" y="159"/>
            <a:ext cx="955" cy="289"/>
          </p:xfrm>
          <a:graphic>
            <a:graphicData uri="http://schemas.openxmlformats.org/presentationml/2006/ole">
              <mc:AlternateContent xmlns:mc="http://schemas.openxmlformats.org/markup-compatibility/2006">
                <mc:Choice xmlns:v="urn:schemas-microsoft-com:vml" Requires="v">
                  <p:oleObj spid="_x0000_s3116" name="" r:id="rId1" imgW="774065" imgH="203200" progId="Equation.DSMT4">
                    <p:embed/>
                  </p:oleObj>
                </mc:Choice>
                <mc:Fallback>
                  <p:oleObj name="" r:id="rId1" imgW="774065" imgH="203200" progId="Equation.DSMT4">
                    <p:embed/>
                    <p:pic>
                      <p:nvPicPr>
                        <p:cNvPr id="0" name="图片 3115"/>
                        <p:cNvPicPr/>
                        <p:nvPr/>
                      </p:nvPicPr>
                      <p:blipFill>
                        <a:blip r:embed="rId2"/>
                        <a:stretch>
                          <a:fillRect/>
                        </a:stretch>
                      </p:blipFill>
                      <p:spPr>
                        <a:xfrm>
                          <a:off x="2518" y="159"/>
                          <a:ext cx="955" cy="289"/>
                        </a:xfrm>
                        <a:prstGeom prst="rect">
                          <a:avLst/>
                        </a:prstGeom>
                        <a:noFill/>
                        <a:ln w="38100">
                          <a:noFill/>
                          <a:miter/>
                        </a:ln>
                      </p:spPr>
                    </p:pic>
                  </p:oleObj>
                </mc:Fallback>
              </mc:AlternateContent>
            </a:graphicData>
          </a:graphic>
        </p:graphicFrame>
        <p:sp>
          <p:nvSpPr>
            <p:cNvPr id="58425" name="Rectangle 6"/>
            <p:cNvSpPr/>
            <p:nvPr/>
          </p:nvSpPr>
          <p:spPr>
            <a:xfrm>
              <a:off x="216" y="103"/>
              <a:ext cx="2427" cy="3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积分环节的频率特性为：</a:t>
              </a:r>
              <a:endParaRPr lang="zh-CN" altLang="en-US" sz="2600" b="1" dirty="0">
                <a:latin typeface="宋体" panose="02010600030101010101" pitchFamily="2" charset="-122"/>
              </a:endParaRPr>
            </a:p>
          </p:txBody>
        </p:sp>
      </p:grpSp>
      <p:grpSp>
        <p:nvGrpSpPr>
          <p:cNvPr id="3" name="Group 7"/>
          <p:cNvGrpSpPr/>
          <p:nvPr/>
        </p:nvGrpSpPr>
        <p:grpSpPr>
          <a:xfrm>
            <a:off x="3101975" y="1206500"/>
            <a:ext cx="3702050" cy="563563"/>
            <a:chOff x="0" y="121"/>
            <a:chExt cx="2332" cy="355"/>
          </a:xfrm>
        </p:grpSpPr>
        <p:graphicFrame>
          <p:nvGraphicFramePr>
            <p:cNvPr id="58422" name="Object 8"/>
            <p:cNvGraphicFramePr>
              <a:graphicFrameLocks noChangeAspect="1"/>
            </p:cNvGraphicFramePr>
            <p:nvPr/>
          </p:nvGraphicFramePr>
          <p:xfrm>
            <a:off x="1386" y="121"/>
            <a:ext cx="946" cy="355"/>
          </p:xfrm>
          <a:graphic>
            <a:graphicData uri="http://schemas.openxmlformats.org/presentationml/2006/ole">
              <mc:AlternateContent xmlns:mc="http://schemas.openxmlformats.org/markup-compatibility/2006">
                <mc:Choice xmlns:v="urn:schemas-microsoft-com:vml" Requires="v">
                  <p:oleObj spid="_x0000_s3124" name="" r:id="rId3" imgW="748665" imgH="254000" progId="Equation.DSMT4">
                    <p:embed/>
                  </p:oleObj>
                </mc:Choice>
                <mc:Fallback>
                  <p:oleObj name="" r:id="rId3" imgW="748665" imgH="254000" progId="Equation.DSMT4">
                    <p:embed/>
                    <p:pic>
                      <p:nvPicPr>
                        <p:cNvPr id="0" name="图片 3123"/>
                        <p:cNvPicPr/>
                        <p:nvPr/>
                      </p:nvPicPr>
                      <p:blipFill>
                        <a:blip r:embed="rId4"/>
                        <a:stretch>
                          <a:fillRect/>
                        </a:stretch>
                      </p:blipFill>
                      <p:spPr>
                        <a:xfrm>
                          <a:off x="1386" y="121"/>
                          <a:ext cx="946" cy="355"/>
                        </a:xfrm>
                        <a:prstGeom prst="rect">
                          <a:avLst/>
                        </a:prstGeom>
                        <a:noFill/>
                        <a:ln w="38100">
                          <a:noFill/>
                          <a:miter/>
                        </a:ln>
                      </p:spPr>
                    </p:pic>
                  </p:oleObj>
                </mc:Fallback>
              </mc:AlternateContent>
            </a:graphicData>
          </a:graphic>
        </p:graphicFrame>
        <p:sp>
          <p:nvSpPr>
            <p:cNvPr id="58423" name="Rectangle 7"/>
            <p:cNvSpPr/>
            <p:nvPr/>
          </p:nvSpPr>
          <p:spPr>
            <a:xfrm>
              <a:off x="0" y="128"/>
              <a:ext cx="158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其幅频特性是：</a:t>
              </a:r>
              <a:endParaRPr lang="zh-CN" altLang="en-US" sz="2600" b="1" dirty="0">
                <a:latin typeface="宋体" panose="02010600030101010101" pitchFamily="2" charset="-122"/>
              </a:endParaRPr>
            </a:p>
          </p:txBody>
        </p:sp>
      </p:grpSp>
      <p:grpSp>
        <p:nvGrpSpPr>
          <p:cNvPr id="4" name="Group 10"/>
          <p:cNvGrpSpPr/>
          <p:nvPr/>
        </p:nvGrpSpPr>
        <p:grpSpPr>
          <a:xfrm>
            <a:off x="1697038" y="1155700"/>
            <a:ext cx="5911850" cy="573088"/>
            <a:chOff x="0" y="78"/>
            <a:chExt cx="3724" cy="361"/>
          </a:xfrm>
        </p:grpSpPr>
        <p:graphicFrame>
          <p:nvGraphicFramePr>
            <p:cNvPr id="58420" name="Object 11"/>
            <p:cNvGraphicFramePr>
              <a:graphicFrameLocks noChangeAspect="1"/>
            </p:cNvGraphicFramePr>
            <p:nvPr/>
          </p:nvGraphicFramePr>
          <p:xfrm>
            <a:off x="2094" y="78"/>
            <a:ext cx="1630" cy="361"/>
          </p:xfrm>
          <a:graphic>
            <a:graphicData uri="http://schemas.openxmlformats.org/presentationml/2006/ole">
              <mc:AlternateContent xmlns:mc="http://schemas.openxmlformats.org/markup-compatibility/2006">
                <mc:Choice xmlns:v="urn:schemas-microsoft-com:vml" Requires="v">
                  <p:oleObj spid="_x0000_s3125" name="" r:id="rId5" imgW="1371600" imgH="254000" progId="Equation.DSMT4">
                    <p:embed/>
                  </p:oleObj>
                </mc:Choice>
                <mc:Fallback>
                  <p:oleObj name="" r:id="rId5" imgW="1371600" imgH="254000" progId="Equation.DSMT4">
                    <p:embed/>
                    <p:pic>
                      <p:nvPicPr>
                        <p:cNvPr id="0" name="图片 3124"/>
                        <p:cNvPicPr/>
                        <p:nvPr/>
                      </p:nvPicPr>
                      <p:blipFill>
                        <a:blip r:embed="rId6"/>
                        <a:stretch>
                          <a:fillRect/>
                        </a:stretch>
                      </p:blipFill>
                      <p:spPr>
                        <a:xfrm>
                          <a:off x="2094" y="78"/>
                          <a:ext cx="1630" cy="361"/>
                        </a:xfrm>
                        <a:prstGeom prst="rect">
                          <a:avLst/>
                        </a:prstGeom>
                        <a:noFill/>
                        <a:ln w="38100">
                          <a:noFill/>
                          <a:miter/>
                        </a:ln>
                      </p:spPr>
                    </p:pic>
                  </p:oleObj>
                </mc:Fallback>
              </mc:AlternateContent>
            </a:graphicData>
          </a:graphic>
        </p:graphicFrame>
        <p:sp>
          <p:nvSpPr>
            <p:cNvPr id="58421" name="Rectangle 8"/>
            <p:cNvSpPr/>
            <p:nvPr/>
          </p:nvSpPr>
          <p:spPr>
            <a:xfrm>
              <a:off x="0" y="78"/>
              <a:ext cx="200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solidFill>
                    <a:schemeClr val="tx1"/>
                  </a:solidFill>
                  <a:latin typeface="宋体" panose="02010600030101010101" pitchFamily="2" charset="-122"/>
                </a:rPr>
                <a:t> </a:t>
              </a:r>
              <a:r>
                <a:rPr lang="zh-CN" altLang="en-US" sz="2600" b="1" dirty="0">
                  <a:latin typeface="宋体" panose="02010600030101010101" pitchFamily="2" charset="-122"/>
                </a:rPr>
                <a:t>对数幅频特性为：</a:t>
              </a:r>
              <a:r>
                <a:rPr lang="zh-CN" altLang="en-US" sz="2600" b="1" dirty="0">
                  <a:solidFill>
                    <a:schemeClr val="tx1"/>
                  </a:solidFill>
                  <a:latin typeface="宋体" panose="02010600030101010101" pitchFamily="2" charset="-122"/>
                </a:rPr>
                <a:t> </a:t>
              </a:r>
              <a:endParaRPr lang="zh-CN" altLang="en-US" sz="2600" b="1" dirty="0">
                <a:solidFill>
                  <a:schemeClr val="tx1"/>
                </a:solidFill>
                <a:latin typeface="宋体" panose="02010600030101010101" pitchFamily="2" charset="-122"/>
              </a:endParaRPr>
            </a:p>
          </p:txBody>
        </p:sp>
      </p:grpSp>
      <p:grpSp>
        <p:nvGrpSpPr>
          <p:cNvPr id="5" name="Group 13"/>
          <p:cNvGrpSpPr/>
          <p:nvPr/>
        </p:nvGrpSpPr>
        <p:grpSpPr>
          <a:xfrm>
            <a:off x="228600" y="2057400"/>
            <a:ext cx="4271963" cy="4572000"/>
            <a:chOff x="0" y="0"/>
            <a:chExt cx="2544" cy="2880"/>
          </a:xfrm>
        </p:grpSpPr>
        <p:sp>
          <p:nvSpPr>
            <p:cNvPr id="58397" name="AutoShape 16"/>
            <p:cNvSpPr/>
            <p:nvPr/>
          </p:nvSpPr>
          <p:spPr>
            <a:xfrm>
              <a:off x="0" y="0"/>
              <a:ext cx="2544" cy="288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8398" name="Line 17"/>
            <p:cNvSpPr/>
            <p:nvPr/>
          </p:nvSpPr>
          <p:spPr>
            <a:xfrm>
              <a:off x="1123" y="685"/>
              <a:ext cx="106" cy="163"/>
            </a:xfrm>
            <a:prstGeom prst="line">
              <a:avLst/>
            </a:prstGeom>
            <a:ln w="9525" cap="flat" cmpd="sng">
              <a:solidFill>
                <a:schemeClr val="tx1"/>
              </a:solidFill>
              <a:prstDash val="solid"/>
              <a:headEnd type="none" w="med" len="med"/>
              <a:tailEnd type="triangle" w="med" len="med"/>
            </a:ln>
          </p:spPr>
        </p:sp>
        <p:grpSp>
          <p:nvGrpSpPr>
            <p:cNvPr id="58399" name="Group 19"/>
            <p:cNvGrpSpPr/>
            <p:nvPr/>
          </p:nvGrpSpPr>
          <p:grpSpPr>
            <a:xfrm>
              <a:off x="442" y="48"/>
              <a:ext cx="2060" cy="1567"/>
              <a:chOff x="-14" y="0"/>
              <a:chExt cx="2976" cy="1680"/>
            </a:xfrm>
          </p:grpSpPr>
          <p:sp>
            <p:nvSpPr>
              <p:cNvPr id="58411" name="Line 22"/>
              <p:cNvSpPr/>
              <p:nvPr/>
            </p:nvSpPr>
            <p:spPr>
              <a:xfrm flipV="1">
                <a:off x="0" y="288"/>
                <a:ext cx="0" cy="288"/>
              </a:xfrm>
              <a:prstGeom prst="line">
                <a:avLst/>
              </a:prstGeom>
              <a:ln w="9525" cap="flat" cmpd="sng">
                <a:solidFill>
                  <a:schemeClr val="tx1"/>
                </a:solidFill>
                <a:prstDash val="solid"/>
                <a:headEnd type="oval" w="sm" len="sm"/>
                <a:tailEnd type="oval" w="sm" len="sm"/>
              </a:ln>
            </p:spPr>
          </p:sp>
          <p:grpSp>
            <p:nvGrpSpPr>
              <p:cNvPr id="58412" name="Group 21"/>
              <p:cNvGrpSpPr/>
              <p:nvPr/>
            </p:nvGrpSpPr>
            <p:grpSpPr>
              <a:xfrm>
                <a:off x="-14" y="0"/>
                <a:ext cx="2976" cy="1680"/>
                <a:chOff x="-14" y="0"/>
                <a:chExt cx="2976" cy="1680"/>
              </a:xfrm>
            </p:grpSpPr>
            <p:sp>
              <p:nvSpPr>
                <p:cNvPr id="58413" name="Line 24"/>
                <p:cNvSpPr/>
                <p:nvPr/>
              </p:nvSpPr>
              <p:spPr>
                <a:xfrm flipV="1">
                  <a:off x="0" y="576"/>
                  <a:ext cx="0" cy="288"/>
                </a:xfrm>
                <a:prstGeom prst="line">
                  <a:avLst/>
                </a:prstGeom>
                <a:ln w="9525" cap="flat" cmpd="sng">
                  <a:solidFill>
                    <a:schemeClr val="tx1"/>
                  </a:solidFill>
                  <a:prstDash val="solid"/>
                  <a:headEnd type="oval" w="sm" len="sm"/>
                  <a:tailEnd type="oval" w="sm" len="sm"/>
                </a:ln>
              </p:spPr>
            </p:sp>
            <p:grpSp>
              <p:nvGrpSpPr>
                <p:cNvPr id="58414" name="Group 23"/>
                <p:cNvGrpSpPr/>
                <p:nvPr/>
              </p:nvGrpSpPr>
              <p:grpSpPr>
                <a:xfrm>
                  <a:off x="-14" y="0"/>
                  <a:ext cx="2976" cy="1680"/>
                  <a:chOff x="-14" y="0"/>
                  <a:chExt cx="2976" cy="1680"/>
                </a:xfrm>
              </p:grpSpPr>
              <p:grpSp>
                <p:nvGrpSpPr>
                  <p:cNvPr id="58415" name="Group 24"/>
                  <p:cNvGrpSpPr/>
                  <p:nvPr/>
                </p:nvGrpSpPr>
                <p:grpSpPr>
                  <a:xfrm>
                    <a:off x="-14" y="0"/>
                    <a:ext cx="2976" cy="1680"/>
                    <a:chOff x="-14" y="0"/>
                    <a:chExt cx="2976" cy="1680"/>
                  </a:xfrm>
                </p:grpSpPr>
                <p:sp>
                  <p:nvSpPr>
                    <p:cNvPr id="58417" name="Line 27"/>
                    <p:cNvSpPr/>
                    <p:nvPr/>
                  </p:nvSpPr>
                  <p:spPr>
                    <a:xfrm flipV="1">
                      <a:off x="0" y="0"/>
                      <a:ext cx="0" cy="1680"/>
                    </a:xfrm>
                    <a:prstGeom prst="line">
                      <a:avLst/>
                    </a:prstGeom>
                    <a:ln w="9525" cap="flat" cmpd="sng">
                      <a:solidFill>
                        <a:schemeClr val="tx1"/>
                      </a:solidFill>
                      <a:prstDash val="solid"/>
                      <a:headEnd type="none" w="med" len="med"/>
                      <a:tailEnd type="triangle" w="sm" len="lg"/>
                    </a:ln>
                  </p:spPr>
                </p:sp>
                <p:sp>
                  <p:nvSpPr>
                    <p:cNvPr id="58418" name="Line 28"/>
                    <p:cNvSpPr/>
                    <p:nvPr/>
                  </p:nvSpPr>
                  <p:spPr>
                    <a:xfrm>
                      <a:off x="-14" y="875"/>
                      <a:ext cx="2976" cy="0"/>
                    </a:xfrm>
                    <a:prstGeom prst="line">
                      <a:avLst/>
                    </a:prstGeom>
                    <a:ln w="9525" cap="flat" cmpd="sng">
                      <a:solidFill>
                        <a:schemeClr val="tx1"/>
                      </a:solidFill>
                      <a:prstDash val="solid"/>
                      <a:headEnd type="none" w="med" len="med"/>
                      <a:tailEnd type="triangle" w="sm" len="lg"/>
                    </a:ln>
                  </p:spPr>
                </p:sp>
                <p:sp>
                  <p:nvSpPr>
                    <p:cNvPr id="58419" name="Line 29"/>
                    <p:cNvSpPr/>
                    <p:nvPr/>
                  </p:nvSpPr>
                  <p:spPr>
                    <a:xfrm flipV="1">
                      <a:off x="0" y="1152"/>
                      <a:ext cx="0" cy="288"/>
                    </a:xfrm>
                    <a:prstGeom prst="line">
                      <a:avLst/>
                    </a:prstGeom>
                    <a:ln w="9525" cap="flat" cmpd="sng">
                      <a:solidFill>
                        <a:schemeClr val="tx1"/>
                      </a:solidFill>
                      <a:prstDash val="solid"/>
                      <a:headEnd type="oval" w="sm" len="sm"/>
                      <a:tailEnd type="oval" w="sm" len="sm"/>
                    </a:ln>
                  </p:spPr>
                </p:sp>
              </p:grpSp>
              <p:sp>
                <p:nvSpPr>
                  <p:cNvPr id="58416" name="Line 30"/>
                  <p:cNvSpPr/>
                  <p:nvPr/>
                </p:nvSpPr>
                <p:spPr>
                  <a:xfrm flipV="1">
                    <a:off x="0" y="864"/>
                    <a:ext cx="0" cy="288"/>
                  </a:xfrm>
                  <a:prstGeom prst="line">
                    <a:avLst/>
                  </a:prstGeom>
                  <a:ln w="9525" cap="flat" cmpd="sng">
                    <a:solidFill>
                      <a:schemeClr val="tx1"/>
                    </a:solidFill>
                    <a:prstDash val="solid"/>
                    <a:headEnd type="oval" w="sm" len="sm"/>
                    <a:tailEnd type="oval" w="sm" len="sm"/>
                  </a:ln>
                </p:spPr>
              </p:sp>
            </p:grpSp>
          </p:grpSp>
        </p:grpSp>
        <p:sp>
          <p:nvSpPr>
            <p:cNvPr id="54347" name="Line 35"/>
            <p:cNvSpPr>
              <a:spLocks noChangeShapeType="1"/>
            </p:cNvSpPr>
            <p:nvPr/>
          </p:nvSpPr>
          <p:spPr bwMode="auto">
            <a:xfrm flipV="1">
              <a:off x="452" y="365"/>
              <a:ext cx="1448" cy="1026"/>
            </a:xfrm>
            <a:prstGeom prst="line">
              <a:avLst/>
            </a:prstGeom>
            <a:noFill/>
            <a:ln w="25400">
              <a:solidFill>
                <a:srgbClr val="FF0000"/>
              </a:solidFill>
              <a:round/>
            </a:ln>
            <a:scene3d>
              <a:camera prst="orthographicFront">
                <a:rot lat="0" lon="300000" rev="0"/>
              </a:camera>
              <a:lightRig rig="threePt" dir="t"/>
            </a:scene3d>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mn-cs"/>
              </a:endParaRPr>
            </a:p>
          </p:txBody>
        </p:sp>
        <p:graphicFrame>
          <p:nvGraphicFramePr>
            <p:cNvPr id="58401" name="Object 36"/>
            <p:cNvGraphicFramePr>
              <a:graphicFrameLocks noChangeAspect="1"/>
            </p:cNvGraphicFramePr>
            <p:nvPr/>
          </p:nvGraphicFramePr>
          <p:xfrm>
            <a:off x="313" y="783"/>
            <a:ext cx="112" cy="141"/>
          </p:xfrm>
          <a:graphic>
            <a:graphicData uri="http://schemas.openxmlformats.org/presentationml/2006/ole">
              <mc:AlternateContent xmlns:mc="http://schemas.openxmlformats.org/markup-compatibility/2006">
                <mc:Choice xmlns:v="urn:schemas-microsoft-com:vml" Requires="v">
                  <p:oleObj spid="_x0000_s3139" name="" r:id="rId7" imgW="50800" imgH="111760" progId="Equation.3">
                    <p:embed/>
                  </p:oleObj>
                </mc:Choice>
                <mc:Fallback>
                  <p:oleObj name="" r:id="rId7" imgW="50800" imgH="111760" progId="Equation.3">
                    <p:embed/>
                    <p:pic>
                      <p:nvPicPr>
                        <p:cNvPr id="0" name="图片 3138"/>
                        <p:cNvPicPr/>
                        <p:nvPr/>
                      </p:nvPicPr>
                      <p:blipFill>
                        <a:blip r:embed="rId8"/>
                        <a:stretch>
                          <a:fillRect/>
                        </a:stretch>
                      </p:blipFill>
                      <p:spPr>
                        <a:xfrm>
                          <a:off x="313" y="783"/>
                          <a:ext cx="112" cy="141"/>
                        </a:xfrm>
                        <a:prstGeom prst="rect">
                          <a:avLst/>
                        </a:prstGeom>
                        <a:noFill/>
                        <a:ln w="38100">
                          <a:noFill/>
                          <a:miter/>
                        </a:ln>
                      </p:spPr>
                    </p:pic>
                  </p:oleObj>
                </mc:Fallback>
              </mc:AlternateContent>
            </a:graphicData>
          </a:graphic>
        </p:graphicFrame>
        <p:graphicFrame>
          <p:nvGraphicFramePr>
            <p:cNvPr id="58402" name="Object 37"/>
            <p:cNvGraphicFramePr>
              <a:graphicFrameLocks noChangeAspect="1"/>
            </p:cNvGraphicFramePr>
            <p:nvPr/>
          </p:nvGraphicFramePr>
          <p:xfrm>
            <a:off x="222" y="240"/>
            <a:ext cx="204" cy="154"/>
          </p:xfrm>
          <a:graphic>
            <a:graphicData uri="http://schemas.openxmlformats.org/presentationml/2006/ole">
              <mc:AlternateContent xmlns:mc="http://schemas.openxmlformats.org/markup-compatibility/2006">
                <mc:Choice xmlns:v="urn:schemas-microsoft-com:vml" Requires="v">
                  <p:oleObj spid="_x0000_s3138" name="" r:id="rId9" imgW="132080" imgH="111760" progId="Equation.3">
                    <p:embed/>
                  </p:oleObj>
                </mc:Choice>
                <mc:Fallback>
                  <p:oleObj name="" r:id="rId9" imgW="132080" imgH="111760" progId="Equation.3">
                    <p:embed/>
                    <p:pic>
                      <p:nvPicPr>
                        <p:cNvPr id="0" name="图片 3137"/>
                        <p:cNvPicPr/>
                        <p:nvPr/>
                      </p:nvPicPr>
                      <p:blipFill>
                        <a:blip r:embed="rId10"/>
                        <a:stretch>
                          <a:fillRect/>
                        </a:stretch>
                      </p:blipFill>
                      <p:spPr>
                        <a:xfrm>
                          <a:off x="222" y="240"/>
                          <a:ext cx="204" cy="154"/>
                        </a:xfrm>
                        <a:prstGeom prst="rect">
                          <a:avLst/>
                        </a:prstGeom>
                        <a:noFill/>
                        <a:ln w="38100">
                          <a:noFill/>
                          <a:miter/>
                        </a:ln>
                      </p:spPr>
                    </p:pic>
                  </p:oleObj>
                </mc:Fallback>
              </mc:AlternateContent>
            </a:graphicData>
          </a:graphic>
        </p:graphicFrame>
        <p:graphicFrame>
          <p:nvGraphicFramePr>
            <p:cNvPr id="58403" name="Object 38"/>
            <p:cNvGraphicFramePr>
              <a:graphicFrameLocks noChangeAspect="1"/>
            </p:cNvGraphicFramePr>
            <p:nvPr/>
          </p:nvGraphicFramePr>
          <p:xfrm>
            <a:off x="136" y="1309"/>
            <a:ext cx="305" cy="165"/>
          </p:xfrm>
          <a:graphic>
            <a:graphicData uri="http://schemas.openxmlformats.org/presentationml/2006/ole">
              <mc:AlternateContent xmlns:mc="http://schemas.openxmlformats.org/markup-compatibility/2006">
                <mc:Choice xmlns:v="urn:schemas-microsoft-com:vml" Requires="v">
                  <p:oleObj spid="_x0000_s3126" name="" r:id="rId11" imgW="233680" imgH="111760" progId="Equation.3">
                    <p:embed/>
                  </p:oleObj>
                </mc:Choice>
                <mc:Fallback>
                  <p:oleObj name="" r:id="rId11" imgW="233680" imgH="111760" progId="Equation.3">
                    <p:embed/>
                    <p:pic>
                      <p:nvPicPr>
                        <p:cNvPr id="0" name="图片 3125"/>
                        <p:cNvPicPr/>
                        <p:nvPr/>
                      </p:nvPicPr>
                      <p:blipFill>
                        <a:blip r:embed="rId12"/>
                        <a:stretch>
                          <a:fillRect/>
                        </a:stretch>
                      </p:blipFill>
                      <p:spPr>
                        <a:xfrm>
                          <a:off x="136" y="1309"/>
                          <a:ext cx="305" cy="165"/>
                        </a:xfrm>
                        <a:prstGeom prst="rect">
                          <a:avLst/>
                        </a:prstGeom>
                        <a:noFill/>
                        <a:ln w="38100">
                          <a:noFill/>
                          <a:miter/>
                        </a:ln>
                      </p:spPr>
                    </p:pic>
                  </p:oleObj>
                </mc:Fallback>
              </mc:AlternateContent>
            </a:graphicData>
          </a:graphic>
        </p:graphicFrame>
        <p:graphicFrame>
          <p:nvGraphicFramePr>
            <p:cNvPr id="58404" name="Object 39"/>
            <p:cNvGraphicFramePr>
              <a:graphicFrameLocks noChangeAspect="1"/>
            </p:cNvGraphicFramePr>
            <p:nvPr/>
          </p:nvGraphicFramePr>
          <p:xfrm>
            <a:off x="242" y="40"/>
            <a:ext cx="210" cy="186"/>
          </p:xfrm>
          <a:graphic>
            <a:graphicData uri="http://schemas.openxmlformats.org/presentationml/2006/ole">
              <mc:AlternateContent xmlns:mc="http://schemas.openxmlformats.org/markup-compatibility/2006">
                <mc:Choice xmlns:v="urn:schemas-microsoft-com:vml" Requires="v">
                  <p:oleObj spid="_x0000_s3137" name="" r:id="rId13" imgW="152400" imgH="111760" progId="Equation.3">
                    <p:embed/>
                  </p:oleObj>
                </mc:Choice>
                <mc:Fallback>
                  <p:oleObj name="" r:id="rId13" imgW="152400" imgH="111760" progId="Equation.3">
                    <p:embed/>
                    <p:pic>
                      <p:nvPicPr>
                        <p:cNvPr id="0" name="图片 3136"/>
                        <p:cNvPicPr/>
                        <p:nvPr/>
                      </p:nvPicPr>
                      <p:blipFill>
                        <a:blip r:embed="rId14"/>
                        <a:stretch>
                          <a:fillRect/>
                        </a:stretch>
                      </p:blipFill>
                      <p:spPr>
                        <a:xfrm>
                          <a:off x="242" y="40"/>
                          <a:ext cx="210" cy="186"/>
                        </a:xfrm>
                        <a:prstGeom prst="rect">
                          <a:avLst/>
                        </a:prstGeom>
                        <a:noFill/>
                        <a:ln w="38100">
                          <a:noFill/>
                          <a:miter/>
                        </a:ln>
                      </p:spPr>
                    </p:pic>
                  </p:oleObj>
                </mc:Fallback>
              </mc:AlternateContent>
            </a:graphicData>
          </a:graphic>
        </p:graphicFrame>
        <p:graphicFrame>
          <p:nvGraphicFramePr>
            <p:cNvPr id="58405" name="Object 40"/>
            <p:cNvGraphicFramePr>
              <a:graphicFrameLocks noChangeAspect="1"/>
            </p:cNvGraphicFramePr>
            <p:nvPr/>
          </p:nvGraphicFramePr>
          <p:xfrm>
            <a:off x="511" y="48"/>
            <a:ext cx="369" cy="240"/>
          </p:xfrm>
          <a:graphic>
            <a:graphicData uri="http://schemas.openxmlformats.org/presentationml/2006/ole">
              <mc:AlternateContent xmlns:mc="http://schemas.openxmlformats.org/markup-compatibility/2006">
                <mc:Choice xmlns:v="urn:schemas-microsoft-com:vml" Requires="v">
                  <p:oleObj spid="_x0000_s3127" name="" r:id="rId15" imgW="284480" imgH="132080" progId="Equation.3">
                    <p:embed/>
                  </p:oleObj>
                </mc:Choice>
                <mc:Fallback>
                  <p:oleObj name="" r:id="rId15" imgW="284480" imgH="132080" progId="Equation.3">
                    <p:embed/>
                    <p:pic>
                      <p:nvPicPr>
                        <p:cNvPr id="0" name="图片 3126"/>
                        <p:cNvPicPr/>
                        <p:nvPr/>
                      </p:nvPicPr>
                      <p:blipFill>
                        <a:blip r:embed="rId16"/>
                        <a:stretch>
                          <a:fillRect/>
                        </a:stretch>
                      </p:blipFill>
                      <p:spPr>
                        <a:xfrm>
                          <a:off x="511" y="48"/>
                          <a:ext cx="369" cy="240"/>
                        </a:xfrm>
                        <a:prstGeom prst="rect">
                          <a:avLst/>
                        </a:prstGeom>
                        <a:noFill/>
                        <a:ln w="38100">
                          <a:noFill/>
                          <a:miter/>
                        </a:ln>
                      </p:spPr>
                    </p:pic>
                  </p:oleObj>
                </mc:Fallback>
              </mc:AlternateContent>
            </a:graphicData>
          </a:graphic>
        </p:graphicFrame>
        <p:graphicFrame>
          <p:nvGraphicFramePr>
            <p:cNvPr id="58406" name="Object 42"/>
            <p:cNvGraphicFramePr>
              <a:graphicFrameLocks noChangeAspect="1"/>
            </p:cNvGraphicFramePr>
            <p:nvPr/>
          </p:nvGraphicFramePr>
          <p:xfrm>
            <a:off x="700" y="886"/>
            <a:ext cx="183" cy="192"/>
          </p:xfrm>
          <a:graphic>
            <a:graphicData uri="http://schemas.openxmlformats.org/presentationml/2006/ole">
              <mc:AlternateContent xmlns:mc="http://schemas.openxmlformats.org/markup-compatibility/2006">
                <mc:Choice xmlns:v="urn:schemas-microsoft-com:vml" Requires="v">
                  <p:oleObj spid="_x0000_s3128" name="" r:id="rId17" imgW="162560" imgH="111760" progId="Equation.3">
                    <p:embed/>
                  </p:oleObj>
                </mc:Choice>
                <mc:Fallback>
                  <p:oleObj name="" r:id="rId17" imgW="162560" imgH="111760" progId="Equation.3">
                    <p:embed/>
                    <p:pic>
                      <p:nvPicPr>
                        <p:cNvPr id="0" name="图片 3127"/>
                        <p:cNvPicPr/>
                        <p:nvPr/>
                      </p:nvPicPr>
                      <p:blipFill>
                        <a:blip r:embed="rId18"/>
                        <a:stretch>
                          <a:fillRect/>
                        </a:stretch>
                      </p:blipFill>
                      <p:spPr>
                        <a:xfrm>
                          <a:off x="700" y="886"/>
                          <a:ext cx="183" cy="192"/>
                        </a:xfrm>
                        <a:prstGeom prst="rect">
                          <a:avLst/>
                        </a:prstGeom>
                        <a:noFill/>
                        <a:ln w="38100">
                          <a:noFill/>
                          <a:miter/>
                        </a:ln>
                      </p:spPr>
                    </p:pic>
                  </p:oleObj>
                </mc:Fallback>
              </mc:AlternateContent>
            </a:graphicData>
          </a:graphic>
        </p:graphicFrame>
        <p:graphicFrame>
          <p:nvGraphicFramePr>
            <p:cNvPr id="58407" name="Object 43"/>
            <p:cNvGraphicFramePr>
              <a:graphicFrameLocks noChangeAspect="1"/>
            </p:cNvGraphicFramePr>
            <p:nvPr/>
          </p:nvGraphicFramePr>
          <p:xfrm>
            <a:off x="1142" y="906"/>
            <a:ext cx="72" cy="185"/>
          </p:xfrm>
          <a:graphic>
            <a:graphicData uri="http://schemas.openxmlformats.org/presentationml/2006/ole">
              <mc:AlternateContent xmlns:mc="http://schemas.openxmlformats.org/markup-compatibility/2006">
                <mc:Choice xmlns:v="urn:schemas-microsoft-com:vml" Requires="v">
                  <p:oleObj spid="_x0000_s3129" name="" r:id="rId19" imgW="20320" imgH="91440" progId="Equation.3">
                    <p:embed/>
                  </p:oleObj>
                </mc:Choice>
                <mc:Fallback>
                  <p:oleObj name="" r:id="rId19" imgW="20320" imgH="91440" progId="Equation.3">
                    <p:embed/>
                    <p:pic>
                      <p:nvPicPr>
                        <p:cNvPr id="0" name="图片 3128"/>
                        <p:cNvPicPr/>
                        <p:nvPr/>
                      </p:nvPicPr>
                      <p:blipFill>
                        <a:blip r:embed="rId20"/>
                        <a:stretch>
                          <a:fillRect/>
                        </a:stretch>
                      </p:blipFill>
                      <p:spPr>
                        <a:xfrm>
                          <a:off x="1142" y="906"/>
                          <a:ext cx="72" cy="185"/>
                        </a:xfrm>
                        <a:prstGeom prst="rect">
                          <a:avLst/>
                        </a:prstGeom>
                        <a:noFill/>
                        <a:ln w="38100">
                          <a:noFill/>
                          <a:miter/>
                        </a:ln>
                      </p:spPr>
                    </p:pic>
                  </p:oleObj>
                </mc:Fallback>
              </mc:AlternateContent>
            </a:graphicData>
          </a:graphic>
        </p:graphicFrame>
        <p:graphicFrame>
          <p:nvGraphicFramePr>
            <p:cNvPr id="58408" name="Object 44"/>
            <p:cNvGraphicFramePr>
              <a:graphicFrameLocks noChangeAspect="1"/>
            </p:cNvGraphicFramePr>
            <p:nvPr/>
          </p:nvGraphicFramePr>
          <p:xfrm>
            <a:off x="1525" y="922"/>
            <a:ext cx="180" cy="162"/>
          </p:xfrm>
          <a:graphic>
            <a:graphicData uri="http://schemas.openxmlformats.org/presentationml/2006/ole">
              <mc:AlternateContent xmlns:mc="http://schemas.openxmlformats.org/markup-compatibility/2006">
                <mc:Choice xmlns:v="urn:schemas-microsoft-com:vml" Requires="v">
                  <p:oleObj spid="_x0000_s3130" name="" r:id="rId21" imgW="111760" imgH="111760" progId="Equation.3">
                    <p:embed/>
                  </p:oleObj>
                </mc:Choice>
                <mc:Fallback>
                  <p:oleObj name="" r:id="rId21" imgW="111760" imgH="111760" progId="Equation.3">
                    <p:embed/>
                    <p:pic>
                      <p:nvPicPr>
                        <p:cNvPr id="0" name="图片 3129"/>
                        <p:cNvPicPr/>
                        <p:nvPr/>
                      </p:nvPicPr>
                      <p:blipFill>
                        <a:blip r:embed="rId22"/>
                        <a:stretch>
                          <a:fillRect/>
                        </a:stretch>
                      </p:blipFill>
                      <p:spPr>
                        <a:xfrm>
                          <a:off x="1525" y="922"/>
                          <a:ext cx="180" cy="162"/>
                        </a:xfrm>
                        <a:prstGeom prst="rect">
                          <a:avLst/>
                        </a:prstGeom>
                        <a:noFill/>
                        <a:ln w="38100">
                          <a:noFill/>
                          <a:miter/>
                        </a:ln>
                      </p:spPr>
                    </p:pic>
                  </p:oleObj>
                </mc:Fallback>
              </mc:AlternateContent>
            </a:graphicData>
          </a:graphic>
        </p:graphicFrame>
        <p:graphicFrame>
          <p:nvGraphicFramePr>
            <p:cNvPr id="58409" name="Object 45"/>
            <p:cNvGraphicFramePr>
              <a:graphicFrameLocks noChangeAspect="1"/>
            </p:cNvGraphicFramePr>
            <p:nvPr/>
          </p:nvGraphicFramePr>
          <p:xfrm>
            <a:off x="2275" y="922"/>
            <a:ext cx="211" cy="194"/>
          </p:xfrm>
          <a:graphic>
            <a:graphicData uri="http://schemas.openxmlformats.org/presentationml/2006/ole">
              <mc:AlternateContent xmlns:mc="http://schemas.openxmlformats.org/markup-compatibility/2006">
                <mc:Choice xmlns:v="urn:schemas-microsoft-com:vml" Requires="v">
                  <p:oleObj spid="_x0000_s3132" name="" r:id="rId23" imgW="81280" imgH="71120" progId="Equation.3">
                    <p:embed/>
                  </p:oleObj>
                </mc:Choice>
                <mc:Fallback>
                  <p:oleObj name="" r:id="rId23" imgW="81280" imgH="71120" progId="Equation.3">
                    <p:embed/>
                    <p:pic>
                      <p:nvPicPr>
                        <p:cNvPr id="0" name="图片 3131"/>
                        <p:cNvPicPr/>
                        <p:nvPr/>
                      </p:nvPicPr>
                      <p:blipFill>
                        <a:blip r:embed="rId24"/>
                        <a:stretch>
                          <a:fillRect/>
                        </a:stretch>
                      </p:blipFill>
                      <p:spPr>
                        <a:xfrm>
                          <a:off x="2275" y="922"/>
                          <a:ext cx="211" cy="194"/>
                        </a:xfrm>
                        <a:prstGeom prst="rect">
                          <a:avLst/>
                        </a:prstGeom>
                        <a:noFill/>
                        <a:ln w="38100">
                          <a:noFill/>
                          <a:miter/>
                        </a:ln>
                      </p:spPr>
                    </p:pic>
                  </p:oleObj>
                </mc:Fallback>
              </mc:AlternateContent>
            </a:graphicData>
          </a:graphic>
        </p:graphicFrame>
        <p:graphicFrame>
          <p:nvGraphicFramePr>
            <p:cNvPr id="58410" name="Object 46"/>
            <p:cNvGraphicFramePr>
              <a:graphicFrameLocks noChangeAspect="1"/>
            </p:cNvGraphicFramePr>
            <p:nvPr/>
          </p:nvGraphicFramePr>
          <p:xfrm>
            <a:off x="528" y="485"/>
            <a:ext cx="815" cy="229"/>
          </p:xfrm>
          <a:graphic>
            <a:graphicData uri="http://schemas.openxmlformats.org/presentationml/2006/ole">
              <mc:AlternateContent xmlns:mc="http://schemas.openxmlformats.org/markup-compatibility/2006">
                <mc:Choice xmlns:v="urn:schemas-microsoft-com:vml" Requires="v">
                  <p:oleObj spid="_x0000_s3131" name="" r:id="rId25" imgW="685800" imgH="177800" progId="Equation.DSMT4">
                    <p:embed/>
                  </p:oleObj>
                </mc:Choice>
                <mc:Fallback>
                  <p:oleObj name="" r:id="rId25" imgW="685800" imgH="177800" progId="Equation.DSMT4">
                    <p:embed/>
                    <p:pic>
                      <p:nvPicPr>
                        <p:cNvPr id="0" name="图片 3130"/>
                        <p:cNvPicPr/>
                        <p:nvPr/>
                      </p:nvPicPr>
                      <p:blipFill>
                        <a:blip r:embed="rId26"/>
                        <a:stretch>
                          <a:fillRect/>
                        </a:stretch>
                      </p:blipFill>
                      <p:spPr>
                        <a:xfrm>
                          <a:off x="528" y="485"/>
                          <a:ext cx="815" cy="229"/>
                        </a:xfrm>
                        <a:prstGeom prst="rect">
                          <a:avLst/>
                        </a:prstGeom>
                        <a:noFill/>
                        <a:ln w="38100">
                          <a:noFill/>
                          <a:miter/>
                        </a:ln>
                      </p:spPr>
                    </p:pic>
                  </p:oleObj>
                </mc:Fallback>
              </mc:AlternateContent>
            </a:graphicData>
          </a:graphic>
        </p:graphicFrame>
      </p:grpSp>
      <p:grpSp>
        <p:nvGrpSpPr>
          <p:cNvPr id="10" name="Group 47"/>
          <p:cNvGrpSpPr/>
          <p:nvPr/>
        </p:nvGrpSpPr>
        <p:grpSpPr>
          <a:xfrm>
            <a:off x="407988" y="4633913"/>
            <a:ext cx="4019550" cy="1868487"/>
            <a:chOff x="94" y="87"/>
            <a:chExt cx="2532" cy="1177"/>
          </a:xfrm>
        </p:grpSpPr>
        <p:sp>
          <p:nvSpPr>
            <p:cNvPr id="58380" name="Line 53"/>
            <p:cNvSpPr/>
            <p:nvPr/>
          </p:nvSpPr>
          <p:spPr>
            <a:xfrm>
              <a:off x="1303" y="610"/>
              <a:ext cx="432" cy="0"/>
            </a:xfrm>
            <a:prstGeom prst="line">
              <a:avLst/>
            </a:prstGeom>
            <a:ln w="9525" cap="flat" cmpd="sng">
              <a:solidFill>
                <a:schemeClr val="tx1"/>
              </a:solidFill>
              <a:prstDash val="solid"/>
              <a:headEnd type="none" w="med" len="med"/>
              <a:tailEnd type="oval" w="sm" len="sm"/>
            </a:ln>
          </p:spPr>
        </p:sp>
        <p:sp>
          <p:nvSpPr>
            <p:cNvPr id="58381" name="Line 54"/>
            <p:cNvSpPr/>
            <p:nvPr/>
          </p:nvSpPr>
          <p:spPr>
            <a:xfrm>
              <a:off x="871" y="610"/>
              <a:ext cx="432" cy="0"/>
            </a:xfrm>
            <a:prstGeom prst="line">
              <a:avLst/>
            </a:prstGeom>
            <a:ln w="9525" cap="flat" cmpd="sng">
              <a:solidFill>
                <a:schemeClr val="tx1"/>
              </a:solidFill>
              <a:prstDash val="solid"/>
              <a:headEnd type="none" w="med" len="med"/>
              <a:tailEnd type="oval" w="sm" len="sm"/>
            </a:ln>
          </p:spPr>
        </p:sp>
        <p:sp>
          <p:nvSpPr>
            <p:cNvPr id="58382" name="Line 55"/>
            <p:cNvSpPr/>
            <p:nvPr/>
          </p:nvSpPr>
          <p:spPr>
            <a:xfrm flipV="1">
              <a:off x="439" y="879"/>
              <a:ext cx="0" cy="269"/>
            </a:xfrm>
            <a:prstGeom prst="line">
              <a:avLst/>
            </a:prstGeom>
            <a:ln w="9525" cap="flat" cmpd="sng">
              <a:solidFill>
                <a:schemeClr val="tx1"/>
              </a:solidFill>
              <a:prstDash val="solid"/>
              <a:headEnd type="oval" w="sm" len="sm"/>
              <a:tailEnd type="oval" w="sm" len="sm"/>
            </a:ln>
          </p:spPr>
        </p:sp>
        <p:sp>
          <p:nvSpPr>
            <p:cNvPr id="58383" name="Line 56"/>
            <p:cNvSpPr/>
            <p:nvPr/>
          </p:nvSpPr>
          <p:spPr>
            <a:xfrm flipV="1">
              <a:off x="439" y="610"/>
              <a:ext cx="2060" cy="0"/>
            </a:xfrm>
            <a:prstGeom prst="line">
              <a:avLst/>
            </a:prstGeom>
            <a:ln w="9525" cap="flat" cmpd="sng">
              <a:solidFill>
                <a:schemeClr val="tx1"/>
              </a:solidFill>
              <a:prstDash val="solid"/>
              <a:headEnd type="none" w="med" len="med"/>
              <a:tailEnd type="triangle" w="sm" len="lg"/>
            </a:ln>
          </p:spPr>
        </p:sp>
        <p:sp>
          <p:nvSpPr>
            <p:cNvPr id="58384" name="Line 57"/>
            <p:cNvSpPr/>
            <p:nvPr/>
          </p:nvSpPr>
          <p:spPr>
            <a:xfrm flipV="1">
              <a:off x="439" y="342"/>
              <a:ext cx="0" cy="268"/>
            </a:xfrm>
            <a:prstGeom prst="line">
              <a:avLst/>
            </a:prstGeom>
            <a:ln w="9525" cap="flat" cmpd="sng">
              <a:solidFill>
                <a:schemeClr val="tx1"/>
              </a:solidFill>
              <a:prstDash val="solid"/>
              <a:headEnd type="oval" w="sm" len="sm"/>
              <a:tailEnd type="oval" w="sm" len="sm"/>
            </a:ln>
          </p:spPr>
        </p:sp>
        <p:sp>
          <p:nvSpPr>
            <p:cNvPr id="58385" name="Line 58"/>
            <p:cNvSpPr/>
            <p:nvPr/>
          </p:nvSpPr>
          <p:spPr>
            <a:xfrm flipV="1">
              <a:off x="439" y="610"/>
              <a:ext cx="0" cy="269"/>
            </a:xfrm>
            <a:prstGeom prst="line">
              <a:avLst/>
            </a:prstGeom>
            <a:ln w="9525" cap="flat" cmpd="sng">
              <a:solidFill>
                <a:schemeClr val="tx1"/>
              </a:solidFill>
              <a:prstDash val="solid"/>
              <a:headEnd type="oval" w="sm" len="sm"/>
              <a:tailEnd type="oval" w="sm" len="sm"/>
            </a:ln>
          </p:spPr>
        </p:sp>
        <p:sp>
          <p:nvSpPr>
            <p:cNvPr id="58386" name="Line 59"/>
            <p:cNvSpPr/>
            <p:nvPr/>
          </p:nvSpPr>
          <p:spPr>
            <a:xfrm>
              <a:off x="439" y="610"/>
              <a:ext cx="432" cy="0"/>
            </a:xfrm>
            <a:prstGeom prst="line">
              <a:avLst/>
            </a:prstGeom>
            <a:ln w="9525" cap="flat" cmpd="sng">
              <a:solidFill>
                <a:schemeClr val="tx1"/>
              </a:solidFill>
              <a:prstDash val="solid"/>
              <a:headEnd type="oval" w="sm" len="sm"/>
              <a:tailEnd type="oval" w="sm" len="sm"/>
            </a:ln>
          </p:spPr>
        </p:sp>
        <p:graphicFrame>
          <p:nvGraphicFramePr>
            <p:cNvPr id="58387" name="Object 56"/>
            <p:cNvGraphicFramePr>
              <a:graphicFrameLocks noChangeAspect="1"/>
            </p:cNvGraphicFramePr>
            <p:nvPr/>
          </p:nvGraphicFramePr>
          <p:xfrm>
            <a:off x="813" y="611"/>
            <a:ext cx="202" cy="212"/>
          </p:xfrm>
          <a:graphic>
            <a:graphicData uri="http://schemas.openxmlformats.org/presentationml/2006/ole">
              <mc:AlternateContent xmlns:mc="http://schemas.openxmlformats.org/markup-compatibility/2006">
                <mc:Choice xmlns:v="urn:schemas-microsoft-com:vml" Requires="v">
                  <p:oleObj spid="_x0000_s3133" name="" r:id="rId27" imgW="162560" imgH="111760" progId="Equation.3">
                    <p:embed/>
                  </p:oleObj>
                </mc:Choice>
                <mc:Fallback>
                  <p:oleObj name="" r:id="rId27" imgW="162560" imgH="111760" progId="Equation.3">
                    <p:embed/>
                    <p:pic>
                      <p:nvPicPr>
                        <p:cNvPr id="0" name="图片 3132"/>
                        <p:cNvPicPr/>
                        <p:nvPr/>
                      </p:nvPicPr>
                      <p:blipFill>
                        <a:blip r:embed="rId28"/>
                        <a:stretch>
                          <a:fillRect/>
                        </a:stretch>
                      </p:blipFill>
                      <p:spPr>
                        <a:xfrm>
                          <a:off x="813" y="611"/>
                          <a:ext cx="202" cy="212"/>
                        </a:xfrm>
                        <a:prstGeom prst="rect">
                          <a:avLst/>
                        </a:prstGeom>
                        <a:noFill/>
                        <a:ln w="38100">
                          <a:noFill/>
                          <a:miter/>
                        </a:ln>
                      </p:spPr>
                    </p:pic>
                  </p:oleObj>
                </mc:Fallback>
              </mc:AlternateContent>
            </a:graphicData>
          </a:graphic>
        </p:graphicFrame>
        <p:graphicFrame>
          <p:nvGraphicFramePr>
            <p:cNvPr id="58388" name="Object 57"/>
            <p:cNvGraphicFramePr>
              <a:graphicFrameLocks noChangeAspect="1"/>
            </p:cNvGraphicFramePr>
            <p:nvPr/>
          </p:nvGraphicFramePr>
          <p:xfrm>
            <a:off x="1271" y="610"/>
            <a:ext cx="76" cy="195"/>
          </p:xfrm>
          <a:graphic>
            <a:graphicData uri="http://schemas.openxmlformats.org/presentationml/2006/ole">
              <mc:AlternateContent xmlns:mc="http://schemas.openxmlformats.org/markup-compatibility/2006">
                <mc:Choice xmlns:v="urn:schemas-microsoft-com:vml" Requires="v">
                  <p:oleObj spid="_x0000_s3134" name="" r:id="rId29" imgW="20320" imgH="91440" progId="Equation.3">
                    <p:embed/>
                  </p:oleObj>
                </mc:Choice>
                <mc:Fallback>
                  <p:oleObj name="" r:id="rId29" imgW="20320" imgH="91440" progId="Equation.3">
                    <p:embed/>
                    <p:pic>
                      <p:nvPicPr>
                        <p:cNvPr id="0" name="图片 3133"/>
                        <p:cNvPicPr/>
                        <p:nvPr/>
                      </p:nvPicPr>
                      <p:blipFill>
                        <a:blip r:embed="rId30"/>
                        <a:stretch>
                          <a:fillRect/>
                        </a:stretch>
                      </p:blipFill>
                      <p:spPr>
                        <a:xfrm>
                          <a:off x="1271" y="610"/>
                          <a:ext cx="76" cy="195"/>
                        </a:xfrm>
                        <a:prstGeom prst="rect">
                          <a:avLst/>
                        </a:prstGeom>
                        <a:noFill/>
                        <a:ln w="38100">
                          <a:noFill/>
                          <a:miter/>
                        </a:ln>
                      </p:spPr>
                    </p:pic>
                  </p:oleObj>
                </mc:Fallback>
              </mc:AlternateContent>
            </a:graphicData>
          </a:graphic>
        </p:graphicFrame>
        <p:graphicFrame>
          <p:nvGraphicFramePr>
            <p:cNvPr id="58389" name="Object 58"/>
            <p:cNvGraphicFramePr>
              <a:graphicFrameLocks noChangeAspect="1"/>
            </p:cNvGraphicFramePr>
            <p:nvPr/>
          </p:nvGraphicFramePr>
          <p:xfrm>
            <a:off x="1654" y="613"/>
            <a:ext cx="182" cy="192"/>
          </p:xfrm>
          <a:graphic>
            <a:graphicData uri="http://schemas.openxmlformats.org/presentationml/2006/ole">
              <mc:AlternateContent xmlns:mc="http://schemas.openxmlformats.org/markup-compatibility/2006">
                <mc:Choice xmlns:v="urn:schemas-microsoft-com:vml" Requires="v">
                  <p:oleObj spid="_x0000_s3135" name="" r:id="rId31" imgW="111760" imgH="111760" progId="Equation.3">
                    <p:embed/>
                  </p:oleObj>
                </mc:Choice>
                <mc:Fallback>
                  <p:oleObj name="" r:id="rId31" imgW="111760" imgH="111760" progId="Equation.3">
                    <p:embed/>
                    <p:pic>
                      <p:nvPicPr>
                        <p:cNvPr id="0" name="图片 3134"/>
                        <p:cNvPicPr/>
                        <p:nvPr/>
                      </p:nvPicPr>
                      <p:blipFill>
                        <a:blip r:embed="rId32"/>
                        <a:stretch>
                          <a:fillRect/>
                        </a:stretch>
                      </p:blipFill>
                      <p:spPr>
                        <a:xfrm>
                          <a:off x="1654" y="613"/>
                          <a:ext cx="182" cy="192"/>
                        </a:xfrm>
                        <a:prstGeom prst="rect">
                          <a:avLst/>
                        </a:prstGeom>
                        <a:noFill/>
                        <a:ln w="38100">
                          <a:noFill/>
                          <a:miter/>
                        </a:ln>
                      </p:spPr>
                    </p:pic>
                  </p:oleObj>
                </mc:Fallback>
              </mc:AlternateContent>
            </a:graphicData>
          </a:graphic>
        </p:graphicFrame>
        <p:graphicFrame>
          <p:nvGraphicFramePr>
            <p:cNvPr id="58390" name="Object 59"/>
            <p:cNvGraphicFramePr>
              <a:graphicFrameLocks noChangeAspect="1"/>
            </p:cNvGraphicFramePr>
            <p:nvPr/>
          </p:nvGraphicFramePr>
          <p:xfrm>
            <a:off x="2396" y="400"/>
            <a:ext cx="230" cy="209"/>
          </p:xfrm>
          <a:graphic>
            <a:graphicData uri="http://schemas.openxmlformats.org/presentationml/2006/ole">
              <mc:AlternateContent xmlns:mc="http://schemas.openxmlformats.org/markup-compatibility/2006">
                <mc:Choice xmlns:v="urn:schemas-microsoft-com:vml" Requires="v">
                  <p:oleObj spid="_x0000_s3136" name="" r:id="rId33" imgW="81280" imgH="71120" progId="Equation.3">
                    <p:embed/>
                  </p:oleObj>
                </mc:Choice>
                <mc:Fallback>
                  <p:oleObj name="" r:id="rId33" imgW="81280" imgH="71120" progId="Equation.3">
                    <p:embed/>
                    <p:pic>
                      <p:nvPicPr>
                        <p:cNvPr id="0" name="图片 3135"/>
                        <p:cNvPicPr/>
                        <p:nvPr/>
                      </p:nvPicPr>
                      <p:blipFill>
                        <a:blip r:embed="rId34"/>
                        <a:stretch>
                          <a:fillRect/>
                        </a:stretch>
                      </p:blipFill>
                      <p:spPr>
                        <a:xfrm>
                          <a:off x="2396" y="400"/>
                          <a:ext cx="230" cy="209"/>
                        </a:xfrm>
                        <a:prstGeom prst="rect">
                          <a:avLst/>
                        </a:prstGeom>
                        <a:noFill/>
                        <a:ln w="38100">
                          <a:noFill/>
                          <a:miter/>
                        </a:ln>
                      </p:spPr>
                    </p:pic>
                  </p:oleObj>
                </mc:Fallback>
              </mc:AlternateContent>
            </a:graphicData>
          </a:graphic>
        </p:graphicFrame>
        <p:graphicFrame>
          <p:nvGraphicFramePr>
            <p:cNvPr id="58391" name="Object 60"/>
            <p:cNvGraphicFramePr>
              <a:graphicFrameLocks noChangeAspect="1"/>
            </p:cNvGraphicFramePr>
            <p:nvPr/>
          </p:nvGraphicFramePr>
          <p:xfrm>
            <a:off x="246" y="482"/>
            <a:ext cx="185" cy="225"/>
          </p:xfrm>
          <a:graphic>
            <a:graphicData uri="http://schemas.openxmlformats.org/presentationml/2006/ole">
              <mc:AlternateContent xmlns:mc="http://schemas.openxmlformats.org/markup-compatibility/2006">
                <mc:Choice xmlns:v="urn:schemas-microsoft-com:vml" Requires="v">
                  <p:oleObj spid="_x0000_s3146" name="" r:id="rId35" imgW="111760" imgH="172720" progId="Equation.3">
                    <p:embed/>
                  </p:oleObj>
                </mc:Choice>
                <mc:Fallback>
                  <p:oleObj name="" r:id="rId35" imgW="111760" imgH="172720" progId="Equation.3">
                    <p:embed/>
                    <p:pic>
                      <p:nvPicPr>
                        <p:cNvPr id="0" name="图片 3145"/>
                        <p:cNvPicPr/>
                        <p:nvPr/>
                      </p:nvPicPr>
                      <p:blipFill>
                        <a:blip r:embed="rId36"/>
                        <a:stretch>
                          <a:fillRect/>
                        </a:stretch>
                      </p:blipFill>
                      <p:spPr>
                        <a:xfrm>
                          <a:off x="246" y="482"/>
                          <a:ext cx="185" cy="225"/>
                        </a:xfrm>
                        <a:prstGeom prst="rect">
                          <a:avLst/>
                        </a:prstGeom>
                        <a:noFill/>
                        <a:ln w="38100">
                          <a:noFill/>
                          <a:miter/>
                        </a:ln>
                      </p:spPr>
                    </p:pic>
                  </p:oleObj>
                </mc:Fallback>
              </mc:AlternateContent>
            </a:graphicData>
          </a:graphic>
        </p:graphicFrame>
        <p:graphicFrame>
          <p:nvGraphicFramePr>
            <p:cNvPr id="58392" name="Object 61"/>
            <p:cNvGraphicFramePr>
              <a:graphicFrameLocks noChangeAspect="1"/>
            </p:cNvGraphicFramePr>
            <p:nvPr/>
          </p:nvGraphicFramePr>
          <p:xfrm>
            <a:off x="190" y="184"/>
            <a:ext cx="252" cy="242"/>
          </p:xfrm>
          <a:graphic>
            <a:graphicData uri="http://schemas.openxmlformats.org/presentationml/2006/ole">
              <mc:AlternateContent xmlns:mc="http://schemas.openxmlformats.org/markup-compatibility/2006">
                <mc:Choice xmlns:v="urn:schemas-microsoft-com:vml" Requires="v">
                  <p:oleObj spid="_x0000_s3142" name="" r:id="rId37" imgW="193040" imgH="172720" progId="Equation.3">
                    <p:embed/>
                  </p:oleObj>
                </mc:Choice>
                <mc:Fallback>
                  <p:oleObj name="" r:id="rId37" imgW="193040" imgH="172720" progId="Equation.3">
                    <p:embed/>
                    <p:pic>
                      <p:nvPicPr>
                        <p:cNvPr id="0" name="图片 3141"/>
                        <p:cNvPicPr/>
                        <p:nvPr/>
                      </p:nvPicPr>
                      <p:blipFill>
                        <a:blip r:embed="rId38"/>
                        <a:stretch>
                          <a:fillRect/>
                        </a:stretch>
                      </p:blipFill>
                      <p:spPr>
                        <a:xfrm>
                          <a:off x="190" y="184"/>
                          <a:ext cx="252" cy="242"/>
                        </a:xfrm>
                        <a:prstGeom prst="rect">
                          <a:avLst/>
                        </a:prstGeom>
                        <a:noFill/>
                        <a:ln w="38100">
                          <a:noFill/>
                          <a:miter/>
                        </a:ln>
                      </p:spPr>
                    </p:pic>
                  </p:oleObj>
                </mc:Fallback>
              </mc:AlternateContent>
            </a:graphicData>
          </a:graphic>
        </p:graphicFrame>
        <p:graphicFrame>
          <p:nvGraphicFramePr>
            <p:cNvPr id="58393" name="Object 62"/>
            <p:cNvGraphicFramePr>
              <a:graphicFrameLocks noChangeAspect="1"/>
            </p:cNvGraphicFramePr>
            <p:nvPr/>
          </p:nvGraphicFramePr>
          <p:xfrm>
            <a:off x="94" y="712"/>
            <a:ext cx="355" cy="262"/>
          </p:xfrm>
          <a:graphic>
            <a:graphicData uri="http://schemas.openxmlformats.org/presentationml/2006/ole">
              <mc:AlternateContent xmlns:mc="http://schemas.openxmlformats.org/markup-compatibility/2006">
                <mc:Choice xmlns:v="urn:schemas-microsoft-com:vml" Requires="v">
                  <p:oleObj spid="_x0000_s3143" name="" r:id="rId39" imgW="304800" imgH="172720" progId="Equation.3">
                    <p:embed/>
                  </p:oleObj>
                </mc:Choice>
                <mc:Fallback>
                  <p:oleObj name="" r:id="rId39" imgW="304800" imgH="172720" progId="Equation.3">
                    <p:embed/>
                    <p:pic>
                      <p:nvPicPr>
                        <p:cNvPr id="0" name="图片 3142"/>
                        <p:cNvPicPr/>
                        <p:nvPr/>
                      </p:nvPicPr>
                      <p:blipFill>
                        <a:blip r:embed="rId40"/>
                        <a:stretch>
                          <a:fillRect/>
                        </a:stretch>
                      </p:blipFill>
                      <p:spPr>
                        <a:xfrm>
                          <a:off x="94" y="712"/>
                          <a:ext cx="355" cy="262"/>
                        </a:xfrm>
                        <a:prstGeom prst="rect">
                          <a:avLst/>
                        </a:prstGeom>
                        <a:noFill/>
                        <a:ln w="38100">
                          <a:noFill/>
                          <a:miter/>
                        </a:ln>
                      </p:spPr>
                    </p:pic>
                  </p:oleObj>
                </mc:Fallback>
              </mc:AlternateContent>
            </a:graphicData>
          </a:graphic>
        </p:graphicFrame>
        <p:sp>
          <p:nvSpPr>
            <p:cNvPr id="58394" name="Line 69"/>
            <p:cNvSpPr/>
            <p:nvPr/>
          </p:nvSpPr>
          <p:spPr>
            <a:xfrm>
              <a:off x="449" y="342"/>
              <a:ext cx="1794" cy="0"/>
            </a:xfrm>
            <a:prstGeom prst="line">
              <a:avLst/>
            </a:prstGeom>
            <a:ln w="25400" cap="flat" cmpd="sng">
              <a:solidFill>
                <a:srgbClr val="FF0000"/>
              </a:solidFill>
              <a:prstDash val="solid"/>
              <a:headEnd type="none" w="med" len="med"/>
              <a:tailEnd type="none" w="med" len="med"/>
            </a:ln>
          </p:spPr>
        </p:sp>
        <p:graphicFrame>
          <p:nvGraphicFramePr>
            <p:cNvPr id="58395" name="Object 66"/>
            <p:cNvGraphicFramePr>
              <a:graphicFrameLocks noChangeAspect="1"/>
            </p:cNvGraphicFramePr>
            <p:nvPr/>
          </p:nvGraphicFramePr>
          <p:xfrm>
            <a:off x="494" y="87"/>
            <a:ext cx="360" cy="239"/>
          </p:xfrm>
          <a:graphic>
            <a:graphicData uri="http://schemas.openxmlformats.org/presentationml/2006/ole">
              <mc:AlternateContent xmlns:mc="http://schemas.openxmlformats.org/markup-compatibility/2006">
                <mc:Choice xmlns:v="urn:schemas-microsoft-com:vml" Requires="v">
                  <p:oleObj spid="_x0000_s3141" name="" r:id="rId41" imgW="355600" imgH="203200" progId="Equation.DSMT4">
                    <p:embed/>
                  </p:oleObj>
                </mc:Choice>
                <mc:Fallback>
                  <p:oleObj name="" r:id="rId41" imgW="355600" imgH="203200" progId="Equation.DSMT4">
                    <p:embed/>
                    <p:pic>
                      <p:nvPicPr>
                        <p:cNvPr id="0" name="图片 3140"/>
                        <p:cNvPicPr/>
                        <p:nvPr/>
                      </p:nvPicPr>
                      <p:blipFill>
                        <a:blip r:embed="rId42"/>
                        <a:stretch>
                          <a:fillRect/>
                        </a:stretch>
                      </p:blipFill>
                      <p:spPr>
                        <a:xfrm>
                          <a:off x="494" y="87"/>
                          <a:ext cx="360" cy="239"/>
                        </a:xfrm>
                        <a:prstGeom prst="rect">
                          <a:avLst/>
                        </a:prstGeom>
                        <a:noFill/>
                        <a:ln w="38100">
                          <a:noFill/>
                          <a:miter/>
                        </a:ln>
                      </p:spPr>
                    </p:pic>
                  </p:oleObj>
                </mc:Fallback>
              </mc:AlternateContent>
            </a:graphicData>
          </a:graphic>
        </p:graphicFrame>
        <p:sp>
          <p:nvSpPr>
            <p:cNvPr id="58396" name="Line 72"/>
            <p:cNvSpPr/>
            <p:nvPr/>
          </p:nvSpPr>
          <p:spPr>
            <a:xfrm flipV="1">
              <a:off x="443" y="160"/>
              <a:ext cx="0" cy="1104"/>
            </a:xfrm>
            <a:prstGeom prst="line">
              <a:avLst/>
            </a:prstGeom>
            <a:ln w="9525" cap="flat" cmpd="sng">
              <a:solidFill>
                <a:schemeClr val="tx1"/>
              </a:solidFill>
              <a:prstDash val="solid"/>
              <a:headEnd type="none" w="med" len="med"/>
              <a:tailEnd type="triangle" w="med" len="med"/>
            </a:ln>
          </p:spPr>
        </p:sp>
      </p:grpSp>
      <p:grpSp>
        <p:nvGrpSpPr>
          <p:cNvPr id="11" name="Group 68"/>
          <p:cNvGrpSpPr/>
          <p:nvPr/>
        </p:nvGrpSpPr>
        <p:grpSpPr>
          <a:xfrm>
            <a:off x="5089525" y="3228975"/>
            <a:ext cx="4038600" cy="1003300"/>
            <a:chOff x="0" y="0"/>
            <a:chExt cx="2544" cy="632"/>
          </a:xfrm>
        </p:grpSpPr>
        <p:graphicFrame>
          <p:nvGraphicFramePr>
            <p:cNvPr id="58378" name="Object 69"/>
            <p:cNvGraphicFramePr>
              <a:graphicFrameLocks noChangeAspect="1"/>
            </p:cNvGraphicFramePr>
            <p:nvPr/>
          </p:nvGraphicFramePr>
          <p:xfrm>
            <a:off x="645" y="264"/>
            <a:ext cx="1117" cy="368"/>
          </p:xfrm>
          <a:graphic>
            <a:graphicData uri="http://schemas.openxmlformats.org/presentationml/2006/ole">
              <mc:AlternateContent xmlns:mc="http://schemas.openxmlformats.org/markup-compatibility/2006">
                <mc:Choice xmlns:v="urn:schemas-microsoft-com:vml" Requires="v">
                  <p:oleObj spid="_x0000_s3144" name="" r:id="rId43" imgW="901065" imgH="228600" progId="Equation.DSMT4">
                    <p:embed/>
                  </p:oleObj>
                </mc:Choice>
                <mc:Fallback>
                  <p:oleObj name="" r:id="rId43" imgW="901065" imgH="228600" progId="Equation.DSMT4">
                    <p:embed/>
                    <p:pic>
                      <p:nvPicPr>
                        <p:cNvPr id="0" name="图片 3143"/>
                        <p:cNvPicPr/>
                        <p:nvPr/>
                      </p:nvPicPr>
                      <p:blipFill>
                        <a:blip r:embed="rId44"/>
                        <a:stretch>
                          <a:fillRect/>
                        </a:stretch>
                      </p:blipFill>
                      <p:spPr>
                        <a:xfrm>
                          <a:off x="645" y="264"/>
                          <a:ext cx="1117" cy="368"/>
                        </a:xfrm>
                        <a:prstGeom prst="rect">
                          <a:avLst/>
                        </a:prstGeom>
                        <a:noFill/>
                        <a:ln w="38100">
                          <a:noFill/>
                          <a:miter/>
                        </a:ln>
                      </p:spPr>
                    </p:pic>
                  </p:oleObj>
                </mc:Fallback>
              </mc:AlternateContent>
            </a:graphicData>
          </a:graphic>
        </p:graphicFrame>
        <p:sp>
          <p:nvSpPr>
            <p:cNvPr id="58379" name="Rectangle 74"/>
            <p:cNvSpPr/>
            <p:nvPr/>
          </p:nvSpPr>
          <p:spPr>
            <a:xfrm>
              <a:off x="0" y="0"/>
              <a:ext cx="2544"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微分环节的相频特性是：</a:t>
              </a:r>
              <a:r>
                <a:rPr lang="zh-CN" altLang="en-US" sz="2600" b="1" dirty="0">
                  <a:solidFill>
                    <a:schemeClr val="tx1"/>
                  </a:solidFill>
                  <a:latin typeface="宋体" panose="02010600030101010101" pitchFamily="2" charset="-122"/>
                </a:rPr>
                <a:t> </a:t>
              </a:r>
              <a:endParaRPr lang="zh-CN" altLang="en-US" sz="2600" b="1" dirty="0">
                <a:solidFill>
                  <a:schemeClr val="tx1"/>
                </a:solidFill>
                <a:latin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4"/>
          <p:cNvGrpSpPr/>
          <p:nvPr/>
        </p:nvGrpSpPr>
        <p:grpSpPr>
          <a:xfrm>
            <a:off x="4643438" y="2297113"/>
            <a:ext cx="4321175" cy="4587875"/>
            <a:chOff x="0" y="0"/>
            <a:chExt cx="2784" cy="3024"/>
          </a:xfrm>
        </p:grpSpPr>
        <p:sp>
          <p:nvSpPr>
            <p:cNvPr id="59430" name="AutoShape 27"/>
            <p:cNvSpPr/>
            <p:nvPr/>
          </p:nvSpPr>
          <p:spPr>
            <a:xfrm>
              <a:off x="0" y="0"/>
              <a:ext cx="2784" cy="302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59431" name="Freeform 28"/>
            <p:cNvSpPr/>
            <p:nvPr/>
          </p:nvSpPr>
          <p:spPr>
            <a:xfrm>
              <a:off x="1237" y="603"/>
              <a:ext cx="399" cy="132"/>
            </a:xfrm>
            <a:custGeom>
              <a:avLst/>
              <a:gdLst>
                <a:gd name="txL" fmla="*/ 0 w 576"/>
                <a:gd name="txT" fmla="*/ 0 h 144"/>
                <a:gd name="txR" fmla="*/ 576 w 576"/>
                <a:gd name="txB" fmla="*/ 144 h 144"/>
              </a:gdLst>
              <a:ahLst/>
              <a:cxnLst>
                <a:cxn ang="0">
                  <a:pos x="0" y="0"/>
                </a:cxn>
                <a:cxn ang="0">
                  <a:pos x="1" y="5"/>
                </a:cxn>
                <a:cxn ang="0">
                  <a:pos x="1" y="5"/>
                </a:cxn>
              </a:cxnLst>
              <a:rect l="txL" t="txT" r="txR" b="txB"/>
              <a:pathLst>
                <a:path w="576" h="144">
                  <a:moveTo>
                    <a:pt x="0" y="0"/>
                  </a:moveTo>
                  <a:cubicBezTo>
                    <a:pt x="120" y="12"/>
                    <a:pt x="240" y="24"/>
                    <a:pt x="336" y="48"/>
                  </a:cubicBezTo>
                  <a:cubicBezTo>
                    <a:pt x="432" y="72"/>
                    <a:pt x="536" y="128"/>
                    <a:pt x="576" y="144"/>
                  </a:cubicBezTo>
                </a:path>
              </a:pathLst>
            </a:custGeom>
            <a:noFill/>
            <a:ln w="25400" cap="flat" cmpd="sng">
              <a:solidFill>
                <a:srgbClr val="0000FF">
                  <a:alpha val="100000"/>
                </a:srgbClr>
              </a:solidFill>
              <a:prstDash val="solid"/>
              <a:round/>
              <a:headEnd type="none" w="med" len="med"/>
              <a:tailEnd type="none" w="med" len="med"/>
            </a:ln>
          </p:spPr>
          <p:txBody>
            <a:bodyPr/>
            <a:p>
              <a:endParaRPr lang="zh-CN" altLang="en-US"/>
            </a:p>
          </p:txBody>
        </p:sp>
        <p:sp>
          <p:nvSpPr>
            <p:cNvPr id="59432" name="Line 29"/>
            <p:cNvSpPr/>
            <p:nvPr/>
          </p:nvSpPr>
          <p:spPr>
            <a:xfrm flipV="1">
              <a:off x="418" y="68"/>
              <a:ext cx="0" cy="1452"/>
            </a:xfrm>
            <a:prstGeom prst="line">
              <a:avLst/>
            </a:prstGeom>
            <a:ln w="9525" cap="flat" cmpd="sng">
              <a:solidFill>
                <a:schemeClr val="tx1"/>
              </a:solidFill>
              <a:prstDash val="solid"/>
              <a:headEnd type="none" w="med" len="med"/>
              <a:tailEnd type="triangle" w="sm" len="lg"/>
            </a:ln>
          </p:spPr>
        </p:sp>
        <p:sp>
          <p:nvSpPr>
            <p:cNvPr id="59433" name="Line 30"/>
            <p:cNvSpPr/>
            <p:nvPr/>
          </p:nvSpPr>
          <p:spPr>
            <a:xfrm>
              <a:off x="418" y="596"/>
              <a:ext cx="2224" cy="0"/>
            </a:xfrm>
            <a:prstGeom prst="line">
              <a:avLst/>
            </a:prstGeom>
            <a:ln w="9525" cap="flat" cmpd="sng">
              <a:solidFill>
                <a:schemeClr val="tx1"/>
              </a:solidFill>
              <a:prstDash val="solid"/>
              <a:headEnd type="none" w="med" len="med"/>
              <a:tailEnd type="triangle" w="sm" len="lg"/>
            </a:ln>
          </p:spPr>
        </p:sp>
        <p:sp>
          <p:nvSpPr>
            <p:cNvPr id="59434" name="Line 31"/>
            <p:cNvSpPr/>
            <p:nvPr/>
          </p:nvSpPr>
          <p:spPr>
            <a:xfrm>
              <a:off x="418" y="948"/>
              <a:ext cx="0" cy="352"/>
            </a:xfrm>
            <a:prstGeom prst="line">
              <a:avLst/>
            </a:prstGeom>
            <a:ln w="9525" cap="flat" cmpd="sng">
              <a:solidFill>
                <a:schemeClr val="tx1"/>
              </a:solidFill>
              <a:prstDash val="solid"/>
              <a:headEnd type="oval" w="sm" len="sm"/>
              <a:tailEnd type="oval" w="sm" len="sm"/>
            </a:ln>
          </p:spPr>
        </p:sp>
        <p:sp>
          <p:nvSpPr>
            <p:cNvPr id="59435" name="Line 32"/>
            <p:cNvSpPr/>
            <p:nvPr/>
          </p:nvSpPr>
          <p:spPr>
            <a:xfrm>
              <a:off x="418" y="596"/>
              <a:ext cx="0" cy="352"/>
            </a:xfrm>
            <a:prstGeom prst="line">
              <a:avLst/>
            </a:prstGeom>
            <a:ln w="9525" cap="flat" cmpd="sng">
              <a:solidFill>
                <a:schemeClr val="tx1"/>
              </a:solidFill>
              <a:prstDash val="solid"/>
              <a:headEnd type="oval" w="sm" len="sm"/>
              <a:tailEnd type="oval" w="sm" len="sm"/>
            </a:ln>
          </p:spPr>
        </p:sp>
        <p:sp>
          <p:nvSpPr>
            <p:cNvPr id="59436" name="Line 33"/>
            <p:cNvSpPr/>
            <p:nvPr/>
          </p:nvSpPr>
          <p:spPr>
            <a:xfrm>
              <a:off x="418" y="244"/>
              <a:ext cx="0" cy="352"/>
            </a:xfrm>
            <a:prstGeom prst="line">
              <a:avLst/>
            </a:prstGeom>
            <a:ln w="9525" cap="flat" cmpd="sng">
              <a:solidFill>
                <a:schemeClr val="tx1"/>
              </a:solidFill>
              <a:prstDash val="solid"/>
              <a:headEnd type="oval" w="sm" len="sm"/>
              <a:tailEnd type="oval" w="sm" len="sm"/>
            </a:ln>
          </p:spPr>
        </p:sp>
        <p:sp>
          <p:nvSpPr>
            <p:cNvPr id="59437" name="Line 34"/>
            <p:cNvSpPr/>
            <p:nvPr/>
          </p:nvSpPr>
          <p:spPr>
            <a:xfrm rot="2100000">
              <a:off x="1381" y="925"/>
              <a:ext cx="1062" cy="0"/>
            </a:xfrm>
            <a:prstGeom prst="line">
              <a:avLst/>
            </a:prstGeom>
            <a:ln w="25400" cap="flat" cmpd="sng">
              <a:solidFill>
                <a:srgbClr val="FF0000"/>
              </a:solidFill>
              <a:prstDash val="solid"/>
              <a:headEnd type="oval" w="sm" len="sm"/>
              <a:tailEnd type="none" w="med" len="med"/>
            </a:ln>
          </p:spPr>
        </p:sp>
        <p:sp>
          <p:nvSpPr>
            <p:cNvPr id="59438" name="Line 35"/>
            <p:cNvSpPr/>
            <p:nvPr/>
          </p:nvSpPr>
          <p:spPr>
            <a:xfrm>
              <a:off x="2144" y="603"/>
              <a:ext cx="0" cy="616"/>
            </a:xfrm>
            <a:prstGeom prst="line">
              <a:avLst/>
            </a:prstGeom>
            <a:ln w="9525" cap="flat" cmpd="sng">
              <a:solidFill>
                <a:schemeClr val="tx1"/>
              </a:solidFill>
              <a:prstDash val="lgDash"/>
              <a:headEnd type="none" w="med" len="med"/>
              <a:tailEnd type="none" w="med" len="med"/>
            </a:ln>
          </p:spPr>
        </p:sp>
        <p:graphicFrame>
          <p:nvGraphicFramePr>
            <p:cNvPr id="59439" name="Object 24"/>
            <p:cNvGraphicFramePr>
              <a:graphicFrameLocks noChangeAspect="1"/>
            </p:cNvGraphicFramePr>
            <p:nvPr/>
          </p:nvGraphicFramePr>
          <p:xfrm>
            <a:off x="2541" y="603"/>
            <a:ext cx="133" cy="161"/>
          </p:xfrm>
          <a:graphic>
            <a:graphicData uri="http://schemas.openxmlformats.org/presentationml/2006/ole">
              <mc:AlternateContent xmlns:mc="http://schemas.openxmlformats.org/markup-compatibility/2006">
                <mc:Choice xmlns:v="urn:schemas-microsoft-com:vml" Requires="v">
                  <p:oleObj spid="_x0000_s3140" name="" r:id="rId1" imgW="81280" imgH="71120" progId="Equation.3">
                    <p:embed/>
                  </p:oleObj>
                </mc:Choice>
                <mc:Fallback>
                  <p:oleObj name="" r:id="rId1" imgW="81280" imgH="71120" progId="Equation.3">
                    <p:embed/>
                    <p:pic>
                      <p:nvPicPr>
                        <p:cNvPr id="0" name="图片 3139"/>
                        <p:cNvPicPr/>
                        <p:nvPr/>
                      </p:nvPicPr>
                      <p:blipFill>
                        <a:blip r:embed="rId2"/>
                        <a:stretch>
                          <a:fillRect/>
                        </a:stretch>
                      </p:blipFill>
                      <p:spPr>
                        <a:xfrm>
                          <a:off x="2541" y="603"/>
                          <a:ext cx="133" cy="161"/>
                        </a:xfrm>
                        <a:prstGeom prst="rect">
                          <a:avLst/>
                        </a:prstGeom>
                        <a:noFill/>
                        <a:ln w="38100">
                          <a:noFill/>
                          <a:miter/>
                        </a:ln>
                      </p:spPr>
                    </p:pic>
                  </p:oleObj>
                </mc:Fallback>
              </mc:AlternateContent>
            </a:graphicData>
          </a:graphic>
        </p:graphicFrame>
        <p:sp>
          <p:nvSpPr>
            <p:cNvPr id="59440" name="Freeform 37"/>
            <p:cNvSpPr/>
            <p:nvPr/>
          </p:nvSpPr>
          <p:spPr>
            <a:xfrm>
              <a:off x="1912" y="820"/>
              <a:ext cx="184" cy="131"/>
            </a:xfrm>
            <a:custGeom>
              <a:avLst/>
              <a:gdLst>
                <a:gd name="txL" fmla="*/ 0 w 192"/>
                <a:gd name="txT" fmla="*/ 0 h 192"/>
                <a:gd name="txR" fmla="*/ 192 w 192"/>
                <a:gd name="txB" fmla="*/ 192 h 192"/>
              </a:gdLst>
              <a:ahLst/>
              <a:cxnLst>
                <a:cxn ang="0">
                  <a:pos x="0" y="1"/>
                </a:cxn>
                <a:cxn ang="0">
                  <a:pos x="12" y="1"/>
                </a:cxn>
                <a:cxn ang="0">
                  <a:pos x="15" y="0"/>
                </a:cxn>
              </a:cxnLst>
              <a:rect l="txL" t="txT" r="txR" b="txB"/>
              <a:pathLst>
                <a:path w="192" h="192">
                  <a:moveTo>
                    <a:pt x="0" y="192"/>
                  </a:moveTo>
                  <a:cubicBezTo>
                    <a:pt x="8" y="160"/>
                    <a:pt x="16" y="128"/>
                    <a:pt x="48" y="96"/>
                  </a:cubicBezTo>
                  <a:cubicBezTo>
                    <a:pt x="80" y="64"/>
                    <a:pt x="136" y="32"/>
                    <a:pt x="192" y="0"/>
                  </a:cubicBezTo>
                </a:path>
              </a:pathLst>
            </a:custGeom>
            <a:noFill/>
            <a:ln w="9525" cap="flat" cmpd="sng">
              <a:solidFill>
                <a:schemeClr val="tx1">
                  <a:alpha val="100000"/>
                </a:schemeClr>
              </a:solidFill>
              <a:prstDash val="solid"/>
              <a:round/>
              <a:headEnd type="triangle" w="sm" len="lg"/>
              <a:tailEnd type="none" w="med" len="med"/>
            </a:ln>
          </p:spPr>
          <p:txBody>
            <a:bodyPr/>
            <a:p>
              <a:endParaRPr lang="zh-CN" altLang="en-US"/>
            </a:p>
          </p:txBody>
        </p:sp>
        <p:sp>
          <p:nvSpPr>
            <p:cNvPr id="59441" name="Text Box 38"/>
            <p:cNvSpPr txBox="1"/>
            <p:nvPr/>
          </p:nvSpPr>
          <p:spPr>
            <a:xfrm>
              <a:off x="2094" y="620"/>
              <a:ext cx="530"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2000" b="1" dirty="0">
                  <a:latin typeface="宋体" panose="02010600030101010101" pitchFamily="2" charset="-122"/>
                </a:rPr>
                <a:t>渐近特性</a:t>
              </a:r>
              <a:endParaRPr lang="zh-CN" altLang="en-US" sz="2000" b="1" dirty="0">
                <a:latin typeface="宋体" panose="02010600030101010101" pitchFamily="2" charset="-122"/>
              </a:endParaRPr>
            </a:p>
          </p:txBody>
        </p:sp>
        <p:sp>
          <p:nvSpPr>
            <p:cNvPr id="59442" name="Freeform 39"/>
            <p:cNvSpPr/>
            <p:nvPr/>
          </p:nvSpPr>
          <p:spPr>
            <a:xfrm flipH="1" flipV="1">
              <a:off x="2096" y="1169"/>
              <a:ext cx="144" cy="250"/>
            </a:xfrm>
            <a:custGeom>
              <a:avLst/>
              <a:gdLst>
                <a:gd name="txL" fmla="*/ 0 w 192"/>
                <a:gd name="txT" fmla="*/ 0 h 144"/>
                <a:gd name="txR" fmla="*/ 192 w 192"/>
                <a:gd name="txB" fmla="*/ 144 h 144"/>
              </a:gdLst>
              <a:ahLst/>
              <a:cxnLst>
                <a:cxn ang="0">
                  <a:pos x="2" y="0"/>
                </a:cxn>
                <a:cxn ang="0">
                  <a:pos x="2" y="2147483646"/>
                </a:cxn>
                <a:cxn ang="0">
                  <a:pos x="0" y="2147483646"/>
                </a:cxn>
              </a:cxnLst>
              <a:rect l="txL" t="txT" r="txR" b="txB"/>
              <a:pathLst>
                <a:path w="192" h="144">
                  <a:moveTo>
                    <a:pt x="192" y="0"/>
                  </a:moveTo>
                  <a:cubicBezTo>
                    <a:pt x="160" y="12"/>
                    <a:pt x="128" y="24"/>
                    <a:pt x="96" y="48"/>
                  </a:cubicBezTo>
                  <a:cubicBezTo>
                    <a:pt x="64" y="72"/>
                    <a:pt x="16" y="128"/>
                    <a:pt x="0" y="144"/>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graphicFrame>
          <p:nvGraphicFramePr>
            <p:cNvPr id="59443" name="Object 28"/>
            <p:cNvGraphicFramePr>
              <a:graphicFrameLocks noChangeAspect="1"/>
            </p:cNvGraphicFramePr>
            <p:nvPr/>
          </p:nvGraphicFramePr>
          <p:xfrm>
            <a:off x="1808" y="1369"/>
            <a:ext cx="816" cy="200"/>
          </p:xfrm>
          <a:graphic>
            <a:graphicData uri="http://schemas.openxmlformats.org/presentationml/2006/ole">
              <mc:AlternateContent xmlns:mc="http://schemas.openxmlformats.org/markup-compatibility/2006">
                <mc:Choice xmlns:v="urn:schemas-microsoft-com:vml" Requires="v">
                  <p:oleObj spid="_x0000_s3145" name="" r:id="rId3" imgW="731520" imgH="111760" progId="Equation.3">
                    <p:embed/>
                  </p:oleObj>
                </mc:Choice>
                <mc:Fallback>
                  <p:oleObj name="" r:id="rId3" imgW="731520" imgH="111760" progId="Equation.3">
                    <p:embed/>
                    <p:pic>
                      <p:nvPicPr>
                        <p:cNvPr id="0" name="图片 3144"/>
                        <p:cNvPicPr/>
                        <p:nvPr/>
                      </p:nvPicPr>
                      <p:blipFill>
                        <a:blip r:embed="rId4"/>
                        <a:stretch>
                          <a:fillRect/>
                        </a:stretch>
                      </p:blipFill>
                      <p:spPr>
                        <a:xfrm>
                          <a:off x="1808" y="1369"/>
                          <a:ext cx="816" cy="200"/>
                        </a:xfrm>
                        <a:prstGeom prst="rect">
                          <a:avLst/>
                        </a:prstGeom>
                        <a:noFill/>
                        <a:ln w="38100">
                          <a:noFill/>
                          <a:miter/>
                        </a:ln>
                      </p:spPr>
                    </p:pic>
                  </p:oleObj>
                </mc:Fallback>
              </mc:AlternateContent>
            </a:graphicData>
          </a:graphic>
        </p:graphicFrame>
        <p:sp>
          <p:nvSpPr>
            <p:cNvPr id="59444" name="Freeform 41"/>
            <p:cNvSpPr/>
            <p:nvPr/>
          </p:nvSpPr>
          <p:spPr>
            <a:xfrm>
              <a:off x="1328" y="635"/>
              <a:ext cx="100" cy="234"/>
            </a:xfrm>
            <a:custGeom>
              <a:avLst/>
              <a:gdLst>
                <a:gd name="txL" fmla="*/ 0 w 144"/>
                <a:gd name="txT" fmla="*/ 0 h 240"/>
                <a:gd name="txR" fmla="*/ 144 w 144"/>
                <a:gd name="txB" fmla="*/ 240 h 240"/>
              </a:gdLst>
              <a:ahLst/>
              <a:cxnLst>
                <a:cxn ang="0">
                  <a:pos x="0" y="54"/>
                </a:cxn>
                <a:cxn ang="0">
                  <a:pos x="1" y="20"/>
                </a:cxn>
                <a:cxn ang="0">
                  <a:pos x="1" y="0"/>
                </a:cxn>
              </a:cxnLst>
              <a:rect l="txL" t="txT" r="txR" b="txB"/>
              <a:pathLst>
                <a:path w="144" h="240">
                  <a:moveTo>
                    <a:pt x="0" y="240"/>
                  </a:moveTo>
                  <a:cubicBezTo>
                    <a:pt x="12" y="188"/>
                    <a:pt x="24" y="136"/>
                    <a:pt x="48" y="96"/>
                  </a:cubicBezTo>
                  <a:cubicBezTo>
                    <a:pt x="72" y="56"/>
                    <a:pt x="108" y="28"/>
                    <a:pt x="144" y="0"/>
                  </a:cubicBezTo>
                </a:path>
              </a:pathLst>
            </a:custGeom>
            <a:noFill/>
            <a:ln w="19050" cap="flat" cmpd="sng">
              <a:solidFill>
                <a:schemeClr val="tx1">
                  <a:alpha val="100000"/>
                </a:schemeClr>
              </a:solidFill>
              <a:prstDash val="solid"/>
              <a:round/>
              <a:headEnd type="none" w="med" len="med"/>
              <a:tailEnd type="triangle" w="sm" len="lg"/>
            </a:ln>
          </p:spPr>
          <p:txBody>
            <a:bodyPr/>
            <a:p>
              <a:endParaRPr lang="zh-CN" altLang="en-US"/>
            </a:p>
          </p:txBody>
        </p:sp>
        <p:sp>
          <p:nvSpPr>
            <p:cNvPr id="59445" name="Text Box 42"/>
            <p:cNvSpPr txBox="1"/>
            <p:nvPr/>
          </p:nvSpPr>
          <p:spPr>
            <a:xfrm>
              <a:off x="944" y="775"/>
              <a:ext cx="576"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50000"/>
                </a:spcBef>
                <a:buClrTx/>
                <a:buSzTx/>
                <a:buFont typeface="Arial" panose="020B0604020202020204" pitchFamily="34" charset="0"/>
                <a:buNone/>
              </a:pPr>
              <a:r>
                <a:rPr lang="zh-CN" altLang="en-US" sz="2000" b="1" dirty="0">
                  <a:latin typeface="宋体" panose="02010600030101010101" pitchFamily="2" charset="-122"/>
                </a:rPr>
                <a:t>精确特性</a:t>
              </a:r>
              <a:endParaRPr lang="zh-CN" altLang="en-US" sz="2000" b="1" dirty="0">
                <a:latin typeface="宋体" panose="02010600030101010101" pitchFamily="2" charset="-122"/>
              </a:endParaRPr>
            </a:p>
          </p:txBody>
        </p:sp>
        <p:graphicFrame>
          <p:nvGraphicFramePr>
            <p:cNvPr id="59446" name="Object 31"/>
            <p:cNvGraphicFramePr>
              <a:graphicFrameLocks noChangeAspect="1"/>
            </p:cNvGraphicFramePr>
            <p:nvPr/>
          </p:nvGraphicFramePr>
          <p:xfrm>
            <a:off x="451" y="24"/>
            <a:ext cx="301" cy="227"/>
          </p:xfrm>
          <a:graphic>
            <a:graphicData uri="http://schemas.openxmlformats.org/presentationml/2006/ole">
              <mc:AlternateContent xmlns:mc="http://schemas.openxmlformats.org/markup-compatibility/2006">
                <mc:Choice xmlns:v="urn:schemas-microsoft-com:vml" Requires="v">
                  <p:oleObj spid="_x0000_s3153" name="" r:id="rId5" imgW="284480" imgH="132080" progId="Equation.3">
                    <p:embed/>
                  </p:oleObj>
                </mc:Choice>
                <mc:Fallback>
                  <p:oleObj name="" r:id="rId5" imgW="284480" imgH="132080" progId="Equation.3">
                    <p:embed/>
                    <p:pic>
                      <p:nvPicPr>
                        <p:cNvPr id="0" name="图片 3152"/>
                        <p:cNvPicPr/>
                        <p:nvPr/>
                      </p:nvPicPr>
                      <p:blipFill>
                        <a:blip r:embed="rId6"/>
                        <a:stretch>
                          <a:fillRect/>
                        </a:stretch>
                      </p:blipFill>
                      <p:spPr>
                        <a:xfrm>
                          <a:off x="451" y="24"/>
                          <a:ext cx="301" cy="227"/>
                        </a:xfrm>
                        <a:prstGeom prst="rect">
                          <a:avLst/>
                        </a:prstGeom>
                        <a:noFill/>
                        <a:ln w="38100">
                          <a:noFill/>
                          <a:miter/>
                        </a:ln>
                      </p:spPr>
                    </p:pic>
                  </p:oleObj>
                </mc:Fallback>
              </mc:AlternateContent>
            </a:graphicData>
          </a:graphic>
        </p:graphicFrame>
        <p:graphicFrame>
          <p:nvGraphicFramePr>
            <p:cNvPr id="59447" name="Object 32"/>
            <p:cNvGraphicFramePr>
              <a:graphicFrameLocks noChangeAspect="1"/>
            </p:cNvGraphicFramePr>
            <p:nvPr/>
          </p:nvGraphicFramePr>
          <p:xfrm>
            <a:off x="136" y="43"/>
            <a:ext cx="281" cy="201"/>
          </p:xfrm>
          <a:graphic>
            <a:graphicData uri="http://schemas.openxmlformats.org/presentationml/2006/ole">
              <mc:AlternateContent xmlns:mc="http://schemas.openxmlformats.org/markup-compatibility/2006">
                <mc:Choice xmlns:v="urn:schemas-microsoft-com:vml" Requires="v">
                  <p:oleObj spid="_x0000_s3154" name="" r:id="rId7" imgW="215900" imgH="177800" progId="Equation.DSMT4">
                    <p:embed/>
                  </p:oleObj>
                </mc:Choice>
                <mc:Fallback>
                  <p:oleObj name="" r:id="rId7" imgW="215900" imgH="177800" progId="Equation.DSMT4">
                    <p:embed/>
                    <p:pic>
                      <p:nvPicPr>
                        <p:cNvPr id="0" name="图片 3153"/>
                        <p:cNvPicPr/>
                        <p:nvPr/>
                      </p:nvPicPr>
                      <p:blipFill>
                        <a:blip r:embed="rId8"/>
                        <a:stretch>
                          <a:fillRect/>
                        </a:stretch>
                      </p:blipFill>
                      <p:spPr>
                        <a:xfrm>
                          <a:off x="136" y="43"/>
                          <a:ext cx="281" cy="201"/>
                        </a:xfrm>
                        <a:prstGeom prst="rect">
                          <a:avLst/>
                        </a:prstGeom>
                        <a:noFill/>
                        <a:ln w="38100">
                          <a:noFill/>
                          <a:miter/>
                        </a:ln>
                      </p:spPr>
                    </p:pic>
                  </p:oleObj>
                </mc:Fallback>
              </mc:AlternateContent>
            </a:graphicData>
          </a:graphic>
        </p:graphicFrame>
        <p:graphicFrame>
          <p:nvGraphicFramePr>
            <p:cNvPr id="59448" name="Object 33"/>
            <p:cNvGraphicFramePr>
              <a:graphicFrameLocks noChangeAspect="1"/>
            </p:cNvGraphicFramePr>
            <p:nvPr/>
          </p:nvGraphicFramePr>
          <p:xfrm>
            <a:off x="272" y="170"/>
            <a:ext cx="140" cy="162"/>
          </p:xfrm>
          <a:graphic>
            <a:graphicData uri="http://schemas.openxmlformats.org/presentationml/2006/ole">
              <mc:AlternateContent xmlns:mc="http://schemas.openxmlformats.org/markup-compatibility/2006">
                <mc:Choice xmlns:v="urn:schemas-microsoft-com:vml" Requires="v">
                  <p:oleObj spid="_x0000_s3149" name="" r:id="rId9" imgW="111760" imgH="111760" progId="Equation.3">
                    <p:embed/>
                  </p:oleObj>
                </mc:Choice>
                <mc:Fallback>
                  <p:oleObj name="" r:id="rId9" imgW="111760" imgH="111760" progId="Equation.3">
                    <p:embed/>
                    <p:pic>
                      <p:nvPicPr>
                        <p:cNvPr id="0" name="图片 3148"/>
                        <p:cNvPicPr/>
                        <p:nvPr/>
                      </p:nvPicPr>
                      <p:blipFill>
                        <a:blip r:embed="rId10"/>
                        <a:stretch>
                          <a:fillRect/>
                        </a:stretch>
                      </p:blipFill>
                      <p:spPr>
                        <a:xfrm>
                          <a:off x="272" y="170"/>
                          <a:ext cx="140" cy="162"/>
                        </a:xfrm>
                        <a:prstGeom prst="rect">
                          <a:avLst/>
                        </a:prstGeom>
                        <a:noFill/>
                        <a:ln w="38100">
                          <a:noFill/>
                          <a:miter/>
                        </a:ln>
                      </p:spPr>
                    </p:pic>
                  </p:oleObj>
                </mc:Fallback>
              </mc:AlternateContent>
            </a:graphicData>
          </a:graphic>
        </p:graphicFrame>
        <p:graphicFrame>
          <p:nvGraphicFramePr>
            <p:cNvPr id="59449" name="Object 34"/>
            <p:cNvGraphicFramePr>
              <a:graphicFrameLocks noChangeAspect="1"/>
            </p:cNvGraphicFramePr>
            <p:nvPr/>
          </p:nvGraphicFramePr>
          <p:xfrm>
            <a:off x="199" y="513"/>
            <a:ext cx="136" cy="203"/>
          </p:xfrm>
          <a:graphic>
            <a:graphicData uri="http://schemas.openxmlformats.org/presentationml/2006/ole">
              <mc:AlternateContent xmlns:mc="http://schemas.openxmlformats.org/markup-compatibility/2006">
                <mc:Choice xmlns:v="urn:schemas-microsoft-com:vml" Requires="v">
                  <p:oleObj spid="_x0000_s3162" name="" r:id="rId11" imgW="50800" imgH="111760" progId="Equation.3">
                    <p:embed/>
                  </p:oleObj>
                </mc:Choice>
                <mc:Fallback>
                  <p:oleObj name="" r:id="rId11" imgW="50800" imgH="111760" progId="Equation.3">
                    <p:embed/>
                    <p:pic>
                      <p:nvPicPr>
                        <p:cNvPr id="0" name="图片 3161"/>
                        <p:cNvPicPr/>
                        <p:nvPr/>
                      </p:nvPicPr>
                      <p:blipFill>
                        <a:blip r:embed="rId12"/>
                        <a:stretch>
                          <a:fillRect/>
                        </a:stretch>
                      </p:blipFill>
                      <p:spPr>
                        <a:xfrm>
                          <a:off x="199" y="513"/>
                          <a:ext cx="136" cy="203"/>
                        </a:xfrm>
                        <a:prstGeom prst="rect">
                          <a:avLst/>
                        </a:prstGeom>
                        <a:noFill/>
                        <a:ln w="38100">
                          <a:noFill/>
                          <a:miter/>
                        </a:ln>
                      </p:spPr>
                    </p:pic>
                  </p:oleObj>
                </mc:Fallback>
              </mc:AlternateContent>
            </a:graphicData>
          </a:graphic>
        </p:graphicFrame>
        <p:graphicFrame>
          <p:nvGraphicFramePr>
            <p:cNvPr id="59450" name="Object 35"/>
            <p:cNvGraphicFramePr>
              <a:graphicFrameLocks noChangeAspect="1"/>
            </p:cNvGraphicFramePr>
            <p:nvPr/>
          </p:nvGraphicFramePr>
          <p:xfrm>
            <a:off x="64" y="875"/>
            <a:ext cx="320" cy="208"/>
          </p:xfrm>
          <a:graphic>
            <a:graphicData uri="http://schemas.openxmlformats.org/presentationml/2006/ole">
              <mc:AlternateContent xmlns:mc="http://schemas.openxmlformats.org/markup-compatibility/2006">
                <mc:Choice xmlns:v="urn:schemas-microsoft-com:vml" Requires="v">
                  <p:oleObj spid="_x0000_s3158" name="" r:id="rId13" imgW="223520" imgH="111760" progId="Equation.3">
                    <p:embed/>
                  </p:oleObj>
                </mc:Choice>
                <mc:Fallback>
                  <p:oleObj name="" r:id="rId13" imgW="223520" imgH="111760" progId="Equation.3">
                    <p:embed/>
                    <p:pic>
                      <p:nvPicPr>
                        <p:cNvPr id="0" name="图片 3157"/>
                        <p:cNvPicPr/>
                        <p:nvPr/>
                      </p:nvPicPr>
                      <p:blipFill>
                        <a:blip r:embed="rId14"/>
                        <a:stretch>
                          <a:fillRect/>
                        </a:stretch>
                      </p:blipFill>
                      <p:spPr>
                        <a:xfrm>
                          <a:off x="64" y="875"/>
                          <a:ext cx="320" cy="208"/>
                        </a:xfrm>
                        <a:prstGeom prst="rect">
                          <a:avLst/>
                        </a:prstGeom>
                        <a:noFill/>
                        <a:ln w="38100">
                          <a:noFill/>
                          <a:miter/>
                        </a:ln>
                      </p:spPr>
                    </p:pic>
                  </p:oleObj>
                </mc:Fallback>
              </mc:AlternateContent>
            </a:graphicData>
          </a:graphic>
        </p:graphicFrame>
        <p:graphicFrame>
          <p:nvGraphicFramePr>
            <p:cNvPr id="59451" name="Object 36"/>
            <p:cNvGraphicFramePr>
              <a:graphicFrameLocks noChangeAspect="1"/>
            </p:cNvGraphicFramePr>
            <p:nvPr/>
          </p:nvGraphicFramePr>
          <p:xfrm>
            <a:off x="64" y="1208"/>
            <a:ext cx="320" cy="200"/>
          </p:xfrm>
          <a:graphic>
            <a:graphicData uri="http://schemas.openxmlformats.org/presentationml/2006/ole">
              <mc:AlternateContent xmlns:mc="http://schemas.openxmlformats.org/markup-compatibility/2006">
                <mc:Choice xmlns:v="urn:schemas-microsoft-com:vml" Requires="v">
                  <p:oleObj spid="_x0000_s3155" name="" r:id="rId15" imgW="233680" imgH="111760" progId="Equation.3">
                    <p:embed/>
                  </p:oleObj>
                </mc:Choice>
                <mc:Fallback>
                  <p:oleObj name="" r:id="rId15" imgW="233680" imgH="111760" progId="Equation.3">
                    <p:embed/>
                    <p:pic>
                      <p:nvPicPr>
                        <p:cNvPr id="0" name="图片 3154"/>
                        <p:cNvPicPr/>
                        <p:nvPr/>
                      </p:nvPicPr>
                      <p:blipFill>
                        <a:blip r:embed="rId16"/>
                        <a:stretch>
                          <a:fillRect/>
                        </a:stretch>
                      </p:blipFill>
                      <p:spPr>
                        <a:xfrm>
                          <a:off x="64" y="1208"/>
                          <a:ext cx="320" cy="200"/>
                        </a:xfrm>
                        <a:prstGeom prst="rect">
                          <a:avLst/>
                        </a:prstGeom>
                        <a:noFill/>
                        <a:ln w="38100">
                          <a:noFill/>
                          <a:miter/>
                        </a:ln>
                      </p:spPr>
                    </p:pic>
                  </p:oleObj>
                </mc:Fallback>
              </mc:AlternateContent>
            </a:graphicData>
          </a:graphic>
        </p:graphicFrame>
        <p:graphicFrame>
          <p:nvGraphicFramePr>
            <p:cNvPr id="59452" name="Object 37"/>
            <p:cNvGraphicFramePr>
              <a:graphicFrameLocks noChangeAspect="1"/>
            </p:cNvGraphicFramePr>
            <p:nvPr/>
          </p:nvGraphicFramePr>
          <p:xfrm>
            <a:off x="1404" y="202"/>
            <a:ext cx="114" cy="363"/>
          </p:xfrm>
          <a:graphic>
            <a:graphicData uri="http://schemas.openxmlformats.org/presentationml/2006/ole">
              <mc:AlternateContent xmlns:mc="http://schemas.openxmlformats.org/markup-compatibility/2006">
                <mc:Choice xmlns:v="urn:schemas-microsoft-com:vml" Requires="v">
                  <p:oleObj spid="_x0000_s3159" name="" r:id="rId17" imgW="91440" imgH="325120" progId="Equation.3">
                    <p:embed/>
                  </p:oleObj>
                </mc:Choice>
                <mc:Fallback>
                  <p:oleObj name="" r:id="rId17" imgW="91440" imgH="325120" progId="Equation.3">
                    <p:embed/>
                    <p:pic>
                      <p:nvPicPr>
                        <p:cNvPr id="0" name="图片 3158"/>
                        <p:cNvPicPr/>
                        <p:nvPr/>
                      </p:nvPicPr>
                      <p:blipFill>
                        <a:blip r:embed="rId18"/>
                        <a:stretch>
                          <a:fillRect/>
                        </a:stretch>
                      </p:blipFill>
                      <p:spPr>
                        <a:xfrm>
                          <a:off x="1404" y="202"/>
                          <a:ext cx="114" cy="363"/>
                        </a:xfrm>
                        <a:prstGeom prst="rect">
                          <a:avLst/>
                        </a:prstGeom>
                        <a:noFill/>
                        <a:ln w="38100">
                          <a:noFill/>
                          <a:miter/>
                        </a:ln>
                      </p:spPr>
                    </p:pic>
                  </p:oleObj>
                </mc:Fallback>
              </mc:AlternateContent>
            </a:graphicData>
          </a:graphic>
        </p:graphicFrame>
        <p:graphicFrame>
          <p:nvGraphicFramePr>
            <p:cNvPr id="59453" name="Object 38"/>
            <p:cNvGraphicFramePr>
              <a:graphicFrameLocks noChangeAspect="1"/>
            </p:cNvGraphicFramePr>
            <p:nvPr/>
          </p:nvGraphicFramePr>
          <p:xfrm>
            <a:off x="1619" y="201"/>
            <a:ext cx="229" cy="370"/>
          </p:xfrm>
          <a:graphic>
            <a:graphicData uri="http://schemas.openxmlformats.org/presentationml/2006/ole">
              <mc:AlternateContent xmlns:mc="http://schemas.openxmlformats.org/markup-compatibility/2006">
                <mc:Choice xmlns:v="urn:schemas-microsoft-com:vml" Requires="v">
                  <p:oleObj spid="_x0000_s3151" name="" r:id="rId19" imgW="203200" imgH="325120" progId="Equation.3">
                    <p:embed/>
                  </p:oleObj>
                </mc:Choice>
                <mc:Fallback>
                  <p:oleObj name="" r:id="rId19" imgW="203200" imgH="325120" progId="Equation.3">
                    <p:embed/>
                    <p:pic>
                      <p:nvPicPr>
                        <p:cNvPr id="0" name="图片 3150"/>
                        <p:cNvPicPr/>
                        <p:nvPr/>
                      </p:nvPicPr>
                      <p:blipFill>
                        <a:blip r:embed="rId20"/>
                        <a:stretch>
                          <a:fillRect/>
                        </a:stretch>
                      </p:blipFill>
                      <p:spPr>
                        <a:xfrm>
                          <a:off x="1619" y="201"/>
                          <a:ext cx="229" cy="370"/>
                        </a:xfrm>
                        <a:prstGeom prst="rect">
                          <a:avLst/>
                        </a:prstGeom>
                        <a:noFill/>
                        <a:ln w="38100">
                          <a:noFill/>
                          <a:miter/>
                        </a:ln>
                      </p:spPr>
                    </p:pic>
                  </p:oleObj>
                </mc:Fallback>
              </mc:AlternateContent>
            </a:graphicData>
          </a:graphic>
        </p:graphicFrame>
        <p:graphicFrame>
          <p:nvGraphicFramePr>
            <p:cNvPr id="59454" name="Object 39"/>
            <p:cNvGraphicFramePr>
              <a:graphicFrameLocks noChangeAspect="1"/>
            </p:cNvGraphicFramePr>
            <p:nvPr/>
          </p:nvGraphicFramePr>
          <p:xfrm>
            <a:off x="1997" y="200"/>
            <a:ext cx="273" cy="371"/>
          </p:xfrm>
          <a:graphic>
            <a:graphicData uri="http://schemas.openxmlformats.org/presentationml/2006/ole">
              <mc:AlternateContent xmlns:mc="http://schemas.openxmlformats.org/markup-compatibility/2006">
                <mc:Choice xmlns:v="urn:schemas-microsoft-com:vml" Requires="v">
                  <p:oleObj spid="_x0000_s3164" name="" r:id="rId21" imgW="243840" imgH="325120" progId="Equation.3">
                    <p:embed/>
                  </p:oleObj>
                </mc:Choice>
                <mc:Fallback>
                  <p:oleObj name="" r:id="rId21" imgW="243840" imgH="325120" progId="Equation.3">
                    <p:embed/>
                    <p:pic>
                      <p:nvPicPr>
                        <p:cNvPr id="0" name="图片 3163"/>
                        <p:cNvPicPr/>
                        <p:nvPr/>
                      </p:nvPicPr>
                      <p:blipFill>
                        <a:blip r:embed="rId22"/>
                        <a:stretch>
                          <a:fillRect/>
                        </a:stretch>
                      </p:blipFill>
                      <p:spPr>
                        <a:xfrm>
                          <a:off x="1997" y="200"/>
                          <a:ext cx="273" cy="371"/>
                        </a:xfrm>
                        <a:prstGeom prst="rect">
                          <a:avLst/>
                        </a:prstGeom>
                        <a:noFill/>
                        <a:ln w="38100">
                          <a:noFill/>
                          <a:miter/>
                        </a:ln>
                      </p:spPr>
                    </p:pic>
                  </p:oleObj>
                </mc:Fallback>
              </mc:AlternateContent>
            </a:graphicData>
          </a:graphic>
        </p:graphicFrame>
        <p:graphicFrame>
          <p:nvGraphicFramePr>
            <p:cNvPr id="59455" name="Object 40"/>
            <p:cNvGraphicFramePr>
              <a:graphicFrameLocks noChangeAspect="1"/>
            </p:cNvGraphicFramePr>
            <p:nvPr/>
          </p:nvGraphicFramePr>
          <p:xfrm>
            <a:off x="2335" y="186"/>
            <a:ext cx="305" cy="409"/>
          </p:xfrm>
          <a:graphic>
            <a:graphicData uri="http://schemas.openxmlformats.org/presentationml/2006/ole">
              <mc:AlternateContent xmlns:mc="http://schemas.openxmlformats.org/markup-compatibility/2006">
                <mc:Choice xmlns:v="urn:schemas-microsoft-com:vml" Requires="v">
                  <p:oleObj spid="_x0000_s3148" name="" r:id="rId23" imgW="274320" imgH="325120" progId="Equation.3">
                    <p:embed/>
                  </p:oleObj>
                </mc:Choice>
                <mc:Fallback>
                  <p:oleObj name="" r:id="rId23" imgW="274320" imgH="325120" progId="Equation.3">
                    <p:embed/>
                    <p:pic>
                      <p:nvPicPr>
                        <p:cNvPr id="0" name="图片 3147"/>
                        <p:cNvPicPr/>
                        <p:nvPr/>
                      </p:nvPicPr>
                      <p:blipFill>
                        <a:blip r:embed="rId24"/>
                        <a:stretch>
                          <a:fillRect/>
                        </a:stretch>
                      </p:blipFill>
                      <p:spPr>
                        <a:xfrm>
                          <a:off x="2335" y="186"/>
                          <a:ext cx="305" cy="409"/>
                        </a:xfrm>
                        <a:prstGeom prst="rect">
                          <a:avLst/>
                        </a:prstGeom>
                        <a:noFill/>
                        <a:ln w="38100">
                          <a:noFill/>
                          <a:miter/>
                        </a:ln>
                      </p:spPr>
                    </p:pic>
                  </p:oleObj>
                </mc:Fallback>
              </mc:AlternateContent>
            </a:graphicData>
          </a:graphic>
        </p:graphicFrame>
        <p:sp>
          <p:nvSpPr>
            <p:cNvPr id="59456" name="Line 53"/>
            <p:cNvSpPr/>
            <p:nvPr/>
          </p:nvSpPr>
          <p:spPr>
            <a:xfrm>
              <a:off x="416" y="603"/>
              <a:ext cx="1056" cy="0"/>
            </a:xfrm>
            <a:prstGeom prst="line">
              <a:avLst/>
            </a:prstGeom>
            <a:ln w="25400" cap="flat" cmpd="sng">
              <a:solidFill>
                <a:srgbClr val="FF0000"/>
              </a:solidFill>
              <a:prstDash val="solid"/>
              <a:headEnd type="none" w="med" len="med"/>
              <a:tailEnd type="none" w="med" len="med"/>
            </a:ln>
          </p:spPr>
        </p:sp>
      </p:grpSp>
      <p:sp>
        <p:nvSpPr>
          <p:cNvPr id="59395"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59396" name="Rectangle 2"/>
          <p:cNvSpPr/>
          <p:nvPr/>
        </p:nvSpPr>
        <p:spPr>
          <a:xfrm>
            <a:off x="381000" y="-1587"/>
            <a:ext cx="25352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d. </a:t>
            </a:r>
            <a:r>
              <a:rPr lang="zh-CN" altLang="en-US" sz="2800" b="1" dirty="0">
                <a:latin typeface="宋体" panose="02010600030101010101" pitchFamily="2" charset="-122"/>
              </a:rPr>
              <a:t>惯性环节</a:t>
            </a:r>
            <a:endParaRPr lang="zh-CN" altLang="en-US" sz="2800" b="1" dirty="0">
              <a:latin typeface="宋体" panose="02010600030101010101" pitchFamily="2" charset="-122"/>
            </a:endParaRPr>
          </a:p>
        </p:txBody>
      </p:sp>
      <p:grpSp>
        <p:nvGrpSpPr>
          <p:cNvPr id="3" name="Group 4"/>
          <p:cNvGrpSpPr/>
          <p:nvPr/>
        </p:nvGrpSpPr>
        <p:grpSpPr>
          <a:xfrm>
            <a:off x="1258888" y="666750"/>
            <a:ext cx="6640512" cy="1682750"/>
            <a:chOff x="0" y="43"/>
            <a:chExt cx="4183" cy="1060"/>
          </a:xfrm>
        </p:grpSpPr>
        <p:graphicFrame>
          <p:nvGraphicFramePr>
            <p:cNvPr id="59426" name="Object 5"/>
            <p:cNvGraphicFramePr>
              <a:graphicFrameLocks noChangeAspect="1"/>
            </p:cNvGraphicFramePr>
            <p:nvPr/>
          </p:nvGraphicFramePr>
          <p:xfrm>
            <a:off x="456" y="602"/>
            <a:ext cx="3727" cy="501"/>
          </p:xfrm>
          <a:graphic>
            <a:graphicData uri="http://schemas.openxmlformats.org/presentationml/2006/ole">
              <mc:AlternateContent xmlns:mc="http://schemas.openxmlformats.org/markup-compatibility/2006">
                <mc:Choice xmlns:v="urn:schemas-microsoft-com:vml" Requires="v">
                  <p:oleObj spid="_x0000_s3163" name="" r:id="rId25" imgW="3027680" imgH="365760" progId="Equation.3">
                    <p:embed/>
                  </p:oleObj>
                </mc:Choice>
                <mc:Fallback>
                  <p:oleObj name="" r:id="rId25" imgW="3027680" imgH="365760" progId="Equation.3">
                    <p:embed/>
                    <p:pic>
                      <p:nvPicPr>
                        <p:cNvPr id="0" name="图片 3162"/>
                        <p:cNvPicPr/>
                        <p:nvPr/>
                      </p:nvPicPr>
                      <p:blipFill>
                        <a:blip r:embed="rId26"/>
                        <a:stretch>
                          <a:fillRect/>
                        </a:stretch>
                      </p:blipFill>
                      <p:spPr>
                        <a:xfrm>
                          <a:off x="456" y="602"/>
                          <a:ext cx="3727" cy="501"/>
                        </a:xfrm>
                        <a:prstGeom prst="rect">
                          <a:avLst/>
                        </a:prstGeom>
                        <a:noFill/>
                        <a:ln w="38100">
                          <a:noFill/>
                          <a:miter/>
                        </a:ln>
                      </p:spPr>
                    </p:pic>
                  </p:oleObj>
                </mc:Fallback>
              </mc:AlternateContent>
            </a:graphicData>
          </a:graphic>
        </p:graphicFrame>
        <p:graphicFrame>
          <p:nvGraphicFramePr>
            <p:cNvPr id="59427" name="Object 6"/>
            <p:cNvGraphicFramePr>
              <a:graphicFrameLocks noChangeAspect="1"/>
            </p:cNvGraphicFramePr>
            <p:nvPr/>
          </p:nvGraphicFramePr>
          <p:xfrm>
            <a:off x="2243" y="43"/>
            <a:ext cx="1298" cy="468"/>
          </p:xfrm>
          <a:graphic>
            <a:graphicData uri="http://schemas.openxmlformats.org/presentationml/2006/ole">
              <mc:AlternateContent xmlns:mc="http://schemas.openxmlformats.org/markup-compatibility/2006">
                <mc:Choice xmlns:v="urn:schemas-microsoft-com:vml" Requires="v">
                  <p:oleObj spid="_x0000_s3150" name="" r:id="rId27" imgW="1036320" imgH="355600" progId="Equation.3">
                    <p:embed/>
                  </p:oleObj>
                </mc:Choice>
                <mc:Fallback>
                  <p:oleObj name="" r:id="rId27" imgW="1036320" imgH="355600" progId="Equation.3">
                    <p:embed/>
                    <p:pic>
                      <p:nvPicPr>
                        <p:cNvPr id="0" name="图片 3149"/>
                        <p:cNvPicPr/>
                        <p:nvPr/>
                      </p:nvPicPr>
                      <p:blipFill>
                        <a:blip r:embed="rId28"/>
                        <a:stretch>
                          <a:fillRect/>
                        </a:stretch>
                      </p:blipFill>
                      <p:spPr>
                        <a:xfrm>
                          <a:off x="2243" y="43"/>
                          <a:ext cx="1298" cy="468"/>
                        </a:xfrm>
                        <a:prstGeom prst="rect">
                          <a:avLst/>
                        </a:prstGeom>
                        <a:noFill/>
                        <a:ln w="38100">
                          <a:noFill/>
                          <a:miter/>
                        </a:ln>
                      </p:spPr>
                    </p:pic>
                  </p:oleObj>
                </mc:Fallback>
              </mc:AlternateContent>
            </a:graphicData>
          </a:graphic>
        </p:graphicFrame>
        <p:sp>
          <p:nvSpPr>
            <p:cNvPr id="59428" name="Rectangle 6"/>
            <p:cNvSpPr/>
            <p:nvPr/>
          </p:nvSpPr>
          <p:spPr>
            <a:xfrm>
              <a:off x="0" y="83"/>
              <a:ext cx="242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惯性环节的频率特性为：</a:t>
              </a:r>
              <a:endParaRPr lang="zh-CN" altLang="en-US" sz="2600" b="1" dirty="0">
                <a:latin typeface="宋体" panose="02010600030101010101" pitchFamily="2" charset="-122"/>
              </a:endParaRPr>
            </a:p>
          </p:txBody>
        </p:sp>
        <p:sp>
          <p:nvSpPr>
            <p:cNvPr id="59429" name="Rectangle 7"/>
            <p:cNvSpPr/>
            <p:nvPr/>
          </p:nvSpPr>
          <p:spPr>
            <a:xfrm>
              <a:off x="0" y="375"/>
              <a:ext cx="200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endParaRPr lang="zh-CN" altLang="en-US" sz="2600" b="1" dirty="0">
                <a:latin typeface="宋体" panose="02010600030101010101" pitchFamily="2" charset="-122"/>
              </a:endParaRPr>
            </a:p>
          </p:txBody>
        </p:sp>
      </p:grpSp>
      <p:grpSp>
        <p:nvGrpSpPr>
          <p:cNvPr id="4" name="Group 9"/>
          <p:cNvGrpSpPr>
            <a:grpSpLocks noChangeAspect="1"/>
          </p:cNvGrpSpPr>
          <p:nvPr/>
        </p:nvGrpSpPr>
        <p:grpSpPr>
          <a:xfrm>
            <a:off x="1042988" y="601663"/>
            <a:ext cx="7416800" cy="1603375"/>
            <a:chOff x="46" y="24"/>
            <a:chExt cx="4672" cy="1010"/>
          </a:xfrm>
        </p:grpSpPr>
        <p:graphicFrame>
          <p:nvGraphicFramePr>
            <p:cNvPr id="59422" name="Object 10"/>
            <p:cNvGraphicFramePr>
              <a:graphicFrameLocks noChangeAspect="1"/>
            </p:cNvGraphicFramePr>
            <p:nvPr/>
          </p:nvGraphicFramePr>
          <p:xfrm>
            <a:off x="50" y="24"/>
            <a:ext cx="902" cy="484"/>
          </p:xfrm>
          <a:graphic>
            <a:graphicData uri="http://schemas.openxmlformats.org/presentationml/2006/ole">
              <mc:AlternateContent xmlns:mc="http://schemas.openxmlformats.org/markup-compatibility/2006">
                <mc:Choice xmlns:v="urn:schemas-microsoft-com:vml" Requires="v">
                  <p:oleObj spid="_x0000_s3156" name="" r:id="rId29" imgW="650240" imgH="325120" progId="Equation.3">
                    <p:embed/>
                  </p:oleObj>
                </mc:Choice>
                <mc:Fallback>
                  <p:oleObj name="" r:id="rId29" imgW="650240" imgH="325120" progId="Equation.3">
                    <p:embed/>
                    <p:pic>
                      <p:nvPicPr>
                        <p:cNvPr id="0" name="图片 3155"/>
                        <p:cNvPicPr/>
                        <p:nvPr/>
                      </p:nvPicPr>
                      <p:blipFill>
                        <a:blip r:embed="rId30"/>
                        <a:stretch>
                          <a:fillRect/>
                        </a:stretch>
                      </p:blipFill>
                      <p:spPr>
                        <a:xfrm>
                          <a:off x="50" y="24"/>
                          <a:ext cx="902" cy="484"/>
                        </a:xfrm>
                        <a:prstGeom prst="rect">
                          <a:avLst/>
                        </a:prstGeom>
                        <a:noFill/>
                        <a:ln w="38100">
                          <a:noFill/>
                          <a:miter/>
                        </a:ln>
                      </p:spPr>
                    </p:pic>
                  </p:oleObj>
                </mc:Fallback>
              </mc:AlternateContent>
            </a:graphicData>
          </a:graphic>
        </p:graphicFrame>
        <p:graphicFrame>
          <p:nvGraphicFramePr>
            <p:cNvPr id="59423" name="Object 11"/>
            <p:cNvGraphicFramePr>
              <a:graphicFrameLocks noChangeAspect="1"/>
            </p:cNvGraphicFramePr>
            <p:nvPr/>
          </p:nvGraphicFramePr>
          <p:xfrm>
            <a:off x="46" y="527"/>
            <a:ext cx="914" cy="507"/>
          </p:xfrm>
          <a:graphic>
            <a:graphicData uri="http://schemas.openxmlformats.org/presentationml/2006/ole">
              <mc:AlternateContent xmlns:mc="http://schemas.openxmlformats.org/markup-compatibility/2006">
                <mc:Choice xmlns:v="urn:schemas-microsoft-com:vml" Requires="v">
                  <p:oleObj spid="_x0000_s3152" name="" r:id="rId31" imgW="660400" imgH="325120" progId="Equation.3">
                    <p:embed/>
                  </p:oleObj>
                </mc:Choice>
                <mc:Fallback>
                  <p:oleObj name="" r:id="rId31" imgW="660400" imgH="325120" progId="Equation.3">
                    <p:embed/>
                    <p:pic>
                      <p:nvPicPr>
                        <p:cNvPr id="0" name="图片 3151"/>
                        <p:cNvPicPr/>
                        <p:nvPr/>
                      </p:nvPicPr>
                      <p:blipFill>
                        <a:blip r:embed="rId32"/>
                        <a:stretch>
                          <a:fillRect/>
                        </a:stretch>
                      </p:blipFill>
                      <p:spPr>
                        <a:xfrm>
                          <a:off x="46" y="527"/>
                          <a:ext cx="914" cy="507"/>
                        </a:xfrm>
                        <a:prstGeom prst="rect">
                          <a:avLst/>
                        </a:prstGeom>
                        <a:noFill/>
                        <a:ln w="38100">
                          <a:noFill/>
                          <a:miter/>
                        </a:ln>
                      </p:spPr>
                    </p:pic>
                  </p:oleObj>
                </mc:Fallback>
              </mc:AlternateContent>
            </a:graphicData>
          </a:graphic>
        </p:graphicFrame>
        <p:graphicFrame>
          <p:nvGraphicFramePr>
            <p:cNvPr id="59424" name="Object 12"/>
            <p:cNvGraphicFramePr>
              <a:graphicFrameLocks noChangeAspect="1"/>
            </p:cNvGraphicFramePr>
            <p:nvPr/>
          </p:nvGraphicFramePr>
          <p:xfrm>
            <a:off x="953" y="63"/>
            <a:ext cx="2870" cy="342"/>
          </p:xfrm>
          <a:graphic>
            <a:graphicData uri="http://schemas.openxmlformats.org/presentationml/2006/ole">
              <mc:AlternateContent xmlns:mc="http://schemas.openxmlformats.org/markup-compatibility/2006">
                <mc:Choice xmlns:v="urn:schemas-microsoft-com:vml" Requires="v">
                  <p:oleObj spid="_x0000_s3161" name="" r:id="rId33" imgW="2418080" imgH="223520" progId="Equation.3">
                    <p:embed/>
                  </p:oleObj>
                </mc:Choice>
                <mc:Fallback>
                  <p:oleObj name="" r:id="rId33" imgW="2418080" imgH="223520" progId="Equation.3">
                    <p:embed/>
                    <p:pic>
                      <p:nvPicPr>
                        <p:cNvPr id="0" name="图片 3160"/>
                        <p:cNvPicPr/>
                        <p:nvPr/>
                      </p:nvPicPr>
                      <p:blipFill>
                        <a:blip r:embed="rId34"/>
                        <a:stretch>
                          <a:fillRect/>
                        </a:stretch>
                      </p:blipFill>
                      <p:spPr>
                        <a:xfrm>
                          <a:off x="953" y="63"/>
                          <a:ext cx="2870" cy="342"/>
                        </a:xfrm>
                        <a:prstGeom prst="rect">
                          <a:avLst/>
                        </a:prstGeom>
                        <a:noFill/>
                        <a:ln w="38100">
                          <a:noFill/>
                          <a:miter/>
                        </a:ln>
                      </p:spPr>
                    </p:pic>
                  </p:oleObj>
                </mc:Fallback>
              </mc:AlternateContent>
            </a:graphicData>
          </a:graphic>
        </p:graphicFrame>
        <p:graphicFrame>
          <p:nvGraphicFramePr>
            <p:cNvPr id="59425" name="Object 13"/>
            <p:cNvGraphicFramePr>
              <a:graphicFrameLocks noChangeAspect="1"/>
            </p:cNvGraphicFramePr>
            <p:nvPr/>
          </p:nvGraphicFramePr>
          <p:xfrm>
            <a:off x="950" y="588"/>
            <a:ext cx="3768" cy="358"/>
          </p:xfrm>
          <a:graphic>
            <a:graphicData uri="http://schemas.openxmlformats.org/presentationml/2006/ole">
              <mc:AlternateContent xmlns:mc="http://schemas.openxmlformats.org/markup-compatibility/2006">
                <mc:Choice xmlns:v="urn:schemas-microsoft-com:vml" Requires="v">
                  <p:oleObj spid="_x0000_s3157" name="" r:id="rId35" imgW="2926080" imgH="223520" progId="Equation.3">
                    <p:embed/>
                  </p:oleObj>
                </mc:Choice>
                <mc:Fallback>
                  <p:oleObj name="" r:id="rId35" imgW="2926080" imgH="223520" progId="Equation.3">
                    <p:embed/>
                    <p:pic>
                      <p:nvPicPr>
                        <p:cNvPr id="0" name="图片 3156"/>
                        <p:cNvPicPr/>
                        <p:nvPr/>
                      </p:nvPicPr>
                      <p:blipFill>
                        <a:blip r:embed="rId36"/>
                        <a:stretch>
                          <a:fillRect/>
                        </a:stretch>
                      </p:blipFill>
                      <p:spPr>
                        <a:xfrm>
                          <a:off x="950" y="588"/>
                          <a:ext cx="3768" cy="358"/>
                        </a:xfrm>
                        <a:prstGeom prst="rect">
                          <a:avLst/>
                        </a:prstGeom>
                        <a:noFill/>
                        <a:ln w="38100">
                          <a:noFill/>
                          <a:miter/>
                        </a:ln>
                      </p:spPr>
                    </p:pic>
                  </p:oleObj>
                </mc:Fallback>
              </mc:AlternateContent>
            </a:graphicData>
          </a:graphic>
        </p:graphicFrame>
      </p:grpSp>
      <p:grpSp>
        <p:nvGrpSpPr>
          <p:cNvPr id="5" name="Group 42"/>
          <p:cNvGrpSpPr/>
          <p:nvPr/>
        </p:nvGrpSpPr>
        <p:grpSpPr>
          <a:xfrm>
            <a:off x="4710113" y="2997200"/>
            <a:ext cx="4179887" cy="3817938"/>
            <a:chOff x="0" y="0"/>
            <a:chExt cx="2633" cy="2405"/>
          </a:xfrm>
        </p:grpSpPr>
        <p:sp>
          <p:nvSpPr>
            <p:cNvPr id="59409" name="Line 55"/>
            <p:cNvSpPr/>
            <p:nvPr/>
          </p:nvSpPr>
          <p:spPr>
            <a:xfrm>
              <a:off x="377" y="1349"/>
              <a:ext cx="2224" cy="0"/>
            </a:xfrm>
            <a:prstGeom prst="line">
              <a:avLst/>
            </a:prstGeom>
            <a:ln w="9525" cap="flat" cmpd="sng">
              <a:solidFill>
                <a:schemeClr val="tx1"/>
              </a:solidFill>
              <a:prstDash val="solid"/>
              <a:headEnd type="none" w="med" len="med"/>
              <a:tailEnd type="triangle" w="sm" len="lg"/>
            </a:ln>
          </p:spPr>
        </p:sp>
        <p:sp>
          <p:nvSpPr>
            <p:cNvPr id="59410" name="Line 56"/>
            <p:cNvSpPr/>
            <p:nvPr/>
          </p:nvSpPr>
          <p:spPr>
            <a:xfrm flipV="1">
              <a:off x="377" y="953"/>
              <a:ext cx="0" cy="1452"/>
            </a:xfrm>
            <a:prstGeom prst="line">
              <a:avLst/>
            </a:prstGeom>
            <a:ln w="9525" cap="flat" cmpd="sng">
              <a:solidFill>
                <a:schemeClr val="tx1"/>
              </a:solidFill>
              <a:prstDash val="solid"/>
              <a:headEnd type="none" w="med" len="med"/>
              <a:tailEnd type="triangle" w="sm" len="lg"/>
            </a:ln>
          </p:spPr>
        </p:sp>
        <p:sp>
          <p:nvSpPr>
            <p:cNvPr id="59411" name="Line 57"/>
            <p:cNvSpPr/>
            <p:nvPr/>
          </p:nvSpPr>
          <p:spPr>
            <a:xfrm>
              <a:off x="377" y="1701"/>
              <a:ext cx="0" cy="352"/>
            </a:xfrm>
            <a:prstGeom prst="line">
              <a:avLst/>
            </a:prstGeom>
            <a:ln w="9525" cap="flat" cmpd="sng">
              <a:solidFill>
                <a:schemeClr val="tx1"/>
              </a:solidFill>
              <a:prstDash val="solid"/>
              <a:headEnd type="oval" w="sm" len="sm"/>
              <a:tailEnd type="oval" w="sm" len="sm"/>
            </a:ln>
          </p:spPr>
        </p:sp>
        <p:sp>
          <p:nvSpPr>
            <p:cNvPr id="59412" name="Line 58"/>
            <p:cNvSpPr/>
            <p:nvPr/>
          </p:nvSpPr>
          <p:spPr>
            <a:xfrm>
              <a:off x="377" y="1349"/>
              <a:ext cx="0" cy="352"/>
            </a:xfrm>
            <a:prstGeom prst="line">
              <a:avLst/>
            </a:prstGeom>
            <a:ln w="9525" cap="flat" cmpd="sng">
              <a:solidFill>
                <a:schemeClr val="tx1"/>
              </a:solidFill>
              <a:prstDash val="solid"/>
              <a:headEnd type="oval" w="sm" len="sm"/>
              <a:tailEnd type="oval" w="sm" len="sm"/>
            </a:ln>
          </p:spPr>
        </p:sp>
        <p:sp>
          <p:nvSpPr>
            <p:cNvPr id="59413" name="Line 59"/>
            <p:cNvSpPr/>
            <p:nvPr/>
          </p:nvSpPr>
          <p:spPr>
            <a:xfrm>
              <a:off x="377" y="1707"/>
              <a:ext cx="2191" cy="0"/>
            </a:xfrm>
            <a:prstGeom prst="line">
              <a:avLst/>
            </a:prstGeom>
            <a:ln w="9525" cap="flat" cmpd="sng">
              <a:solidFill>
                <a:schemeClr val="tx1"/>
              </a:solidFill>
              <a:prstDash val="solid"/>
              <a:headEnd type="none" w="med" len="med"/>
              <a:tailEnd type="none" w="med" len="med"/>
            </a:ln>
          </p:spPr>
        </p:sp>
        <p:sp>
          <p:nvSpPr>
            <p:cNvPr id="59414" name="Line 60"/>
            <p:cNvSpPr/>
            <p:nvPr/>
          </p:nvSpPr>
          <p:spPr>
            <a:xfrm>
              <a:off x="377" y="2059"/>
              <a:ext cx="2191" cy="0"/>
            </a:xfrm>
            <a:prstGeom prst="line">
              <a:avLst/>
            </a:prstGeom>
            <a:ln w="9525" cap="flat" cmpd="sng">
              <a:solidFill>
                <a:schemeClr val="tx1"/>
              </a:solidFill>
              <a:prstDash val="solid"/>
              <a:headEnd type="none" w="med" len="med"/>
              <a:tailEnd type="none" w="med" len="med"/>
            </a:ln>
          </p:spPr>
        </p:sp>
        <p:sp>
          <p:nvSpPr>
            <p:cNvPr id="59415" name="Line 61"/>
            <p:cNvSpPr/>
            <p:nvPr/>
          </p:nvSpPr>
          <p:spPr>
            <a:xfrm flipH="1" flipV="1">
              <a:off x="1439" y="0"/>
              <a:ext cx="8" cy="2053"/>
            </a:xfrm>
            <a:prstGeom prst="line">
              <a:avLst/>
            </a:prstGeom>
            <a:ln w="9525" cap="flat" cmpd="sng">
              <a:solidFill>
                <a:schemeClr val="tx1"/>
              </a:solidFill>
              <a:prstDash val="lgDash"/>
              <a:headEnd type="none" w="med" len="med"/>
              <a:tailEnd type="none" w="med" len="med"/>
            </a:ln>
          </p:spPr>
        </p:sp>
        <p:sp>
          <p:nvSpPr>
            <p:cNvPr id="59416" name="Freeform 62"/>
            <p:cNvSpPr/>
            <p:nvPr/>
          </p:nvSpPr>
          <p:spPr>
            <a:xfrm>
              <a:off x="377" y="1355"/>
              <a:ext cx="2058" cy="704"/>
            </a:xfrm>
            <a:custGeom>
              <a:avLst/>
              <a:gdLst>
                <a:gd name="txL" fmla="*/ 0 w 2976"/>
                <a:gd name="txT" fmla="*/ 0 h 768"/>
                <a:gd name="txR" fmla="*/ 2976 w 2976"/>
                <a:gd name="txB" fmla="*/ 768 h 768"/>
              </a:gdLst>
              <a:ahLst/>
              <a:cxnLst>
                <a:cxn ang="0">
                  <a:pos x="0" y="0"/>
                </a:cxn>
                <a:cxn ang="0">
                  <a:pos x="1" y="6"/>
                </a:cxn>
                <a:cxn ang="0">
                  <a:pos x="1" y="6"/>
                </a:cxn>
                <a:cxn ang="0">
                  <a:pos x="1" y="6"/>
                </a:cxn>
                <a:cxn ang="0">
                  <a:pos x="1" y="6"/>
                </a:cxn>
              </a:cxnLst>
              <a:rect l="txL" t="txT" r="txR" b="txB"/>
              <a:pathLst>
                <a:path w="2976" h="768">
                  <a:moveTo>
                    <a:pt x="0" y="0"/>
                  </a:moveTo>
                  <a:cubicBezTo>
                    <a:pt x="400" y="16"/>
                    <a:pt x="800" y="32"/>
                    <a:pt x="1056" y="96"/>
                  </a:cubicBezTo>
                  <a:cubicBezTo>
                    <a:pt x="1312" y="160"/>
                    <a:pt x="1376" y="288"/>
                    <a:pt x="1536" y="384"/>
                  </a:cubicBezTo>
                  <a:cubicBezTo>
                    <a:pt x="1696" y="480"/>
                    <a:pt x="1776" y="608"/>
                    <a:pt x="2016" y="672"/>
                  </a:cubicBezTo>
                  <a:cubicBezTo>
                    <a:pt x="2256" y="736"/>
                    <a:pt x="2616" y="752"/>
                    <a:pt x="2976" y="768"/>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59417" name="Object 51"/>
            <p:cNvGraphicFramePr>
              <a:graphicFrameLocks noChangeAspect="1"/>
            </p:cNvGraphicFramePr>
            <p:nvPr/>
          </p:nvGraphicFramePr>
          <p:xfrm>
            <a:off x="2500" y="1355"/>
            <a:ext cx="133" cy="162"/>
          </p:xfrm>
          <a:graphic>
            <a:graphicData uri="http://schemas.openxmlformats.org/presentationml/2006/ole">
              <mc:AlternateContent xmlns:mc="http://schemas.openxmlformats.org/markup-compatibility/2006">
                <mc:Choice xmlns:v="urn:schemas-microsoft-com:vml" Requires="v">
                  <p:oleObj spid="_x0000_s3147" name="" r:id="rId37" imgW="81280" imgH="71120" progId="Equation.3">
                    <p:embed/>
                  </p:oleObj>
                </mc:Choice>
                <mc:Fallback>
                  <p:oleObj name="" r:id="rId37" imgW="81280" imgH="71120" progId="Equation.3">
                    <p:embed/>
                    <p:pic>
                      <p:nvPicPr>
                        <p:cNvPr id="0" name="图片 3146"/>
                        <p:cNvPicPr/>
                        <p:nvPr/>
                      </p:nvPicPr>
                      <p:blipFill>
                        <a:blip r:embed="rId38"/>
                        <a:stretch>
                          <a:fillRect/>
                        </a:stretch>
                      </p:blipFill>
                      <p:spPr>
                        <a:xfrm>
                          <a:off x="2500" y="1355"/>
                          <a:ext cx="133" cy="162"/>
                        </a:xfrm>
                        <a:prstGeom prst="rect">
                          <a:avLst/>
                        </a:prstGeom>
                        <a:noFill/>
                        <a:ln w="38100">
                          <a:noFill/>
                          <a:miter/>
                        </a:ln>
                      </p:spPr>
                    </p:pic>
                  </p:oleObj>
                </mc:Fallback>
              </mc:AlternateContent>
            </a:graphicData>
          </a:graphic>
        </p:graphicFrame>
        <p:graphicFrame>
          <p:nvGraphicFramePr>
            <p:cNvPr id="59418" name="Object 52"/>
            <p:cNvGraphicFramePr>
              <a:graphicFrameLocks noChangeAspect="1"/>
            </p:cNvGraphicFramePr>
            <p:nvPr/>
          </p:nvGraphicFramePr>
          <p:xfrm>
            <a:off x="351" y="907"/>
            <a:ext cx="333" cy="236"/>
          </p:xfrm>
          <a:graphic>
            <a:graphicData uri="http://schemas.openxmlformats.org/presentationml/2006/ole">
              <mc:AlternateContent xmlns:mc="http://schemas.openxmlformats.org/markup-compatibility/2006">
                <mc:Choice xmlns:v="urn:schemas-microsoft-com:vml" Requires="v">
                  <p:oleObj spid="_x0000_s3160" name="" r:id="rId39" imgW="355600" imgH="203200" progId="Equation.DSMT4">
                    <p:embed/>
                  </p:oleObj>
                </mc:Choice>
                <mc:Fallback>
                  <p:oleObj name="" r:id="rId39" imgW="355600" imgH="203200" progId="Equation.DSMT4">
                    <p:embed/>
                    <p:pic>
                      <p:nvPicPr>
                        <p:cNvPr id="0" name="图片 3159"/>
                        <p:cNvPicPr/>
                        <p:nvPr/>
                      </p:nvPicPr>
                      <p:blipFill>
                        <a:blip r:embed="rId40"/>
                        <a:stretch>
                          <a:fillRect/>
                        </a:stretch>
                      </p:blipFill>
                      <p:spPr>
                        <a:xfrm>
                          <a:off x="351" y="907"/>
                          <a:ext cx="333" cy="236"/>
                        </a:xfrm>
                        <a:prstGeom prst="rect">
                          <a:avLst/>
                        </a:prstGeom>
                        <a:noFill/>
                        <a:ln w="38100">
                          <a:noFill/>
                          <a:miter/>
                        </a:ln>
                      </p:spPr>
                    </p:pic>
                  </p:oleObj>
                </mc:Fallback>
              </mc:AlternateContent>
            </a:graphicData>
          </a:graphic>
        </p:graphicFrame>
        <p:graphicFrame>
          <p:nvGraphicFramePr>
            <p:cNvPr id="59419" name="Object 53"/>
            <p:cNvGraphicFramePr>
              <a:graphicFrameLocks noChangeAspect="1"/>
            </p:cNvGraphicFramePr>
            <p:nvPr/>
          </p:nvGraphicFramePr>
          <p:xfrm>
            <a:off x="140" y="1132"/>
            <a:ext cx="203" cy="308"/>
          </p:xfrm>
          <a:graphic>
            <a:graphicData uri="http://schemas.openxmlformats.org/presentationml/2006/ole">
              <mc:AlternateContent xmlns:mc="http://schemas.openxmlformats.org/markup-compatibility/2006">
                <mc:Choice xmlns:v="urn:schemas-microsoft-com:vml" Requires="v">
                  <p:oleObj spid="_x0000_s3165" name="" r:id="rId41" imgW="111760" imgH="172720" progId="Equation.3">
                    <p:embed/>
                  </p:oleObj>
                </mc:Choice>
                <mc:Fallback>
                  <p:oleObj name="" r:id="rId41" imgW="111760" imgH="172720" progId="Equation.3">
                    <p:embed/>
                    <p:pic>
                      <p:nvPicPr>
                        <p:cNvPr id="0" name="图片 3164"/>
                        <p:cNvPicPr/>
                        <p:nvPr/>
                      </p:nvPicPr>
                      <p:blipFill>
                        <a:blip r:embed="rId42"/>
                        <a:stretch>
                          <a:fillRect/>
                        </a:stretch>
                      </p:blipFill>
                      <p:spPr>
                        <a:xfrm>
                          <a:off x="140" y="1132"/>
                          <a:ext cx="203" cy="308"/>
                        </a:xfrm>
                        <a:prstGeom prst="rect">
                          <a:avLst/>
                        </a:prstGeom>
                        <a:noFill/>
                        <a:ln w="38100">
                          <a:noFill/>
                          <a:miter/>
                        </a:ln>
                      </p:spPr>
                    </p:pic>
                  </p:oleObj>
                </mc:Fallback>
              </mc:AlternateContent>
            </a:graphicData>
          </a:graphic>
        </p:graphicFrame>
        <p:graphicFrame>
          <p:nvGraphicFramePr>
            <p:cNvPr id="59420" name="Object 54"/>
            <p:cNvGraphicFramePr>
              <a:graphicFrameLocks noChangeAspect="1"/>
            </p:cNvGraphicFramePr>
            <p:nvPr/>
          </p:nvGraphicFramePr>
          <p:xfrm>
            <a:off x="0" y="1519"/>
            <a:ext cx="398" cy="271"/>
          </p:xfrm>
          <a:graphic>
            <a:graphicData uri="http://schemas.openxmlformats.org/presentationml/2006/ole">
              <mc:AlternateContent xmlns:mc="http://schemas.openxmlformats.org/markup-compatibility/2006">
                <mc:Choice xmlns:v="urn:schemas-microsoft-com:vml" Requires="v">
                  <p:oleObj spid="_x0000_s3169" name="" r:id="rId43" imgW="304800" imgH="172720" progId="Equation.3">
                    <p:embed/>
                  </p:oleObj>
                </mc:Choice>
                <mc:Fallback>
                  <p:oleObj name="" r:id="rId43" imgW="304800" imgH="172720" progId="Equation.3">
                    <p:embed/>
                    <p:pic>
                      <p:nvPicPr>
                        <p:cNvPr id="0" name="图片 3168"/>
                        <p:cNvPicPr/>
                        <p:nvPr/>
                      </p:nvPicPr>
                      <p:blipFill>
                        <a:blip r:embed="rId44"/>
                        <a:stretch>
                          <a:fillRect/>
                        </a:stretch>
                      </p:blipFill>
                      <p:spPr>
                        <a:xfrm>
                          <a:off x="0" y="1519"/>
                          <a:ext cx="398" cy="271"/>
                        </a:xfrm>
                        <a:prstGeom prst="rect">
                          <a:avLst/>
                        </a:prstGeom>
                        <a:noFill/>
                        <a:ln w="38100">
                          <a:noFill/>
                          <a:miter/>
                        </a:ln>
                      </p:spPr>
                    </p:pic>
                  </p:oleObj>
                </mc:Fallback>
              </mc:AlternateContent>
            </a:graphicData>
          </a:graphic>
        </p:graphicFrame>
        <p:graphicFrame>
          <p:nvGraphicFramePr>
            <p:cNvPr id="59421" name="Object 55"/>
            <p:cNvGraphicFramePr>
              <a:graphicFrameLocks noChangeAspect="1"/>
            </p:cNvGraphicFramePr>
            <p:nvPr/>
          </p:nvGraphicFramePr>
          <p:xfrm>
            <a:off x="7" y="1867"/>
            <a:ext cx="384" cy="278"/>
          </p:xfrm>
          <a:graphic>
            <a:graphicData uri="http://schemas.openxmlformats.org/presentationml/2006/ole">
              <mc:AlternateContent xmlns:mc="http://schemas.openxmlformats.org/markup-compatibility/2006">
                <mc:Choice xmlns:v="urn:schemas-microsoft-com:vml" Requires="v">
                  <p:oleObj spid="_x0000_s3174" name="" r:id="rId45" imgW="304800" imgH="172720" progId="Equation.3">
                    <p:embed/>
                  </p:oleObj>
                </mc:Choice>
                <mc:Fallback>
                  <p:oleObj name="" r:id="rId45" imgW="304800" imgH="172720" progId="Equation.3">
                    <p:embed/>
                    <p:pic>
                      <p:nvPicPr>
                        <p:cNvPr id="0" name="图片 3173"/>
                        <p:cNvPicPr/>
                        <p:nvPr/>
                      </p:nvPicPr>
                      <p:blipFill>
                        <a:blip r:embed="rId46"/>
                        <a:stretch>
                          <a:fillRect/>
                        </a:stretch>
                      </p:blipFill>
                      <p:spPr>
                        <a:xfrm>
                          <a:off x="7" y="1867"/>
                          <a:ext cx="384" cy="278"/>
                        </a:xfrm>
                        <a:prstGeom prst="rect">
                          <a:avLst/>
                        </a:prstGeom>
                        <a:noFill/>
                        <a:ln w="38100">
                          <a:noFill/>
                          <a:miter/>
                        </a:ln>
                      </p:spPr>
                    </p:pic>
                  </p:oleObj>
                </mc:Fallback>
              </mc:AlternateContent>
            </a:graphicData>
          </a:graphic>
        </p:graphicFrame>
      </p:grpSp>
      <p:grpSp>
        <p:nvGrpSpPr>
          <p:cNvPr id="6" name="Group 57"/>
          <p:cNvGrpSpPr/>
          <p:nvPr/>
        </p:nvGrpSpPr>
        <p:grpSpPr>
          <a:xfrm>
            <a:off x="511175" y="2505075"/>
            <a:ext cx="3440113" cy="917575"/>
            <a:chOff x="0" y="0"/>
            <a:chExt cx="2167" cy="578"/>
          </a:xfrm>
        </p:grpSpPr>
        <p:sp>
          <p:nvSpPr>
            <p:cNvPr id="59407" name="Rectangle 69"/>
            <p:cNvSpPr/>
            <p:nvPr/>
          </p:nvSpPr>
          <p:spPr>
            <a:xfrm>
              <a:off x="0" y="0"/>
              <a:ext cx="158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其相频特性是：</a:t>
              </a:r>
              <a:endParaRPr lang="zh-CN" altLang="en-US" sz="2600" b="1" dirty="0">
                <a:latin typeface="宋体" panose="02010600030101010101" pitchFamily="2" charset="-122"/>
              </a:endParaRPr>
            </a:p>
          </p:txBody>
        </p:sp>
        <p:graphicFrame>
          <p:nvGraphicFramePr>
            <p:cNvPr id="59408" name="Object 59"/>
            <p:cNvGraphicFramePr>
              <a:graphicFrameLocks noChangeAspect="1"/>
            </p:cNvGraphicFramePr>
            <p:nvPr/>
          </p:nvGraphicFramePr>
          <p:xfrm>
            <a:off x="335" y="310"/>
            <a:ext cx="1832" cy="268"/>
          </p:xfrm>
          <a:graphic>
            <a:graphicData uri="http://schemas.openxmlformats.org/presentationml/2006/ole">
              <mc:AlternateContent xmlns:mc="http://schemas.openxmlformats.org/markup-compatibility/2006">
                <mc:Choice xmlns:v="urn:schemas-microsoft-com:vml" Requires="v">
                  <p:oleObj spid="_x0000_s3168" name="" r:id="rId47" imgW="1361440" imgH="132080" progId="Equation.DSMT4">
                    <p:embed/>
                  </p:oleObj>
                </mc:Choice>
                <mc:Fallback>
                  <p:oleObj name="" r:id="rId47" imgW="1361440" imgH="132080" progId="Equation.DSMT4">
                    <p:embed/>
                    <p:pic>
                      <p:nvPicPr>
                        <p:cNvPr id="0" name="图片 3167"/>
                        <p:cNvPicPr/>
                        <p:nvPr/>
                      </p:nvPicPr>
                      <p:blipFill>
                        <a:blip r:embed="rId48"/>
                        <a:stretch>
                          <a:fillRect/>
                        </a:stretch>
                      </p:blipFill>
                      <p:spPr>
                        <a:xfrm>
                          <a:off x="335" y="310"/>
                          <a:ext cx="1832" cy="268"/>
                        </a:xfrm>
                        <a:prstGeom prst="rect">
                          <a:avLst/>
                        </a:prstGeom>
                        <a:noFill/>
                        <a:ln w="38100">
                          <a:noFill/>
                          <a:miter/>
                        </a:ln>
                      </p:spPr>
                    </p:pic>
                  </p:oleObj>
                </mc:Fallback>
              </mc:AlternateContent>
            </a:graphicData>
          </a:graphic>
        </p:graphicFrame>
      </p:grpSp>
      <p:graphicFrame>
        <p:nvGraphicFramePr>
          <p:cNvPr id="59401" name="Object 61"/>
          <p:cNvGraphicFramePr>
            <a:graphicFrameLocks noGrp="1" noChangeAspect="1"/>
          </p:cNvGraphicFramePr>
          <p:nvPr>
            <p:ph sz="quarter" idx="1"/>
          </p:nvPr>
        </p:nvGraphicFramePr>
        <p:xfrm>
          <a:off x="2347913" y="2832100"/>
          <a:ext cx="101600" cy="165100"/>
        </p:xfrm>
        <a:graphic>
          <a:graphicData uri="http://schemas.openxmlformats.org/presentationml/2006/ole">
            <mc:AlternateContent xmlns:mc="http://schemas.openxmlformats.org/markup-compatibility/2006">
              <mc:Choice xmlns:v="urn:schemas-microsoft-com:vml" Requires="v">
                <p:oleObj spid="_x0000_s3178" name="" r:id="rId49" imgW="101600" imgH="165735" progId="Equation.DSMT4">
                  <p:embed/>
                </p:oleObj>
              </mc:Choice>
              <mc:Fallback>
                <p:oleObj name="" r:id="rId49" imgW="101600" imgH="165735" progId="Equation.DSMT4">
                  <p:embed/>
                  <p:pic>
                    <p:nvPicPr>
                      <p:cNvPr id="0" name="图片 3177"/>
                      <p:cNvPicPr/>
                      <p:nvPr/>
                    </p:nvPicPr>
                    <p:blipFill>
                      <a:blip r:embed="rId50"/>
                      <a:srcRect/>
                      <a:stretch>
                        <a:fillRect/>
                      </a:stretch>
                    </p:blipFill>
                    <p:spPr>
                      <a:xfrm>
                        <a:off x="2347913" y="2832100"/>
                        <a:ext cx="101600" cy="165100"/>
                      </a:xfrm>
                      <a:prstGeom prst="rect">
                        <a:avLst/>
                      </a:prstGeom>
                      <a:noFill/>
                      <a:ln w="38100">
                        <a:miter/>
                      </a:ln>
                    </p:spPr>
                  </p:pic>
                </p:oleObj>
              </mc:Fallback>
            </mc:AlternateContent>
          </a:graphicData>
        </a:graphic>
      </p:graphicFrame>
      <p:grpSp>
        <p:nvGrpSpPr>
          <p:cNvPr id="7" name="Group 62"/>
          <p:cNvGrpSpPr/>
          <p:nvPr/>
        </p:nvGrpSpPr>
        <p:grpSpPr>
          <a:xfrm>
            <a:off x="539750" y="3736975"/>
            <a:ext cx="3744913" cy="2139950"/>
            <a:chOff x="0" y="77"/>
            <a:chExt cx="2359" cy="1348"/>
          </a:xfrm>
        </p:grpSpPr>
        <p:graphicFrame>
          <p:nvGraphicFramePr>
            <p:cNvPr id="59403" name="Object 63"/>
            <p:cNvGraphicFramePr>
              <a:graphicFrameLocks noChangeAspect="1"/>
            </p:cNvGraphicFramePr>
            <p:nvPr/>
          </p:nvGraphicFramePr>
          <p:xfrm>
            <a:off x="227" y="77"/>
            <a:ext cx="1837" cy="577"/>
          </p:xfrm>
          <a:graphic>
            <a:graphicData uri="http://schemas.openxmlformats.org/presentationml/2006/ole">
              <mc:AlternateContent xmlns:mc="http://schemas.openxmlformats.org/markup-compatibility/2006">
                <mc:Choice xmlns:v="urn:schemas-microsoft-com:vml" Requires="v">
                  <p:oleObj spid="_x0000_s3167" name="" r:id="rId51" imgW="1270000" imgH="355600" progId="Equation.DSMT4">
                    <p:embed/>
                  </p:oleObj>
                </mc:Choice>
                <mc:Fallback>
                  <p:oleObj name="" r:id="rId51" imgW="1270000" imgH="355600" progId="Equation.DSMT4">
                    <p:embed/>
                    <p:pic>
                      <p:nvPicPr>
                        <p:cNvPr id="0" name="图片 3166"/>
                        <p:cNvPicPr/>
                        <p:nvPr/>
                      </p:nvPicPr>
                      <p:blipFill>
                        <a:blip r:embed="rId52"/>
                        <a:stretch>
                          <a:fillRect/>
                        </a:stretch>
                      </p:blipFill>
                      <p:spPr>
                        <a:xfrm>
                          <a:off x="227" y="77"/>
                          <a:ext cx="1837" cy="577"/>
                        </a:xfrm>
                        <a:prstGeom prst="rect">
                          <a:avLst/>
                        </a:prstGeom>
                        <a:noFill/>
                        <a:ln w="38100">
                          <a:noFill/>
                          <a:miter/>
                        </a:ln>
                      </p:spPr>
                    </p:pic>
                  </p:oleObj>
                </mc:Fallback>
              </mc:AlternateContent>
            </a:graphicData>
          </a:graphic>
        </p:graphicFrame>
        <p:graphicFrame>
          <p:nvGraphicFramePr>
            <p:cNvPr id="59404" name="Object 64"/>
            <p:cNvGraphicFramePr>
              <a:graphicFrameLocks noChangeAspect="1"/>
            </p:cNvGraphicFramePr>
            <p:nvPr/>
          </p:nvGraphicFramePr>
          <p:xfrm>
            <a:off x="1089" y="563"/>
            <a:ext cx="600" cy="559"/>
          </p:xfrm>
          <a:graphic>
            <a:graphicData uri="http://schemas.openxmlformats.org/presentationml/2006/ole">
              <mc:AlternateContent xmlns:mc="http://schemas.openxmlformats.org/markup-compatibility/2006">
                <mc:Choice xmlns:v="urn:schemas-microsoft-com:vml" Requires="v">
                  <p:oleObj spid="_x0000_s3176" name="" r:id="rId53" imgW="314960" imgH="284480" progId="Equation.DSMT4">
                    <p:embed/>
                  </p:oleObj>
                </mc:Choice>
                <mc:Fallback>
                  <p:oleObj name="" r:id="rId53" imgW="314960" imgH="284480" progId="Equation.DSMT4">
                    <p:embed/>
                    <p:pic>
                      <p:nvPicPr>
                        <p:cNvPr id="0" name="图片 3175"/>
                        <p:cNvPicPr/>
                        <p:nvPr/>
                      </p:nvPicPr>
                      <p:blipFill>
                        <a:blip r:embed="rId54"/>
                        <a:stretch>
                          <a:fillRect/>
                        </a:stretch>
                      </p:blipFill>
                      <p:spPr>
                        <a:xfrm>
                          <a:off x="1089" y="563"/>
                          <a:ext cx="600" cy="559"/>
                        </a:xfrm>
                        <a:prstGeom prst="rect">
                          <a:avLst/>
                        </a:prstGeom>
                        <a:noFill/>
                        <a:ln w="38100">
                          <a:noFill/>
                          <a:miter/>
                        </a:ln>
                      </p:spPr>
                    </p:pic>
                  </p:oleObj>
                </mc:Fallback>
              </mc:AlternateContent>
            </a:graphicData>
          </a:graphic>
        </p:graphicFrame>
        <p:sp>
          <p:nvSpPr>
            <p:cNvPr id="59405" name="Text Box 84"/>
            <p:cNvSpPr txBox="1"/>
            <p:nvPr/>
          </p:nvSpPr>
          <p:spPr>
            <a:xfrm>
              <a:off x="0" y="703"/>
              <a:ext cx="2359"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600" b="1" dirty="0"/>
                <a:t>在转折频率          处，</a:t>
              </a:r>
              <a:endParaRPr lang="zh-CN" altLang="en-US" sz="2600" b="1" dirty="0"/>
            </a:p>
          </p:txBody>
        </p:sp>
        <p:graphicFrame>
          <p:nvGraphicFramePr>
            <p:cNvPr id="59406" name="Object 66"/>
            <p:cNvGraphicFramePr>
              <a:graphicFrameLocks noChangeAspect="1"/>
            </p:cNvGraphicFramePr>
            <p:nvPr/>
          </p:nvGraphicFramePr>
          <p:xfrm>
            <a:off x="418" y="1115"/>
            <a:ext cx="1260" cy="310"/>
          </p:xfrm>
          <a:graphic>
            <a:graphicData uri="http://schemas.openxmlformats.org/presentationml/2006/ole">
              <mc:AlternateContent xmlns:mc="http://schemas.openxmlformats.org/markup-compatibility/2006">
                <mc:Choice xmlns:v="urn:schemas-microsoft-com:vml" Requires="v">
                  <p:oleObj spid="_x0000_s3166" name="" r:id="rId55" imgW="812800" imgH="152400" progId="Equation.DSMT4">
                    <p:embed/>
                  </p:oleObj>
                </mc:Choice>
                <mc:Fallback>
                  <p:oleObj name="" r:id="rId55" imgW="812800" imgH="152400" progId="Equation.DSMT4">
                    <p:embed/>
                    <p:pic>
                      <p:nvPicPr>
                        <p:cNvPr id="0" name="图片 3165"/>
                        <p:cNvPicPr/>
                        <p:nvPr/>
                      </p:nvPicPr>
                      <p:blipFill>
                        <a:blip r:embed="rId56"/>
                        <a:stretch>
                          <a:fillRect/>
                        </a:stretch>
                      </p:blipFill>
                      <p:spPr>
                        <a:xfrm>
                          <a:off x="418" y="1115"/>
                          <a:ext cx="1260" cy="310"/>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a:grpSpLocks noChangeAspect="1"/>
          </p:cNvGrpSpPr>
          <p:nvPr/>
        </p:nvGrpSpPr>
        <p:grpSpPr>
          <a:xfrm>
            <a:off x="1908175" y="474663"/>
            <a:ext cx="5041900" cy="1655762"/>
            <a:chOff x="-44" y="19"/>
            <a:chExt cx="3176" cy="1043"/>
          </a:xfrm>
        </p:grpSpPr>
        <p:graphicFrame>
          <p:nvGraphicFramePr>
            <p:cNvPr id="60496" name="Object 4"/>
            <p:cNvGraphicFramePr>
              <a:graphicFrameLocks noChangeAspect="1"/>
            </p:cNvGraphicFramePr>
            <p:nvPr/>
          </p:nvGraphicFramePr>
          <p:xfrm>
            <a:off x="-44" y="19"/>
            <a:ext cx="825" cy="548"/>
          </p:xfrm>
          <a:graphic>
            <a:graphicData uri="http://schemas.openxmlformats.org/presentationml/2006/ole">
              <mc:AlternateContent xmlns:mc="http://schemas.openxmlformats.org/markup-compatibility/2006">
                <mc:Choice xmlns:v="urn:schemas-microsoft-com:vml" Requires="v">
                  <p:oleObj spid="_x0000_s3177" name="" r:id="rId1" imgW="711200" imgH="393700" progId="Equation.DSMT4">
                    <p:embed/>
                  </p:oleObj>
                </mc:Choice>
                <mc:Fallback>
                  <p:oleObj name="" r:id="rId1" imgW="711200" imgH="393700" progId="Equation.DSMT4">
                    <p:embed/>
                    <p:pic>
                      <p:nvPicPr>
                        <p:cNvPr id="0" name="图片 3176"/>
                        <p:cNvPicPr/>
                        <p:nvPr/>
                      </p:nvPicPr>
                      <p:blipFill>
                        <a:blip r:embed="rId2"/>
                        <a:stretch>
                          <a:fillRect/>
                        </a:stretch>
                      </p:blipFill>
                      <p:spPr>
                        <a:xfrm>
                          <a:off x="-44" y="19"/>
                          <a:ext cx="825" cy="548"/>
                        </a:xfrm>
                        <a:prstGeom prst="rect">
                          <a:avLst/>
                        </a:prstGeom>
                        <a:noFill/>
                        <a:ln w="38100">
                          <a:noFill/>
                          <a:miter/>
                        </a:ln>
                      </p:spPr>
                    </p:pic>
                  </p:oleObj>
                </mc:Fallback>
              </mc:AlternateContent>
            </a:graphicData>
          </a:graphic>
        </p:graphicFrame>
        <p:graphicFrame>
          <p:nvGraphicFramePr>
            <p:cNvPr id="60497" name="Object 5"/>
            <p:cNvGraphicFramePr>
              <a:graphicFrameLocks noChangeAspect="1"/>
            </p:cNvGraphicFramePr>
            <p:nvPr/>
          </p:nvGraphicFramePr>
          <p:xfrm>
            <a:off x="817" y="76"/>
            <a:ext cx="1815" cy="380"/>
          </p:xfrm>
          <a:graphic>
            <a:graphicData uri="http://schemas.openxmlformats.org/presentationml/2006/ole">
              <mc:AlternateContent xmlns:mc="http://schemas.openxmlformats.org/markup-compatibility/2006">
                <mc:Choice xmlns:v="urn:schemas-microsoft-com:vml" Requires="v">
                  <p:oleObj spid="_x0000_s3179" name="" r:id="rId3" imgW="1485265" imgH="266700" progId="Equation.DSMT4">
                    <p:embed/>
                  </p:oleObj>
                </mc:Choice>
                <mc:Fallback>
                  <p:oleObj name="" r:id="rId3" imgW="1485265" imgH="266700" progId="Equation.DSMT4">
                    <p:embed/>
                    <p:pic>
                      <p:nvPicPr>
                        <p:cNvPr id="0" name="图片 3178"/>
                        <p:cNvPicPr/>
                        <p:nvPr/>
                      </p:nvPicPr>
                      <p:blipFill>
                        <a:blip r:embed="rId4"/>
                        <a:stretch>
                          <a:fillRect/>
                        </a:stretch>
                      </p:blipFill>
                      <p:spPr>
                        <a:xfrm>
                          <a:off x="817" y="76"/>
                          <a:ext cx="1815" cy="380"/>
                        </a:xfrm>
                        <a:prstGeom prst="rect">
                          <a:avLst/>
                        </a:prstGeom>
                        <a:noFill/>
                        <a:ln w="38100">
                          <a:noFill/>
                          <a:miter/>
                        </a:ln>
                      </p:spPr>
                    </p:pic>
                  </p:oleObj>
                </mc:Fallback>
              </mc:AlternateContent>
            </a:graphicData>
          </a:graphic>
        </p:graphicFrame>
        <p:graphicFrame>
          <p:nvGraphicFramePr>
            <p:cNvPr id="60498" name="Object 6"/>
            <p:cNvGraphicFramePr>
              <a:graphicFrameLocks noChangeAspect="1"/>
            </p:cNvGraphicFramePr>
            <p:nvPr/>
          </p:nvGraphicFramePr>
          <p:xfrm>
            <a:off x="-44" y="511"/>
            <a:ext cx="840" cy="551"/>
          </p:xfrm>
          <a:graphic>
            <a:graphicData uri="http://schemas.openxmlformats.org/presentationml/2006/ole">
              <mc:AlternateContent xmlns:mc="http://schemas.openxmlformats.org/markup-compatibility/2006">
                <mc:Choice xmlns:v="urn:schemas-microsoft-com:vml" Requires="v">
                  <p:oleObj spid="_x0000_s3175" name="" r:id="rId5" imgW="723900" imgH="393700" progId="Equation.DSMT4">
                    <p:embed/>
                  </p:oleObj>
                </mc:Choice>
                <mc:Fallback>
                  <p:oleObj name="" r:id="rId5" imgW="723900" imgH="393700" progId="Equation.DSMT4">
                    <p:embed/>
                    <p:pic>
                      <p:nvPicPr>
                        <p:cNvPr id="0" name="图片 3174"/>
                        <p:cNvPicPr/>
                        <p:nvPr/>
                      </p:nvPicPr>
                      <p:blipFill>
                        <a:blip r:embed="rId6"/>
                        <a:stretch>
                          <a:fillRect/>
                        </a:stretch>
                      </p:blipFill>
                      <p:spPr>
                        <a:xfrm>
                          <a:off x="-44" y="511"/>
                          <a:ext cx="840" cy="551"/>
                        </a:xfrm>
                        <a:prstGeom prst="rect">
                          <a:avLst/>
                        </a:prstGeom>
                        <a:noFill/>
                        <a:ln w="38100">
                          <a:noFill/>
                          <a:miter/>
                        </a:ln>
                      </p:spPr>
                    </p:pic>
                  </p:oleObj>
                </mc:Fallback>
              </mc:AlternateContent>
            </a:graphicData>
          </a:graphic>
        </p:graphicFrame>
        <p:graphicFrame>
          <p:nvGraphicFramePr>
            <p:cNvPr id="60499" name="Object 7"/>
            <p:cNvGraphicFramePr>
              <a:graphicFrameLocks noChangeAspect="1"/>
            </p:cNvGraphicFramePr>
            <p:nvPr/>
          </p:nvGraphicFramePr>
          <p:xfrm>
            <a:off x="785" y="572"/>
            <a:ext cx="2347" cy="380"/>
          </p:xfrm>
          <a:graphic>
            <a:graphicData uri="http://schemas.openxmlformats.org/presentationml/2006/ole">
              <mc:AlternateContent xmlns:mc="http://schemas.openxmlformats.org/markup-compatibility/2006">
                <mc:Choice xmlns:v="urn:schemas-microsoft-com:vml" Requires="v">
                  <p:oleObj spid="_x0000_s3180" name="" r:id="rId7" imgW="1917065" imgH="266700" progId="Equation.DSMT4">
                    <p:embed/>
                  </p:oleObj>
                </mc:Choice>
                <mc:Fallback>
                  <p:oleObj name="" r:id="rId7" imgW="1917065" imgH="266700" progId="Equation.DSMT4">
                    <p:embed/>
                    <p:pic>
                      <p:nvPicPr>
                        <p:cNvPr id="0" name="图片 3179"/>
                        <p:cNvPicPr/>
                        <p:nvPr/>
                      </p:nvPicPr>
                      <p:blipFill>
                        <a:blip r:embed="rId8"/>
                        <a:stretch>
                          <a:fillRect/>
                        </a:stretch>
                      </p:blipFill>
                      <p:spPr>
                        <a:xfrm>
                          <a:off x="785" y="572"/>
                          <a:ext cx="2347" cy="380"/>
                        </a:xfrm>
                        <a:prstGeom prst="rect">
                          <a:avLst/>
                        </a:prstGeom>
                        <a:noFill/>
                        <a:ln w="38100">
                          <a:noFill/>
                          <a:miter/>
                        </a:ln>
                      </p:spPr>
                    </p:pic>
                  </p:oleObj>
                </mc:Fallback>
              </mc:AlternateContent>
            </a:graphicData>
          </a:graphic>
        </p:graphicFrame>
      </p:grpSp>
      <p:sp>
        <p:nvSpPr>
          <p:cNvPr id="60420" name="Rectangle 7"/>
          <p:cNvSpPr/>
          <p:nvPr/>
        </p:nvSpPr>
        <p:spPr>
          <a:xfrm>
            <a:off x="476250" y="-26987"/>
            <a:ext cx="3808413" cy="6048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e. </a:t>
            </a:r>
            <a:r>
              <a:rPr lang="zh-CN" altLang="en-US" sz="2800" b="1" dirty="0">
                <a:latin typeface="宋体" panose="02010600030101010101" pitchFamily="2" charset="-122"/>
              </a:rPr>
              <a:t>一阶微分环节</a:t>
            </a:r>
            <a:endParaRPr lang="zh-CN" altLang="en-US" sz="2800" b="1" dirty="0">
              <a:latin typeface="宋体" panose="02010600030101010101" pitchFamily="2" charset="-122"/>
            </a:endParaRPr>
          </a:p>
        </p:txBody>
      </p:sp>
      <p:grpSp>
        <p:nvGrpSpPr>
          <p:cNvPr id="3" name="Group 9"/>
          <p:cNvGrpSpPr/>
          <p:nvPr/>
        </p:nvGrpSpPr>
        <p:grpSpPr>
          <a:xfrm>
            <a:off x="1038225" y="333375"/>
            <a:ext cx="6843713" cy="1154113"/>
            <a:chOff x="0" y="0"/>
            <a:chExt cx="4311" cy="727"/>
          </a:xfrm>
        </p:grpSpPr>
        <p:graphicFrame>
          <p:nvGraphicFramePr>
            <p:cNvPr id="60492" name="Object 10"/>
            <p:cNvGraphicFramePr>
              <a:graphicFrameLocks noChangeAspect="1"/>
            </p:cNvGraphicFramePr>
            <p:nvPr/>
          </p:nvGraphicFramePr>
          <p:xfrm>
            <a:off x="2696" y="93"/>
            <a:ext cx="1146" cy="238"/>
          </p:xfrm>
          <a:graphic>
            <a:graphicData uri="http://schemas.openxmlformats.org/presentationml/2006/ole">
              <mc:AlternateContent xmlns:mc="http://schemas.openxmlformats.org/markup-compatibility/2006">
                <mc:Choice xmlns:v="urn:schemas-microsoft-com:vml" Requires="v">
                  <p:oleObj spid="_x0000_s3170" name="" r:id="rId9" imgW="1066165" imgH="203200" progId="Equation.DSMT4">
                    <p:embed/>
                  </p:oleObj>
                </mc:Choice>
                <mc:Fallback>
                  <p:oleObj name="" r:id="rId9" imgW="1066165" imgH="203200" progId="Equation.DSMT4">
                    <p:embed/>
                    <p:pic>
                      <p:nvPicPr>
                        <p:cNvPr id="0" name="图片 3169"/>
                        <p:cNvPicPr/>
                        <p:nvPr/>
                      </p:nvPicPr>
                      <p:blipFill>
                        <a:blip r:embed="rId10"/>
                        <a:stretch>
                          <a:fillRect/>
                        </a:stretch>
                      </p:blipFill>
                      <p:spPr>
                        <a:xfrm>
                          <a:off x="2696" y="93"/>
                          <a:ext cx="1146" cy="238"/>
                        </a:xfrm>
                        <a:prstGeom prst="rect">
                          <a:avLst/>
                        </a:prstGeom>
                        <a:noFill/>
                        <a:ln w="38100">
                          <a:noFill/>
                          <a:miter/>
                        </a:ln>
                      </p:spPr>
                    </p:pic>
                  </p:oleObj>
                </mc:Fallback>
              </mc:AlternateContent>
            </a:graphicData>
          </a:graphic>
        </p:graphicFrame>
        <p:graphicFrame>
          <p:nvGraphicFramePr>
            <p:cNvPr id="60493" name="Object 11"/>
            <p:cNvGraphicFramePr>
              <a:graphicFrameLocks noChangeAspect="1"/>
            </p:cNvGraphicFramePr>
            <p:nvPr/>
          </p:nvGraphicFramePr>
          <p:xfrm>
            <a:off x="1807" y="328"/>
            <a:ext cx="2504" cy="399"/>
          </p:xfrm>
          <a:graphic>
            <a:graphicData uri="http://schemas.openxmlformats.org/presentationml/2006/ole">
              <mc:AlternateContent xmlns:mc="http://schemas.openxmlformats.org/markup-compatibility/2006">
                <mc:Choice xmlns:v="urn:schemas-microsoft-com:vml" Requires="v">
                  <p:oleObj spid="_x0000_s3171" name="" r:id="rId11" imgW="2349500" imgH="292100" progId="Equation.DSMT4">
                    <p:embed/>
                  </p:oleObj>
                </mc:Choice>
                <mc:Fallback>
                  <p:oleObj name="" r:id="rId11" imgW="2349500" imgH="292100" progId="Equation.DSMT4">
                    <p:embed/>
                    <p:pic>
                      <p:nvPicPr>
                        <p:cNvPr id="0" name="图片 3170"/>
                        <p:cNvPicPr/>
                        <p:nvPr/>
                      </p:nvPicPr>
                      <p:blipFill>
                        <a:blip r:embed="rId12"/>
                        <a:stretch>
                          <a:fillRect/>
                        </a:stretch>
                      </p:blipFill>
                      <p:spPr>
                        <a:xfrm>
                          <a:off x="1807" y="328"/>
                          <a:ext cx="2504" cy="399"/>
                        </a:xfrm>
                        <a:prstGeom prst="rect">
                          <a:avLst/>
                        </a:prstGeom>
                        <a:noFill/>
                        <a:ln w="38100">
                          <a:noFill/>
                          <a:miter/>
                        </a:ln>
                      </p:spPr>
                    </p:pic>
                  </p:oleObj>
                </mc:Fallback>
              </mc:AlternateContent>
            </a:graphicData>
          </a:graphic>
        </p:graphicFrame>
        <p:sp>
          <p:nvSpPr>
            <p:cNvPr id="60494" name="Rectangle 10"/>
            <p:cNvSpPr/>
            <p:nvPr/>
          </p:nvSpPr>
          <p:spPr>
            <a:xfrm>
              <a:off x="0" y="0"/>
              <a:ext cx="2860" cy="36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一阶微分环节的频率特性为：</a:t>
              </a:r>
              <a:endParaRPr lang="zh-CN" altLang="en-US" sz="2600" b="1" dirty="0">
                <a:latin typeface="宋体" panose="02010600030101010101" pitchFamily="2" charset="-122"/>
              </a:endParaRPr>
            </a:p>
          </p:txBody>
        </p:sp>
        <p:sp>
          <p:nvSpPr>
            <p:cNvPr id="60495" name="Rectangle 11"/>
            <p:cNvSpPr/>
            <p:nvPr/>
          </p:nvSpPr>
          <p:spPr>
            <a:xfrm>
              <a:off x="0" y="357"/>
              <a:ext cx="2016"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endParaRPr lang="zh-CN" altLang="en-US" sz="2600" b="1" dirty="0">
                <a:latin typeface="宋体" panose="02010600030101010101" pitchFamily="2" charset="-122"/>
              </a:endParaRPr>
            </a:p>
          </p:txBody>
        </p:sp>
      </p:grpSp>
      <p:grpSp>
        <p:nvGrpSpPr>
          <p:cNvPr id="4" name="Group 74"/>
          <p:cNvGrpSpPr/>
          <p:nvPr/>
        </p:nvGrpSpPr>
        <p:grpSpPr>
          <a:xfrm>
            <a:off x="5508625" y="2814638"/>
            <a:ext cx="3117850" cy="2616200"/>
            <a:chOff x="92" y="0"/>
            <a:chExt cx="1964" cy="1480"/>
          </a:xfrm>
        </p:grpSpPr>
        <p:graphicFrame>
          <p:nvGraphicFramePr>
            <p:cNvPr id="60484" name="Object 75"/>
            <p:cNvGraphicFramePr>
              <a:graphicFrameLocks noChangeAspect="1"/>
            </p:cNvGraphicFramePr>
            <p:nvPr/>
          </p:nvGraphicFramePr>
          <p:xfrm>
            <a:off x="246" y="341"/>
            <a:ext cx="1633" cy="266"/>
          </p:xfrm>
          <a:graphic>
            <a:graphicData uri="http://schemas.openxmlformats.org/presentationml/2006/ole">
              <mc:AlternateContent xmlns:mc="http://schemas.openxmlformats.org/markup-compatibility/2006">
                <mc:Choice xmlns:v="urn:schemas-microsoft-com:vml" Requires="v">
                  <p:oleObj spid="_x0000_s3172" name="" r:id="rId13" imgW="1307465" imgH="203200" progId="Equation.DSMT4">
                    <p:embed/>
                  </p:oleObj>
                </mc:Choice>
                <mc:Fallback>
                  <p:oleObj name="" r:id="rId13" imgW="1307465" imgH="203200" progId="Equation.DSMT4">
                    <p:embed/>
                    <p:pic>
                      <p:nvPicPr>
                        <p:cNvPr id="0" name="图片 3171"/>
                        <p:cNvPicPr/>
                        <p:nvPr/>
                      </p:nvPicPr>
                      <p:blipFill>
                        <a:blip r:embed="rId14"/>
                        <a:stretch>
                          <a:fillRect/>
                        </a:stretch>
                      </p:blipFill>
                      <p:spPr>
                        <a:xfrm>
                          <a:off x="246" y="341"/>
                          <a:ext cx="1633" cy="266"/>
                        </a:xfrm>
                        <a:prstGeom prst="rect">
                          <a:avLst/>
                        </a:prstGeom>
                        <a:noFill/>
                        <a:ln w="38100">
                          <a:noFill/>
                          <a:miter/>
                        </a:ln>
                      </p:spPr>
                    </p:pic>
                  </p:oleObj>
                </mc:Fallback>
              </mc:AlternateContent>
            </a:graphicData>
          </a:graphic>
        </p:graphicFrame>
        <p:graphicFrame>
          <p:nvGraphicFramePr>
            <p:cNvPr id="60485" name="Object 76"/>
            <p:cNvGraphicFramePr>
              <a:graphicFrameLocks noChangeAspect="1"/>
            </p:cNvGraphicFramePr>
            <p:nvPr/>
          </p:nvGraphicFramePr>
          <p:xfrm>
            <a:off x="307" y="1236"/>
            <a:ext cx="780" cy="230"/>
          </p:xfrm>
          <a:graphic>
            <a:graphicData uri="http://schemas.openxmlformats.org/presentationml/2006/ole">
              <mc:AlternateContent xmlns:mc="http://schemas.openxmlformats.org/markup-compatibility/2006">
                <mc:Choice xmlns:v="urn:schemas-microsoft-com:vml" Requires="v">
                  <p:oleObj spid="_x0000_s3173" name="" r:id="rId15" imgW="545465" imgH="177800" progId="Equation.DSMT4">
                    <p:embed/>
                  </p:oleObj>
                </mc:Choice>
                <mc:Fallback>
                  <p:oleObj name="" r:id="rId15" imgW="545465" imgH="177800" progId="Equation.DSMT4">
                    <p:embed/>
                    <p:pic>
                      <p:nvPicPr>
                        <p:cNvPr id="0" name="图片 3172"/>
                        <p:cNvPicPr/>
                        <p:nvPr/>
                      </p:nvPicPr>
                      <p:blipFill>
                        <a:blip r:embed="rId16"/>
                        <a:stretch>
                          <a:fillRect/>
                        </a:stretch>
                      </p:blipFill>
                      <p:spPr>
                        <a:xfrm>
                          <a:off x="307" y="1236"/>
                          <a:ext cx="780" cy="230"/>
                        </a:xfrm>
                        <a:prstGeom prst="rect">
                          <a:avLst/>
                        </a:prstGeom>
                        <a:noFill/>
                        <a:ln w="38100">
                          <a:noFill/>
                          <a:miter/>
                        </a:ln>
                      </p:spPr>
                    </p:pic>
                  </p:oleObj>
                </mc:Fallback>
              </mc:AlternateContent>
            </a:graphicData>
          </a:graphic>
        </p:graphicFrame>
        <p:graphicFrame>
          <p:nvGraphicFramePr>
            <p:cNvPr id="60486" name="Object 77"/>
            <p:cNvGraphicFramePr>
              <a:graphicFrameLocks noChangeAspect="1"/>
            </p:cNvGraphicFramePr>
            <p:nvPr/>
          </p:nvGraphicFramePr>
          <p:xfrm>
            <a:off x="309" y="778"/>
            <a:ext cx="656" cy="453"/>
          </p:xfrm>
          <a:graphic>
            <a:graphicData uri="http://schemas.openxmlformats.org/presentationml/2006/ole">
              <mc:AlternateContent xmlns:mc="http://schemas.openxmlformats.org/markup-compatibility/2006">
                <mc:Choice xmlns:v="urn:schemas-microsoft-com:vml" Requires="v">
                  <p:oleObj spid="_x0000_s3181" name="" r:id="rId17" imgW="635000" imgH="393700" progId="Equation.DSMT4">
                    <p:embed/>
                  </p:oleObj>
                </mc:Choice>
                <mc:Fallback>
                  <p:oleObj name="" r:id="rId17" imgW="635000" imgH="393700" progId="Equation.DSMT4">
                    <p:embed/>
                    <p:pic>
                      <p:nvPicPr>
                        <p:cNvPr id="0" name="图片 3180"/>
                        <p:cNvPicPr/>
                        <p:nvPr/>
                      </p:nvPicPr>
                      <p:blipFill>
                        <a:blip r:embed="rId18"/>
                        <a:stretch>
                          <a:fillRect/>
                        </a:stretch>
                      </p:blipFill>
                      <p:spPr>
                        <a:xfrm>
                          <a:off x="309" y="778"/>
                          <a:ext cx="656" cy="453"/>
                        </a:xfrm>
                        <a:prstGeom prst="rect">
                          <a:avLst/>
                        </a:prstGeom>
                        <a:noFill/>
                        <a:ln w="38100">
                          <a:noFill/>
                          <a:miter/>
                        </a:ln>
                      </p:spPr>
                    </p:pic>
                  </p:oleObj>
                </mc:Fallback>
              </mc:AlternateContent>
            </a:graphicData>
          </a:graphic>
        </p:graphicFrame>
        <p:graphicFrame>
          <p:nvGraphicFramePr>
            <p:cNvPr id="60487" name="Object 78"/>
            <p:cNvGraphicFramePr>
              <a:graphicFrameLocks noChangeAspect="1"/>
            </p:cNvGraphicFramePr>
            <p:nvPr/>
          </p:nvGraphicFramePr>
          <p:xfrm>
            <a:off x="1094" y="1222"/>
            <a:ext cx="947" cy="258"/>
          </p:xfrm>
          <a:graphic>
            <a:graphicData uri="http://schemas.openxmlformats.org/presentationml/2006/ole">
              <mc:AlternateContent xmlns:mc="http://schemas.openxmlformats.org/markup-compatibility/2006">
                <mc:Choice xmlns:v="urn:schemas-microsoft-com:vml" Requires="v">
                  <p:oleObj spid="_x0000_s3182" name="" r:id="rId19" imgW="812165" imgH="215900" progId="Equation.DSMT4">
                    <p:embed/>
                  </p:oleObj>
                </mc:Choice>
                <mc:Fallback>
                  <p:oleObj name="" r:id="rId19" imgW="812165" imgH="215900" progId="Equation.DSMT4">
                    <p:embed/>
                    <p:pic>
                      <p:nvPicPr>
                        <p:cNvPr id="0" name="图片 3181"/>
                        <p:cNvPicPr/>
                        <p:nvPr/>
                      </p:nvPicPr>
                      <p:blipFill>
                        <a:blip r:embed="rId20"/>
                        <a:stretch>
                          <a:fillRect/>
                        </a:stretch>
                      </p:blipFill>
                      <p:spPr>
                        <a:xfrm>
                          <a:off x="1094" y="1222"/>
                          <a:ext cx="947" cy="258"/>
                        </a:xfrm>
                        <a:prstGeom prst="rect">
                          <a:avLst/>
                        </a:prstGeom>
                        <a:noFill/>
                        <a:ln w="38100">
                          <a:noFill/>
                          <a:miter/>
                        </a:ln>
                      </p:spPr>
                    </p:pic>
                  </p:oleObj>
                </mc:Fallback>
              </mc:AlternateContent>
            </a:graphicData>
          </a:graphic>
        </p:graphicFrame>
        <p:graphicFrame>
          <p:nvGraphicFramePr>
            <p:cNvPr id="60488" name="Object 79"/>
            <p:cNvGraphicFramePr>
              <a:graphicFrameLocks noChangeAspect="1"/>
            </p:cNvGraphicFramePr>
            <p:nvPr/>
          </p:nvGraphicFramePr>
          <p:xfrm>
            <a:off x="1060" y="808"/>
            <a:ext cx="996" cy="422"/>
          </p:xfrm>
          <a:graphic>
            <a:graphicData uri="http://schemas.openxmlformats.org/presentationml/2006/ole">
              <mc:AlternateContent xmlns:mc="http://schemas.openxmlformats.org/markup-compatibility/2006">
                <mc:Choice xmlns:v="urn:schemas-microsoft-com:vml" Requires="v">
                  <p:oleObj spid="_x0000_s3183" name="" r:id="rId21" imgW="951865" imgH="393700" progId="Equation.DSMT4">
                    <p:embed/>
                  </p:oleObj>
                </mc:Choice>
                <mc:Fallback>
                  <p:oleObj name="" r:id="rId21" imgW="951865" imgH="393700" progId="Equation.DSMT4">
                    <p:embed/>
                    <p:pic>
                      <p:nvPicPr>
                        <p:cNvPr id="0" name="图片 3182"/>
                        <p:cNvPicPr/>
                        <p:nvPr/>
                      </p:nvPicPr>
                      <p:blipFill>
                        <a:blip r:embed="rId22"/>
                        <a:stretch>
                          <a:fillRect/>
                        </a:stretch>
                      </p:blipFill>
                      <p:spPr>
                        <a:xfrm>
                          <a:off x="1060" y="808"/>
                          <a:ext cx="996" cy="422"/>
                        </a:xfrm>
                        <a:prstGeom prst="rect">
                          <a:avLst/>
                        </a:prstGeom>
                        <a:noFill/>
                        <a:ln w="38100">
                          <a:noFill/>
                          <a:miter/>
                        </a:ln>
                      </p:spPr>
                    </p:pic>
                  </p:oleObj>
                </mc:Fallback>
              </mc:AlternateContent>
            </a:graphicData>
          </a:graphic>
        </p:graphicFrame>
        <p:graphicFrame>
          <p:nvGraphicFramePr>
            <p:cNvPr id="60489" name="Object 80"/>
            <p:cNvGraphicFramePr>
              <a:graphicFrameLocks noChangeAspect="1"/>
            </p:cNvGraphicFramePr>
            <p:nvPr/>
          </p:nvGraphicFramePr>
          <p:xfrm>
            <a:off x="261" y="587"/>
            <a:ext cx="812" cy="242"/>
          </p:xfrm>
          <a:graphic>
            <a:graphicData uri="http://schemas.openxmlformats.org/presentationml/2006/ole">
              <mc:AlternateContent xmlns:mc="http://schemas.openxmlformats.org/markup-compatibility/2006">
                <mc:Choice xmlns:v="urn:schemas-microsoft-com:vml" Requires="v">
                  <p:oleObj spid="_x0000_s3184" name="" r:id="rId23" imgW="508000" imgH="177800" progId="Equation.DSMT4">
                    <p:embed/>
                  </p:oleObj>
                </mc:Choice>
                <mc:Fallback>
                  <p:oleObj name="" r:id="rId23" imgW="508000" imgH="177800" progId="Equation.DSMT4">
                    <p:embed/>
                    <p:pic>
                      <p:nvPicPr>
                        <p:cNvPr id="0" name="图片 3183"/>
                        <p:cNvPicPr/>
                        <p:nvPr/>
                      </p:nvPicPr>
                      <p:blipFill>
                        <a:blip r:embed="rId24"/>
                        <a:stretch>
                          <a:fillRect/>
                        </a:stretch>
                      </p:blipFill>
                      <p:spPr>
                        <a:xfrm>
                          <a:off x="261" y="587"/>
                          <a:ext cx="812" cy="242"/>
                        </a:xfrm>
                        <a:prstGeom prst="rect">
                          <a:avLst/>
                        </a:prstGeom>
                        <a:noFill/>
                        <a:ln w="38100">
                          <a:noFill/>
                          <a:miter/>
                        </a:ln>
                      </p:spPr>
                    </p:pic>
                  </p:oleObj>
                </mc:Fallback>
              </mc:AlternateContent>
            </a:graphicData>
          </a:graphic>
        </p:graphicFrame>
        <p:graphicFrame>
          <p:nvGraphicFramePr>
            <p:cNvPr id="60490" name="Object 81"/>
            <p:cNvGraphicFramePr>
              <a:graphicFrameLocks noChangeAspect="1"/>
            </p:cNvGraphicFramePr>
            <p:nvPr/>
          </p:nvGraphicFramePr>
          <p:xfrm>
            <a:off x="1078" y="574"/>
            <a:ext cx="888" cy="282"/>
          </p:xfrm>
          <a:graphic>
            <a:graphicData uri="http://schemas.openxmlformats.org/presentationml/2006/ole">
              <mc:AlternateContent xmlns:mc="http://schemas.openxmlformats.org/markup-compatibility/2006">
                <mc:Choice xmlns:v="urn:schemas-microsoft-com:vml" Requires="v">
                  <p:oleObj spid="_x0000_s3185" name="" r:id="rId25" imgW="723900" imgH="215900" progId="Equation.DSMT4">
                    <p:embed/>
                  </p:oleObj>
                </mc:Choice>
                <mc:Fallback>
                  <p:oleObj name="" r:id="rId25" imgW="723900" imgH="215900" progId="Equation.DSMT4">
                    <p:embed/>
                    <p:pic>
                      <p:nvPicPr>
                        <p:cNvPr id="0" name="图片 3184"/>
                        <p:cNvPicPr/>
                        <p:nvPr/>
                      </p:nvPicPr>
                      <p:blipFill>
                        <a:blip r:embed="rId26"/>
                        <a:stretch>
                          <a:fillRect/>
                        </a:stretch>
                      </p:blipFill>
                      <p:spPr>
                        <a:xfrm>
                          <a:off x="1078" y="574"/>
                          <a:ext cx="888" cy="282"/>
                        </a:xfrm>
                        <a:prstGeom prst="rect">
                          <a:avLst/>
                        </a:prstGeom>
                        <a:noFill/>
                        <a:ln w="38100">
                          <a:noFill/>
                          <a:miter/>
                        </a:ln>
                      </p:spPr>
                    </p:pic>
                  </p:oleObj>
                </mc:Fallback>
              </mc:AlternateContent>
            </a:graphicData>
          </a:graphic>
        </p:graphicFrame>
        <p:sp>
          <p:nvSpPr>
            <p:cNvPr id="60491" name="Rectangle 145"/>
            <p:cNvSpPr/>
            <p:nvPr/>
          </p:nvSpPr>
          <p:spPr>
            <a:xfrm>
              <a:off x="92" y="0"/>
              <a:ext cx="1383" cy="34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5000"/>
                </a:lnSpc>
                <a:buClr>
                  <a:schemeClr val="accent2"/>
                </a:buClr>
                <a:buSzPct val="110000"/>
                <a:buFont typeface="Arial" panose="020B0604020202020204" pitchFamily="34" charset="0"/>
                <a:buNone/>
              </a:pPr>
              <a:r>
                <a:rPr lang="zh-CN" altLang="en-US" sz="2600" b="1" dirty="0">
                  <a:latin typeface="宋体" panose="02010600030101010101" pitchFamily="2" charset="-122"/>
                </a:rPr>
                <a:t>相频特性是：</a:t>
              </a:r>
              <a:endParaRPr lang="zh-CN" altLang="en-US" sz="2600" b="1" dirty="0">
                <a:latin typeface="宋体" panose="02010600030101010101" pitchFamily="2" charset="-122"/>
              </a:endParaRPr>
            </a:p>
          </p:txBody>
        </p:sp>
      </p:grpSp>
      <p:sp>
        <p:nvSpPr>
          <p:cNvPr id="54355" name="AutoShape 146"/>
          <p:cNvSpPr/>
          <p:nvPr/>
        </p:nvSpPr>
        <p:spPr>
          <a:xfrm>
            <a:off x="255588" y="698500"/>
            <a:ext cx="8680450" cy="1600200"/>
          </a:xfrm>
          <a:prstGeom prst="horizontalScroll">
            <a:avLst>
              <a:gd name="adj" fmla="val 12500"/>
            </a:avLst>
          </a:prstGeom>
          <a:solidFill>
            <a:srgbClr val="CCFFFF"/>
          </a:soli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85000"/>
              </a:lnSpc>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一阶微分环节与惯性环节的对数幅频特性和相频特性是以</a:t>
            </a:r>
            <a:endParaRPr lang="en-US" altLang="zh-CN" sz="2600" b="1" dirty="0">
              <a:latin typeface="Times New Roman" panose="02020603050405020304" pitchFamily="18" charset="0"/>
              <a:cs typeface="Times New Roman" panose="02020603050405020304" pitchFamily="18" charset="0"/>
            </a:endParaRPr>
          </a:p>
          <a:p>
            <a:pPr marL="0" lvl="0" indent="0" eaLnBrk="1" hangingPunct="1">
              <a:lnSpc>
                <a:spcPct val="85000"/>
              </a:lnSpc>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横轴（</a:t>
            </a:r>
            <a:r>
              <a:rPr lang="en-US" altLang="zh-CN" sz="2600" i="1" dirty="0">
                <a:latin typeface="Times New Roman" panose="02020603050405020304" pitchFamily="18" charset="0"/>
                <a:cs typeface="Times New Roman" panose="02020603050405020304" pitchFamily="18" charset="0"/>
              </a:rPr>
              <a:t>ω</a:t>
            </a:r>
            <a:r>
              <a:rPr lang="zh-CN" altLang="en-US" sz="2600" b="1" dirty="0">
                <a:latin typeface="Times New Roman" panose="02020603050405020304" pitchFamily="18" charset="0"/>
                <a:cs typeface="Times New Roman" panose="02020603050405020304" pitchFamily="18" charset="0"/>
              </a:rPr>
              <a:t>轴）为对称的。</a:t>
            </a:r>
            <a:r>
              <a:rPr lang="zh-CN" altLang="en-US" sz="2600" b="1" dirty="0">
                <a:solidFill>
                  <a:schemeClr val="tx1"/>
                </a:solidFill>
                <a:latin typeface="Times New Roman" panose="02020603050405020304" pitchFamily="18" charset="0"/>
                <a:cs typeface="Times New Roman" panose="02020603050405020304" pitchFamily="18" charset="0"/>
              </a:rPr>
              <a:t>   </a:t>
            </a:r>
            <a:endParaRPr lang="zh-CN" altLang="en-US" sz="2600" b="1" dirty="0">
              <a:solidFill>
                <a:schemeClr val="tx1"/>
              </a:solidFill>
              <a:latin typeface="Times New Roman" panose="02020603050405020304" pitchFamily="18" charset="0"/>
              <a:ea typeface="Times New Roman" panose="02020603050405020304" pitchFamily="18" charset="0"/>
            </a:endParaRPr>
          </a:p>
        </p:txBody>
      </p:sp>
      <p:grpSp>
        <p:nvGrpSpPr>
          <p:cNvPr id="5" name="组合 2"/>
          <p:cNvGrpSpPr/>
          <p:nvPr/>
        </p:nvGrpSpPr>
        <p:grpSpPr>
          <a:xfrm>
            <a:off x="114300" y="2212975"/>
            <a:ext cx="5181600" cy="4495800"/>
            <a:chOff x="114300" y="2212975"/>
            <a:chExt cx="5181600" cy="4495800"/>
          </a:xfrm>
        </p:grpSpPr>
        <p:grpSp>
          <p:nvGrpSpPr>
            <p:cNvPr id="60425" name="Group 14"/>
            <p:cNvGrpSpPr/>
            <p:nvPr/>
          </p:nvGrpSpPr>
          <p:grpSpPr>
            <a:xfrm>
              <a:off x="114300" y="2212975"/>
              <a:ext cx="5181600" cy="4495800"/>
              <a:chOff x="0" y="2"/>
              <a:chExt cx="3264" cy="2832"/>
            </a:xfrm>
          </p:grpSpPr>
          <p:sp>
            <p:nvSpPr>
              <p:cNvPr id="60449" name="AutoShape 77"/>
              <p:cNvSpPr/>
              <p:nvPr/>
            </p:nvSpPr>
            <p:spPr>
              <a:xfrm>
                <a:off x="0" y="2"/>
                <a:ext cx="3264" cy="283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0450" name="Line 78"/>
              <p:cNvSpPr/>
              <p:nvPr/>
            </p:nvSpPr>
            <p:spPr>
              <a:xfrm flipV="1">
                <a:off x="2848" y="1152"/>
                <a:ext cx="0" cy="0"/>
              </a:xfrm>
              <a:prstGeom prst="line">
                <a:avLst/>
              </a:prstGeom>
              <a:ln w="9525" cap="flat" cmpd="sng">
                <a:solidFill>
                  <a:schemeClr val="tx1"/>
                </a:solidFill>
                <a:prstDash val="solid"/>
                <a:headEnd type="none" w="med" len="med"/>
                <a:tailEnd type="oval" w="sm" len="sm"/>
              </a:ln>
            </p:spPr>
          </p:sp>
          <p:sp>
            <p:nvSpPr>
              <p:cNvPr id="60451" name="Line 79"/>
              <p:cNvSpPr/>
              <p:nvPr/>
            </p:nvSpPr>
            <p:spPr>
              <a:xfrm flipV="1">
                <a:off x="1072" y="1152"/>
                <a:ext cx="0" cy="0"/>
              </a:xfrm>
              <a:prstGeom prst="line">
                <a:avLst/>
              </a:prstGeom>
              <a:ln w="9525" cap="flat" cmpd="sng">
                <a:solidFill>
                  <a:schemeClr val="tx1"/>
                </a:solidFill>
                <a:prstDash val="solid"/>
                <a:headEnd type="none" w="med" len="med"/>
                <a:tailEnd type="oval" w="sm" len="sm"/>
              </a:ln>
            </p:spPr>
          </p:sp>
          <p:sp>
            <p:nvSpPr>
              <p:cNvPr id="60452" name="Line 80"/>
              <p:cNvSpPr/>
              <p:nvPr/>
            </p:nvSpPr>
            <p:spPr>
              <a:xfrm flipV="1">
                <a:off x="352" y="48"/>
                <a:ext cx="0" cy="1344"/>
              </a:xfrm>
              <a:prstGeom prst="line">
                <a:avLst/>
              </a:prstGeom>
              <a:ln w="9525" cap="flat" cmpd="sng">
                <a:solidFill>
                  <a:schemeClr val="tx1"/>
                </a:solidFill>
                <a:prstDash val="solid"/>
                <a:headEnd type="none" w="med" len="med"/>
                <a:tailEnd type="triangle" w="sm" len="lg"/>
              </a:ln>
            </p:spPr>
          </p:sp>
          <p:sp>
            <p:nvSpPr>
              <p:cNvPr id="60453" name="Line 81"/>
              <p:cNvSpPr/>
              <p:nvPr/>
            </p:nvSpPr>
            <p:spPr>
              <a:xfrm>
                <a:off x="352" y="1152"/>
                <a:ext cx="2784" cy="0"/>
              </a:xfrm>
              <a:prstGeom prst="line">
                <a:avLst/>
              </a:prstGeom>
              <a:ln w="9525" cap="flat" cmpd="sng">
                <a:solidFill>
                  <a:schemeClr val="tx1"/>
                </a:solidFill>
                <a:prstDash val="solid"/>
                <a:headEnd type="none" w="med" len="med"/>
                <a:tailEnd type="triangle" w="sm" len="lg"/>
              </a:ln>
            </p:spPr>
          </p:sp>
          <p:sp>
            <p:nvSpPr>
              <p:cNvPr id="60454" name="Line 82"/>
              <p:cNvSpPr/>
              <p:nvPr/>
            </p:nvSpPr>
            <p:spPr>
              <a:xfrm>
                <a:off x="352" y="720"/>
                <a:ext cx="0" cy="432"/>
              </a:xfrm>
              <a:prstGeom prst="line">
                <a:avLst/>
              </a:prstGeom>
              <a:ln w="9525" cap="flat" cmpd="sng">
                <a:solidFill>
                  <a:schemeClr val="tx1"/>
                </a:solidFill>
                <a:prstDash val="solid"/>
                <a:headEnd type="oval" w="sm" len="sm"/>
                <a:tailEnd type="oval" w="sm" len="sm"/>
              </a:ln>
            </p:spPr>
          </p:sp>
          <p:sp>
            <p:nvSpPr>
              <p:cNvPr id="60455" name="Line 83"/>
              <p:cNvSpPr/>
              <p:nvPr/>
            </p:nvSpPr>
            <p:spPr>
              <a:xfrm>
                <a:off x="352" y="288"/>
                <a:ext cx="0" cy="432"/>
              </a:xfrm>
              <a:prstGeom prst="line">
                <a:avLst/>
              </a:prstGeom>
              <a:ln w="9525" cap="flat" cmpd="sng">
                <a:solidFill>
                  <a:schemeClr val="tx1"/>
                </a:solidFill>
                <a:prstDash val="solid"/>
                <a:headEnd type="oval" w="sm" len="sm"/>
                <a:tailEnd type="oval" w="sm" len="sm"/>
              </a:ln>
            </p:spPr>
          </p:sp>
          <p:sp>
            <p:nvSpPr>
              <p:cNvPr id="60456" name="Freeform 84"/>
              <p:cNvSpPr/>
              <p:nvPr/>
            </p:nvSpPr>
            <p:spPr>
              <a:xfrm>
                <a:off x="1456" y="864"/>
                <a:ext cx="384" cy="288"/>
              </a:xfrm>
              <a:custGeom>
                <a:avLst/>
                <a:gdLst>
                  <a:gd name="txL" fmla="*/ 0 w 384"/>
                  <a:gd name="txT" fmla="*/ 0 h 288"/>
                  <a:gd name="txR" fmla="*/ 384 w 384"/>
                  <a:gd name="txB" fmla="*/ 288 h 288"/>
                </a:gdLst>
                <a:ahLst/>
                <a:cxnLst>
                  <a:cxn ang="0">
                    <a:pos x="0" y="288"/>
                  </a:cxn>
                  <a:cxn ang="0">
                    <a:pos x="240" y="192"/>
                  </a:cxn>
                  <a:cxn ang="0">
                    <a:pos x="384" y="0"/>
                  </a:cxn>
                </a:cxnLst>
                <a:rect l="txL" t="txT" r="txR" b="txB"/>
                <a:pathLst>
                  <a:path w="384" h="288">
                    <a:moveTo>
                      <a:pt x="0" y="288"/>
                    </a:moveTo>
                    <a:cubicBezTo>
                      <a:pt x="88" y="264"/>
                      <a:pt x="176" y="240"/>
                      <a:pt x="240" y="192"/>
                    </a:cubicBezTo>
                    <a:cubicBezTo>
                      <a:pt x="304" y="144"/>
                      <a:pt x="360" y="32"/>
                      <a:pt x="384"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60457" name="Line 85"/>
              <p:cNvSpPr/>
              <p:nvPr/>
            </p:nvSpPr>
            <p:spPr>
              <a:xfrm flipV="1">
                <a:off x="1840" y="144"/>
                <a:ext cx="384" cy="720"/>
              </a:xfrm>
              <a:prstGeom prst="line">
                <a:avLst/>
              </a:prstGeom>
              <a:ln w="25400" cap="flat" cmpd="sng">
                <a:solidFill>
                  <a:srgbClr val="FF0000"/>
                </a:solidFill>
                <a:prstDash val="solid"/>
                <a:headEnd type="none" w="med" len="med"/>
                <a:tailEnd type="none" w="med" len="med"/>
              </a:ln>
            </p:spPr>
          </p:sp>
          <p:sp>
            <p:nvSpPr>
              <p:cNvPr id="60458" name="Line 86"/>
              <p:cNvSpPr/>
              <p:nvPr/>
            </p:nvSpPr>
            <p:spPr>
              <a:xfrm flipH="1">
                <a:off x="1648" y="864"/>
                <a:ext cx="192" cy="288"/>
              </a:xfrm>
              <a:prstGeom prst="line">
                <a:avLst/>
              </a:prstGeom>
              <a:ln w="25400" cap="flat" cmpd="sng">
                <a:solidFill>
                  <a:srgbClr val="FF0000"/>
                </a:solidFill>
                <a:prstDash val="sysDot"/>
                <a:headEnd type="none" w="med" len="med"/>
                <a:tailEnd type="none" w="med" len="med"/>
              </a:ln>
            </p:spPr>
          </p:sp>
          <p:sp>
            <p:nvSpPr>
              <p:cNvPr id="60459" name="Line 87"/>
              <p:cNvSpPr/>
              <p:nvPr/>
            </p:nvSpPr>
            <p:spPr>
              <a:xfrm flipV="1">
                <a:off x="1648" y="1152"/>
                <a:ext cx="0" cy="0"/>
              </a:xfrm>
              <a:prstGeom prst="line">
                <a:avLst/>
              </a:prstGeom>
              <a:ln w="9525" cap="flat" cmpd="sng">
                <a:solidFill>
                  <a:schemeClr val="tx1"/>
                </a:solidFill>
                <a:prstDash val="solid"/>
                <a:headEnd type="none" w="med" len="med"/>
                <a:tailEnd type="oval" w="sm" len="sm"/>
              </a:ln>
            </p:spPr>
          </p:sp>
          <p:sp>
            <p:nvSpPr>
              <p:cNvPr id="60460" name="Line 88"/>
              <p:cNvSpPr/>
              <p:nvPr/>
            </p:nvSpPr>
            <p:spPr>
              <a:xfrm flipV="1">
                <a:off x="640" y="1152"/>
                <a:ext cx="0" cy="0"/>
              </a:xfrm>
              <a:prstGeom prst="line">
                <a:avLst/>
              </a:prstGeom>
              <a:ln w="9525" cap="flat" cmpd="sng">
                <a:solidFill>
                  <a:schemeClr val="tx1"/>
                </a:solidFill>
                <a:prstDash val="solid"/>
                <a:headEnd type="none" w="med" len="med"/>
                <a:tailEnd type="oval" w="sm" len="sm"/>
              </a:ln>
            </p:spPr>
          </p:sp>
          <p:sp>
            <p:nvSpPr>
              <p:cNvPr id="60461" name="Line 89"/>
              <p:cNvSpPr/>
              <p:nvPr/>
            </p:nvSpPr>
            <p:spPr>
              <a:xfrm flipV="1">
                <a:off x="2176" y="1152"/>
                <a:ext cx="0" cy="0"/>
              </a:xfrm>
              <a:prstGeom prst="line">
                <a:avLst/>
              </a:prstGeom>
              <a:ln w="9525" cap="flat" cmpd="sng">
                <a:solidFill>
                  <a:schemeClr val="tx1"/>
                </a:solidFill>
                <a:prstDash val="solid"/>
                <a:headEnd type="none" w="med" len="med"/>
                <a:tailEnd type="oval" w="sm" len="sm"/>
              </a:ln>
            </p:spPr>
          </p:sp>
          <p:sp>
            <p:nvSpPr>
              <p:cNvPr id="60462" name="Line 90"/>
              <p:cNvSpPr/>
              <p:nvPr/>
            </p:nvSpPr>
            <p:spPr>
              <a:xfrm>
                <a:off x="352" y="288"/>
                <a:ext cx="1776" cy="0"/>
              </a:xfrm>
              <a:prstGeom prst="line">
                <a:avLst/>
              </a:prstGeom>
              <a:ln w="9525" cap="flat" cmpd="sng">
                <a:solidFill>
                  <a:schemeClr val="tx1"/>
                </a:solidFill>
                <a:prstDash val="lgDash"/>
                <a:headEnd type="none" w="med" len="med"/>
                <a:tailEnd type="none" w="med" len="med"/>
              </a:ln>
            </p:spPr>
          </p:sp>
          <p:sp>
            <p:nvSpPr>
              <p:cNvPr id="60463" name="Line 91"/>
              <p:cNvSpPr/>
              <p:nvPr/>
            </p:nvSpPr>
            <p:spPr>
              <a:xfrm>
                <a:off x="2176" y="288"/>
                <a:ext cx="0" cy="864"/>
              </a:xfrm>
              <a:prstGeom prst="line">
                <a:avLst/>
              </a:prstGeom>
              <a:ln w="9525" cap="flat" cmpd="sng">
                <a:solidFill>
                  <a:schemeClr val="tx1"/>
                </a:solidFill>
                <a:prstDash val="lgDash"/>
                <a:headEnd type="none" w="med" len="med"/>
                <a:tailEnd type="none" w="med" len="med"/>
              </a:ln>
            </p:spPr>
          </p:sp>
          <p:sp>
            <p:nvSpPr>
              <p:cNvPr id="60464" name="Arc 92"/>
              <p:cNvSpPr/>
              <p:nvPr/>
            </p:nvSpPr>
            <p:spPr>
              <a:xfrm flipH="1" flipV="1">
                <a:off x="2176" y="192"/>
                <a:ext cx="192" cy="48"/>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60465" name="Arc 93"/>
              <p:cNvSpPr/>
              <p:nvPr/>
            </p:nvSpPr>
            <p:spPr>
              <a:xfrm>
                <a:off x="1360" y="912"/>
                <a:ext cx="240" cy="144"/>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60466" name="Arc 94"/>
              <p:cNvSpPr/>
              <p:nvPr/>
            </p:nvSpPr>
            <p:spPr>
              <a:xfrm flipV="1">
                <a:off x="1744" y="970"/>
                <a:ext cx="416" cy="87"/>
              </a:xfrm>
              <a:custGeom>
                <a:avLst/>
                <a:gdLst>
                  <a:gd name="txL" fmla="*/ 0 w 20710"/>
                  <a:gd name="txT" fmla="*/ 0 h 21600"/>
                  <a:gd name="txR" fmla="*/ 20710 w 20710"/>
                  <a:gd name="txB" fmla="*/ 21600 h 21600"/>
                </a:gdLst>
                <a:ahLst/>
                <a:cxnLst>
                  <a:cxn ang="0">
                    <a:pos x="0" y="0"/>
                  </a:cxn>
                  <a:cxn ang="0">
                    <a:pos x="0" y="0"/>
                  </a:cxn>
                  <a:cxn ang="0">
                    <a:pos x="0" y="0"/>
                  </a:cxn>
                  <a:cxn ang="0">
                    <a:pos x="0" y="0"/>
                  </a:cxn>
                  <a:cxn ang="0">
                    <a:pos x="0" y="0"/>
                  </a:cxn>
                  <a:cxn ang="0">
                    <a:pos x="0" y="0"/>
                  </a:cxn>
                </a:cxnLst>
                <a:rect l="txL" t="txT" r="txR" b="txB"/>
                <a:pathLst>
                  <a:path w="20710" h="21600" fill="none">
                    <a:moveTo>
                      <a:pt x="-1" y="0"/>
                    </a:moveTo>
                    <a:cubicBezTo>
                      <a:pt x="9566" y="0"/>
                      <a:pt x="17992" y="6292"/>
                      <a:pt x="20710" y="15463"/>
                    </a:cubicBezTo>
                  </a:path>
                  <a:path w="20710" h="21600" stroke="0">
                    <a:moveTo>
                      <a:pt x="-1" y="0"/>
                    </a:moveTo>
                    <a:cubicBezTo>
                      <a:pt x="9566" y="0"/>
                      <a:pt x="17992" y="6292"/>
                      <a:pt x="20710" y="15463"/>
                    </a:cubicBezTo>
                    <a:lnTo>
                      <a:pt x="0" y="21600"/>
                    </a:lnTo>
                    <a:lnTo>
                      <a:pt x="-1" y="0"/>
                    </a:lnTo>
                    <a:close/>
                  </a:path>
                </a:pathLst>
              </a:custGeom>
              <a:noFill/>
              <a:ln w="12700" cap="flat" cmpd="sng">
                <a:solidFill>
                  <a:schemeClr val="tx1">
                    <a:alpha val="100000"/>
                  </a:schemeClr>
                </a:solidFill>
                <a:prstDash val="solid"/>
                <a:round/>
                <a:headEnd type="triangle" w="sm" len="lg"/>
                <a:tailEnd type="none" w="med" len="med"/>
              </a:ln>
            </p:spPr>
            <p:txBody>
              <a:bodyPr/>
              <a:p>
                <a:endParaRPr lang="zh-CN" altLang="en-US"/>
              </a:p>
            </p:txBody>
          </p:sp>
          <p:graphicFrame>
            <p:nvGraphicFramePr>
              <p:cNvPr id="60467" name="Object 33"/>
              <p:cNvGraphicFramePr>
                <a:graphicFrameLocks noChangeAspect="1"/>
              </p:cNvGraphicFramePr>
              <p:nvPr/>
            </p:nvGraphicFramePr>
            <p:xfrm>
              <a:off x="169" y="224"/>
              <a:ext cx="175" cy="153"/>
            </p:xfrm>
            <a:graphic>
              <a:graphicData uri="http://schemas.openxmlformats.org/presentationml/2006/ole">
                <mc:AlternateContent xmlns:mc="http://schemas.openxmlformats.org/markup-compatibility/2006">
                  <mc:Choice xmlns:v="urn:schemas-microsoft-com:vml" Requires="v">
                    <p:oleObj spid="_x0000_s3186" name="" r:id="rId27" imgW="132080" imgH="111760" progId="Equation.3">
                      <p:embed/>
                    </p:oleObj>
                  </mc:Choice>
                  <mc:Fallback>
                    <p:oleObj name="" r:id="rId27" imgW="132080" imgH="111760" progId="Equation.3">
                      <p:embed/>
                      <p:pic>
                        <p:nvPicPr>
                          <p:cNvPr id="0" name="图片 3185"/>
                          <p:cNvPicPr/>
                          <p:nvPr/>
                        </p:nvPicPr>
                        <p:blipFill>
                          <a:blip r:embed="rId28"/>
                          <a:stretch>
                            <a:fillRect/>
                          </a:stretch>
                        </p:blipFill>
                        <p:spPr>
                          <a:xfrm>
                            <a:off x="169" y="224"/>
                            <a:ext cx="175" cy="153"/>
                          </a:xfrm>
                          <a:prstGeom prst="rect">
                            <a:avLst/>
                          </a:prstGeom>
                          <a:noFill/>
                          <a:ln w="38100">
                            <a:noFill/>
                            <a:miter/>
                          </a:ln>
                        </p:spPr>
                      </p:pic>
                    </p:oleObj>
                  </mc:Fallback>
                </mc:AlternateContent>
              </a:graphicData>
            </a:graphic>
          </p:graphicFrame>
          <p:graphicFrame>
            <p:nvGraphicFramePr>
              <p:cNvPr id="60468" name="Object 34"/>
              <p:cNvGraphicFramePr>
                <a:graphicFrameLocks noChangeAspect="1"/>
              </p:cNvGraphicFramePr>
              <p:nvPr/>
            </p:nvGraphicFramePr>
            <p:xfrm>
              <a:off x="177" y="642"/>
              <a:ext cx="160" cy="160"/>
            </p:xfrm>
            <a:graphic>
              <a:graphicData uri="http://schemas.openxmlformats.org/presentationml/2006/ole">
                <mc:AlternateContent xmlns:mc="http://schemas.openxmlformats.org/markup-compatibility/2006">
                  <mc:Choice xmlns:v="urn:schemas-microsoft-com:vml" Requires="v">
                    <p:oleObj spid="_x0000_s3191" name="" r:id="rId29" imgW="111760" imgH="111760" progId="Equation.3">
                      <p:embed/>
                    </p:oleObj>
                  </mc:Choice>
                  <mc:Fallback>
                    <p:oleObj name="" r:id="rId29" imgW="111760" imgH="111760" progId="Equation.3">
                      <p:embed/>
                      <p:pic>
                        <p:nvPicPr>
                          <p:cNvPr id="0" name="图片 3190"/>
                          <p:cNvPicPr/>
                          <p:nvPr/>
                        </p:nvPicPr>
                        <p:blipFill>
                          <a:blip r:embed="rId30"/>
                          <a:stretch>
                            <a:fillRect/>
                          </a:stretch>
                        </p:blipFill>
                        <p:spPr>
                          <a:xfrm>
                            <a:off x="177" y="642"/>
                            <a:ext cx="160" cy="160"/>
                          </a:xfrm>
                          <a:prstGeom prst="rect">
                            <a:avLst/>
                          </a:prstGeom>
                          <a:noFill/>
                          <a:ln w="38100">
                            <a:noFill/>
                            <a:miter/>
                          </a:ln>
                        </p:spPr>
                      </p:pic>
                    </p:oleObj>
                  </mc:Fallback>
                </mc:AlternateContent>
              </a:graphicData>
            </a:graphic>
          </p:graphicFrame>
          <p:graphicFrame>
            <p:nvGraphicFramePr>
              <p:cNvPr id="60469" name="Object 35"/>
              <p:cNvGraphicFramePr>
                <a:graphicFrameLocks noChangeAspect="1"/>
              </p:cNvGraphicFramePr>
              <p:nvPr/>
            </p:nvGraphicFramePr>
            <p:xfrm>
              <a:off x="223" y="1048"/>
              <a:ext cx="136" cy="190"/>
            </p:xfrm>
            <a:graphic>
              <a:graphicData uri="http://schemas.openxmlformats.org/presentationml/2006/ole">
                <mc:AlternateContent xmlns:mc="http://schemas.openxmlformats.org/markup-compatibility/2006">
                  <mc:Choice xmlns:v="urn:schemas-microsoft-com:vml" Requires="v">
                    <p:oleObj spid="_x0000_s3187" name="" r:id="rId31" imgW="50800" imgH="111760" progId="Equation.3">
                      <p:embed/>
                    </p:oleObj>
                  </mc:Choice>
                  <mc:Fallback>
                    <p:oleObj name="" r:id="rId31" imgW="50800" imgH="111760" progId="Equation.3">
                      <p:embed/>
                      <p:pic>
                        <p:nvPicPr>
                          <p:cNvPr id="0" name="图片 3186"/>
                          <p:cNvPicPr/>
                          <p:nvPr/>
                        </p:nvPicPr>
                        <p:blipFill>
                          <a:blip r:embed="rId32"/>
                          <a:stretch>
                            <a:fillRect/>
                          </a:stretch>
                        </p:blipFill>
                        <p:spPr>
                          <a:xfrm>
                            <a:off x="223" y="1048"/>
                            <a:ext cx="136" cy="190"/>
                          </a:xfrm>
                          <a:prstGeom prst="rect">
                            <a:avLst/>
                          </a:prstGeom>
                          <a:noFill/>
                          <a:ln w="38100">
                            <a:noFill/>
                            <a:miter/>
                          </a:ln>
                        </p:spPr>
                      </p:pic>
                    </p:oleObj>
                  </mc:Fallback>
                </mc:AlternateContent>
              </a:graphicData>
            </a:graphic>
          </p:graphicFrame>
          <p:sp>
            <p:nvSpPr>
              <p:cNvPr id="60470" name="Line 98"/>
              <p:cNvSpPr/>
              <p:nvPr/>
            </p:nvSpPr>
            <p:spPr>
              <a:xfrm flipH="1">
                <a:off x="1584" y="1066"/>
                <a:ext cx="576" cy="96"/>
              </a:xfrm>
              <a:prstGeom prst="line">
                <a:avLst/>
              </a:prstGeom>
              <a:ln w="9525" cap="flat" cmpd="sng">
                <a:solidFill>
                  <a:schemeClr val="tx1"/>
                </a:solidFill>
                <a:prstDash val="solid"/>
                <a:headEnd type="none" w="med" len="med"/>
                <a:tailEnd type="triangle" w="sm" len="lg"/>
              </a:ln>
            </p:spPr>
          </p:sp>
          <p:graphicFrame>
            <p:nvGraphicFramePr>
              <p:cNvPr id="60471" name="Object 37"/>
              <p:cNvGraphicFramePr>
                <a:graphicFrameLocks noChangeAspect="1"/>
              </p:cNvGraphicFramePr>
              <p:nvPr/>
            </p:nvGraphicFramePr>
            <p:xfrm>
              <a:off x="87" y="10"/>
              <a:ext cx="246" cy="214"/>
            </p:xfrm>
            <a:graphic>
              <a:graphicData uri="http://schemas.openxmlformats.org/presentationml/2006/ole">
                <mc:AlternateContent xmlns:mc="http://schemas.openxmlformats.org/markup-compatibility/2006">
                  <mc:Choice xmlns:v="urn:schemas-microsoft-com:vml" Requires="v">
                    <p:oleObj spid="_x0000_s3188" name="" r:id="rId33" imgW="215900" imgH="177800" progId="Equation.DSMT4">
                      <p:embed/>
                    </p:oleObj>
                  </mc:Choice>
                  <mc:Fallback>
                    <p:oleObj name="" r:id="rId33" imgW="215900" imgH="177800" progId="Equation.DSMT4">
                      <p:embed/>
                      <p:pic>
                        <p:nvPicPr>
                          <p:cNvPr id="0" name="图片 3187"/>
                          <p:cNvPicPr/>
                          <p:nvPr/>
                        </p:nvPicPr>
                        <p:blipFill>
                          <a:blip r:embed="rId34"/>
                          <a:stretch>
                            <a:fillRect/>
                          </a:stretch>
                        </p:blipFill>
                        <p:spPr>
                          <a:xfrm>
                            <a:off x="87" y="10"/>
                            <a:ext cx="246" cy="214"/>
                          </a:xfrm>
                          <a:prstGeom prst="rect">
                            <a:avLst/>
                          </a:prstGeom>
                          <a:noFill/>
                          <a:ln w="38100">
                            <a:noFill/>
                            <a:miter/>
                          </a:ln>
                        </p:spPr>
                      </p:pic>
                    </p:oleObj>
                  </mc:Fallback>
                </mc:AlternateContent>
              </a:graphicData>
            </a:graphic>
          </p:graphicFrame>
          <p:graphicFrame>
            <p:nvGraphicFramePr>
              <p:cNvPr id="60472" name="Object 38"/>
              <p:cNvGraphicFramePr>
                <a:graphicFrameLocks noChangeAspect="1"/>
              </p:cNvGraphicFramePr>
              <p:nvPr/>
            </p:nvGraphicFramePr>
            <p:xfrm>
              <a:off x="392" y="23"/>
              <a:ext cx="384" cy="221"/>
            </p:xfrm>
            <a:graphic>
              <a:graphicData uri="http://schemas.openxmlformats.org/presentationml/2006/ole">
                <mc:AlternateContent xmlns:mc="http://schemas.openxmlformats.org/markup-compatibility/2006">
                  <mc:Choice xmlns:v="urn:schemas-microsoft-com:vml" Requires="v">
                    <p:oleObj spid="_x0000_s3189" name="" r:id="rId35" imgW="284480" imgH="132080" progId="Equation.3">
                      <p:embed/>
                    </p:oleObj>
                  </mc:Choice>
                  <mc:Fallback>
                    <p:oleObj name="" r:id="rId35" imgW="284480" imgH="132080" progId="Equation.3">
                      <p:embed/>
                      <p:pic>
                        <p:nvPicPr>
                          <p:cNvPr id="0" name="图片 3188"/>
                          <p:cNvPicPr/>
                          <p:nvPr/>
                        </p:nvPicPr>
                        <p:blipFill>
                          <a:blip r:embed="rId36"/>
                          <a:stretch>
                            <a:fillRect/>
                          </a:stretch>
                        </p:blipFill>
                        <p:spPr>
                          <a:xfrm>
                            <a:off x="392" y="23"/>
                            <a:ext cx="384" cy="221"/>
                          </a:xfrm>
                          <a:prstGeom prst="rect">
                            <a:avLst/>
                          </a:prstGeom>
                          <a:noFill/>
                          <a:ln w="38100">
                            <a:noFill/>
                            <a:miter/>
                          </a:ln>
                        </p:spPr>
                      </p:pic>
                    </p:oleObj>
                  </mc:Fallback>
                </mc:AlternateContent>
              </a:graphicData>
            </a:graphic>
          </p:graphicFrame>
          <p:graphicFrame>
            <p:nvGraphicFramePr>
              <p:cNvPr id="60473" name="Object 57"/>
              <p:cNvGraphicFramePr>
                <a:graphicFrameLocks noChangeAspect="1"/>
              </p:cNvGraphicFramePr>
              <p:nvPr/>
            </p:nvGraphicFramePr>
            <p:xfrm>
              <a:off x="352" y="1162"/>
              <a:ext cx="365" cy="355"/>
            </p:xfrm>
            <a:graphic>
              <a:graphicData uri="http://schemas.openxmlformats.org/presentationml/2006/ole">
                <mc:AlternateContent xmlns:mc="http://schemas.openxmlformats.org/markup-compatibility/2006">
                  <mc:Choice xmlns:v="urn:schemas-microsoft-com:vml" Requires="v">
                    <p:oleObj spid="_x0000_s3190" name="" r:id="rId37" imgW="419100" imgH="393700" progId="Equation.DSMT4">
                      <p:embed/>
                    </p:oleObj>
                  </mc:Choice>
                  <mc:Fallback>
                    <p:oleObj name="" r:id="rId37" imgW="419100" imgH="393700" progId="Equation.DSMT4">
                      <p:embed/>
                      <p:pic>
                        <p:nvPicPr>
                          <p:cNvPr id="0" name="图片 3189"/>
                          <p:cNvPicPr/>
                          <p:nvPr/>
                        </p:nvPicPr>
                        <p:blipFill>
                          <a:blip r:embed="rId38"/>
                          <a:stretch>
                            <a:fillRect/>
                          </a:stretch>
                        </p:blipFill>
                        <p:spPr>
                          <a:xfrm>
                            <a:off x="352" y="1162"/>
                            <a:ext cx="365" cy="355"/>
                          </a:xfrm>
                          <a:prstGeom prst="rect">
                            <a:avLst/>
                          </a:prstGeom>
                          <a:noFill/>
                          <a:ln w="38100">
                            <a:noFill/>
                            <a:miter/>
                          </a:ln>
                        </p:spPr>
                      </p:pic>
                    </p:oleObj>
                  </mc:Fallback>
                </mc:AlternateContent>
              </a:graphicData>
            </a:graphic>
          </p:graphicFrame>
          <p:graphicFrame>
            <p:nvGraphicFramePr>
              <p:cNvPr id="60474" name="Object 58"/>
              <p:cNvGraphicFramePr>
                <a:graphicFrameLocks noChangeAspect="1"/>
              </p:cNvGraphicFramePr>
              <p:nvPr/>
            </p:nvGraphicFramePr>
            <p:xfrm>
              <a:off x="916" y="1162"/>
              <a:ext cx="312" cy="344"/>
            </p:xfrm>
            <a:graphic>
              <a:graphicData uri="http://schemas.openxmlformats.org/presentationml/2006/ole">
                <mc:AlternateContent xmlns:mc="http://schemas.openxmlformats.org/markup-compatibility/2006">
                  <mc:Choice xmlns:v="urn:schemas-microsoft-com:vml" Requires="v">
                    <p:oleObj spid="_x0000_s3192" name="" r:id="rId39" imgW="342900" imgH="393700" progId="Equation.DSMT4">
                      <p:embed/>
                    </p:oleObj>
                  </mc:Choice>
                  <mc:Fallback>
                    <p:oleObj name="" r:id="rId39" imgW="342900" imgH="393700" progId="Equation.DSMT4">
                      <p:embed/>
                      <p:pic>
                        <p:nvPicPr>
                          <p:cNvPr id="0" name="图片 3191"/>
                          <p:cNvPicPr/>
                          <p:nvPr/>
                        </p:nvPicPr>
                        <p:blipFill>
                          <a:blip r:embed="rId40"/>
                          <a:stretch>
                            <a:fillRect/>
                          </a:stretch>
                        </p:blipFill>
                        <p:spPr>
                          <a:xfrm>
                            <a:off x="916" y="1162"/>
                            <a:ext cx="312" cy="344"/>
                          </a:xfrm>
                          <a:prstGeom prst="rect">
                            <a:avLst/>
                          </a:prstGeom>
                          <a:noFill/>
                          <a:ln w="38100">
                            <a:noFill/>
                            <a:miter/>
                          </a:ln>
                        </p:spPr>
                      </p:pic>
                    </p:oleObj>
                  </mc:Fallback>
                </mc:AlternateContent>
              </a:graphicData>
            </a:graphic>
          </p:graphicFrame>
          <p:graphicFrame>
            <p:nvGraphicFramePr>
              <p:cNvPr id="60475" name="Object 59"/>
              <p:cNvGraphicFramePr>
                <a:graphicFrameLocks noChangeAspect="1"/>
              </p:cNvGraphicFramePr>
              <p:nvPr/>
            </p:nvGraphicFramePr>
            <p:xfrm>
              <a:off x="1493" y="1161"/>
              <a:ext cx="155" cy="378"/>
            </p:xfrm>
            <a:graphic>
              <a:graphicData uri="http://schemas.openxmlformats.org/presentationml/2006/ole">
                <mc:AlternateContent xmlns:mc="http://schemas.openxmlformats.org/markup-compatibility/2006">
                  <mc:Choice xmlns:v="urn:schemas-microsoft-com:vml" Requires="v">
                    <p:oleObj spid="_x0000_s3193" name="" r:id="rId41" imgW="165100" imgH="393065" progId="Equation.DSMT4">
                      <p:embed/>
                    </p:oleObj>
                  </mc:Choice>
                  <mc:Fallback>
                    <p:oleObj name="" r:id="rId41" imgW="165100" imgH="393065" progId="Equation.DSMT4">
                      <p:embed/>
                      <p:pic>
                        <p:nvPicPr>
                          <p:cNvPr id="0" name="图片 3192"/>
                          <p:cNvPicPr/>
                          <p:nvPr/>
                        </p:nvPicPr>
                        <p:blipFill>
                          <a:blip r:embed="rId42"/>
                          <a:stretch>
                            <a:fillRect/>
                          </a:stretch>
                        </p:blipFill>
                        <p:spPr>
                          <a:xfrm>
                            <a:off x="1493" y="1161"/>
                            <a:ext cx="155" cy="378"/>
                          </a:xfrm>
                          <a:prstGeom prst="rect">
                            <a:avLst/>
                          </a:prstGeom>
                          <a:noFill/>
                          <a:ln w="38100">
                            <a:noFill/>
                            <a:miter/>
                          </a:ln>
                        </p:spPr>
                      </p:pic>
                    </p:oleObj>
                  </mc:Fallback>
                </mc:AlternateContent>
              </a:graphicData>
            </a:graphic>
          </p:graphicFrame>
          <p:graphicFrame>
            <p:nvGraphicFramePr>
              <p:cNvPr id="60476" name="Object 60"/>
              <p:cNvGraphicFramePr>
                <a:graphicFrameLocks noChangeAspect="1"/>
              </p:cNvGraphicFramePr>
              <p:nvPr/>
            </p:nvGraphicFramePr>
            <p:xfrm>
              <a:off x="1969" y="1176"/>
              <a:ext cx="299" cy="342"/>
            </p:xfrm>
            <a:graphic>
              <a:graphicData uri="http://schemas.openxmlformats.org/presentationml/2006/ole">
                <mc:AlternateContent xmlns:mc="http://schemas.openxmlformats.org/markup-compatibility/2006">
                  <mc:Choice xmlns:v="urn:schemas-microsoft-com:vml" Requires="v">
                    <p:oleObj spid="_x0000_s3201" name="" r:id="rId43" imgW="317500" imgH="393065" progId="Equation.DSMT4">
                      <p:embed/>
                    </p:oleObj>
                  </mc:Choice>
                  <mc:Fallback>
                    <p:oleObj name="" r:id="rId43" imgW="317500" imgH="393065" progId="Equation.DSMT4">
                      <p:embed/>
                      <p:pic>
                        <p:nvPicPr>
                          <p:cNvPr id="0" name="图片 3200"/>
                          <p:cNvPicPr/>
                          <p:nvPr/>
                        </p:nvPicPr>
                        <p:blipFill>
                          <a:blip r:embed="rId44"/>
                          <a:stretch>
                            <a:fillRect/>
                          </a:stretch>
                        </p:blipFill>
                        <p:spPr>
                          <a:xfrm>
                            <a:off x="1969" y="1176"/>
                            <a:ext cx="299" cy="342"/>
                          </a:xfrm>
                          <a:prstGeom prst="rect">
                            <a:avLst/>
                          </a:prstGeom>
                          <a:noFill/>
                          <a:ln w="38100">
                            <a:noFill/>
                            <a:miter/>
                          </a:ln>
                        </p:spPr>
                      </p:pic>
                    </p:oleObj>
                  </mc:Fallback>
                </mc:AlternateContent>
              </a:graphicData>
            </a:graphic>
          </p:graphicFrame>
          <p:graphicFrame>
            <p:nvGraphicFramePr>
              <p:cNvPr id="60477" name="Object 61"/>
              <p:cNvGraphicFramePr>
                <a:graphicFrameLocks noChangeAspect="1"/>
              </p:cNvGraphicFramePr>
              <p:nvPr/>
            </p:nvGraphicFramePr>
            <p:xfrm>
              <a:off x="2655" y="1201"/>
              <a:ext cx="334" cy="334"/>
            </p:xfrm>
            <a:graphic>
              <a:graphicData uri="http://schemas.openxmlformats.org/presentationml/2006/ole">
                <mc:AlternateContent xmlns:mc="http://schemas.openxmlformats.org/markup-compatibility/2006">
                  <mc:Choice xmlns:v="urn:schemas-microsoft-com:vml" Requires="v">
                    <p:oleObj spid="_x0000_s3198" name="" r:id="rId45" imgW="393700" imgH="393700" progId="Equation.DSMT4">
                      <p:embed/>
                    </p:oleObj>
                  </mc:Choice>
                  <mc:Fallback>
                    <p:oleObj name="" r:id="rId45" imgW="393700" imgH="393700" progId="Equation.DSMT4">
                      <p:embed/>
                      <p:pic>
                        <p:nvPicPr>
                          <p:cNvPr id="0" name="图片 3197"/>
                          <p:cNvPicPr/>
                          <p:nvPr/>
                        </p:nvPicPr>
                        <p:blipFill>
                          <a:blip r:embed="rId46"/>
                          <a:stretch>
                            <a:fillRect/>
                          </a:stretch>
                        </p:blipFill>
                        <p:spPr>
                          <a:xfrm>
                            <a:off x="2655" y="1201"/>
                            <a:ext cx="334" cy="334"/>
                          </a:xfrm>
                          <a:prstGeom prst="rect">
                            <a:avLst/>
                          </a:prstGeom>
                          <a:noFill/>
                          <a:ln w="38100">
                            <a:noFill/>
                            <a:miter/>
                          </a:ln>
                        </p:spPr>
                      </p:pic>
                    </p:oleObj>
                  </mc:Fallback>
                </mc:AlternateContent>
              </a:graphicData>
            </a:graphic>
          </p:graphicFrame>
          <p:graphicFrame>
            <p:nvGraphicFramePr>
              <p:cNvPr id="60478" name="Object 44"/>
              <p:cNvGraphicFramePr>
                <a:graphicFrameLocks noChangeAspect="1"/>
              </p:cNvGraphicFramePr>
              <p:nvPr/>
            </p:nvGraphicFramePr>
            <p:xfrm>
              <a:off x="3049" y="1224"/>
              <a:ext cx="175" cy="160"/>
            </p:xfrm>
            <a:graphic>
              <a:graphicData uri="http://schemas.openxmlformats.org/presentationml/2006/ole">
                <mc:AlternateContent xmlns:mc="http://schemas.openxmlformats.org/markup-compatibility/2006">
                  <mc:Choice xmlns:v="urn:schemas-microsoft-com:vml" Requires="v">
                    <p:oleObj spid="_x0000_s3202" name="" r:id="rId47" imgW="81280" imgH="71120" progId="Equation.3">
                      <p:embed/>
                    </p:oleObj>
                  </mc:Choice>
                  <mc:Fallback>
                    <p:oleObj name="" r:id="rId47" imgW="81280" imgH="71120" progId="Equation.3">
                      <p:embed/>
                      <p:pic>
                        <p:nvPicPr>
                          <p:cNvPr id="0" name="图片 3201"/>
                          <p:cNvPicPr/>
                          <p:nvPr/>
                        </p:nvPicPr>
                        <p:blipFill>
                          <a:blip r:embed="rId48"/>
                          <a:stretch>
                            <a:fillRect/>
                          </a:stretch>
                        </p:blipFill>
                        <p:spPr>
                          <a:xfrm>
                            <a:off x="3049" y="1224"/>
                            <a:ext cx="175" cy="160"/>
                          </a:xfrm>
                          <a:prstGeom prst="rect">
                            <a:avLst/>
                          </a:prstGeom>
                          <a:noFill/>
                          <a:ln w="38100">
                            <a:noFill/>
                            <a:miter/>
                          </a:ln>
                        </p:spPr>
                      </p:pic>
                    </p:oleObj>
                  </mc:Fallback>
                </mc:AlternateContent>
              </a:graphicData>
            </a:graphic>
          </p:graphicFrame>
          <p:graphicFrame>
            <p:nvGraphicFramePr>
              <p:cNvPr id="60479" name="Object 45"/>
              <p:cNvGraphicFramePr>
                <a:graphicFrameLocks noChangeAspect="1"/>
              </p:cNvGraphicFramePr>
              <p:nvPr/>
            </p:nvGraphicFramePr>
            <p:xfrm>
              <a:off x="2311" y="204"/>
              <a:ext cx="785" cy="177"/>
            </p:xfrm>
            <a:graphic>
              <a:graphicData uri="http://schemas.openxmlformats.org/presentationml/2006/ole">
                <mc:AlternateContent xmlns:mc="http://schemas.openxmlformats.org/markup-compatibility/2006">
                  <mc:Choice xmlns:v="urn:schemas-microsoft-com:vml" Requires="v">
                    <p:oleObj spid="_x0000_s3209" name="" r:id="rId49" imgW="731520" imgH="111760" progId="Equation.3">
                      <p:embed/>
                    </p:oleObj>
                  </mc:Choice>
                  <mc:Fallback>
                    <p:oleObj name="" r:id="rId49" imgW="731520" imgH="111760" progId="Equation.3">
                      <p:embed/>
                      <p:pic>
                        <p:nvPicPr>
                          <p:cNvPr id="0" name="图片 3208"/>
                          <p:cNvPicPr/>
                          <p:nvPr/>
                        </p:nvPicPr>
                        <p:blipFill>
                          <a:blip r:embed="rId50"/>
                          <a:stretch>
                            <a:fillRect/>
                          </a:stretch>
                        </p:blipFill>
                        <p:spPr>
                          <a:xfrm>
                            <a:off x="2311" y="204"/>
                            <a:ext cx="785" cy="177"/>
                          </a:xfrm>
                          <a:prstGeom prst="rect">
                            <a:avLst/>
                          </a:prstGeom>
                          <a:noFill/>
                          <a:ln w="38100">
                            <a:noFill/>
                            <a:miter/>
                          </a:ln>
                        </p:spPr>
                      </p:pic>
                    </p:oleObj>
                  </mc:Fallback>
                </mc:AlternateContent>
              </a:graphicData>
            </a:graphic>
          </p:graphicFrame>
          <p:graphicFrame>
            <p:nvGraphicFramePr>
              <p:cNvPr id="60480" name="Object 46"/>
              <p:cNvGraphicFramePr>
                <a:graphicFrameLocks noChangeAspect="1"/>
              </p:cNvGraphicFramePr>
              <p:nvPr/>
            </p:nvGraphicFramePr>
            <p:xfrm>
              <a:off x="2160" y="845"/>
              <a:ext cx="720" cy="220"/>
            </p:xfrm>
            <a:graphic>
              <a:graphicData uri="http://schemas.openxmlformats.org/presentationml/2006/ole">
                <mc:AlternateContent xmlns:mc="http://schemas.openxmlformats.org/markup-compatibility/2006">
                  <mc:Choice xmlns:v="urn:schemas-microsoft-com:vml" Requires="v">
                    <p:oleObj spid="_x0000_s3203" name="" r:id="rId51" imgW="589280" imgH="132080" progId="Equation.3">
                      <p:embed/>
                    </p:oleObj>
                  </mc:Choice>
                  <mc:Fallback>
                    <p:oleObj name="" r:id="rId51" imgW="589280" imgH="132080" progId="Equation.3">
                      <p:embed/>
                      <p:pic>
                        <p:nvPicPr>
                          <p:cNvPr id="0" name="图片 3202"/>
                          <p:cNvPicPr/>
                          <p:nvPr/>
                        </p:nvPicPr>
                        <p:blipFill>
                          <a:blip r:embed="rId52"/>
                          <a:stretch>
                            <a:fillRect/>
                          </a:stretch>
                        </p:blipFill>
                        <p:spPr>
                          <a:xfrm>
                            <a:off x="2160" y="845"/>
                            <a:ext cx="720" cy="220"/>
                          </a:xfrm>
                          <a:prstGeom prst="rect">
                            <a:avLst/>
                          </a:prstGeom>
                          <a:noFill/>
                          <a:ln w="9525" cap="flat" cmpd="sng">
                            <a:solidFill>
                              <a:srgbClr val="00CC66"/>
                            </a:solidFill>
                            <a:prstDash val="solid"/>
                            <a:miter/>
                            <a:headEnd type="none" w="med" len="med"/>
                            <a:tailEnd type="none" w="med" len="med"/>
                          </a:ln>
                        </p:spPr>
                      </p:pic>
                    </p:oleObj>
                  </mc:Fallback>
                </mc:AlternateContent>
              </a:graphicData>
            </a:graphic>
          </p:graphicFrame>
          <p:graphicFrame>
            <p:nvGraphicFramePr>
              <p:cNvPr id="60481" name="Object 47"/>
              <p:cNvGraphicFramePr>
                <a:graphicFrameLocks noChangeAspect="1"/>
              </p:cNvGraphicFramePr>
              <p:nvPr/>
            </p:nvGraphicFramePr>
            <p:xfrm>
              <a:off x="720" y="700"/>
              <a:ext cx="710" cy="222"/>
            </p:xfrm>
            <a:graphic>
              <a:graphicData uri="http://schemas.openxmlformats.org/presentationml/2006/ole">
                <mc:AlternateContent xmlns:mc="http://schemas.openxmlformats.org/markup-compatibility/2006">
                  <mc:Choice xmlns:v="urn:schemas-microsoft-com:vml" Requires="v">
                    <p:oleObj spid="_x0000_s3199" name="" r:id="rId53" imgW="579120" imgH="132080" progId="Equation.DSMT4">
                      <p:embed/>
                    </p:oleObj>
                  </mc:Choice>
                  <mc:Fallback>
                    <p:oleObj name="" r:id="rId53" imgW="579120" imgH="132080" progId="Equation.DSMT4">
                      <p:embed/>
                      <p:pic>
                        <p:nvPicPr>
                          <p:cNvPr id="0" name="图片 3198"/>
                          <p:cNvPicPr/>
                          <p:nvPr/>
                        </p:nvPicPr>
                        <p:blipFill>
                          <a:blip r:embed="rId54"/>
                          <a:stretch>
                            <a:fillRect/>
                          </a:stretch>
                        </p:blipFill>
                        <p:spPr>
                          <a:xfrm>
                            <a:off x="720" y="700"/>
                            <a:ext cx="710" cy="222"/>
                          </a:xfrm>
                          <a:prstGeom prst="rect">
                            <a:avLst/>
                          </a:prstGeom>
                          <a:noFill/>
                          <a:ln w="9525" cap="flat" cmpd="sng">
                            <a:solidFill>
                              <a:srgbClr val="00CC66"/>
                            </a:solidFill>
                            <a:prstDash val="solid"/>
                            <a:miter/>
                            <a:headEnd type="none" w="med" len="med"/>
                            <a:tailEnd type="none" w="med" len="med"/>
                          </a:ln>
                        </p:spPr>
                      </p:pic>
                    </p:oleObj>
                  </mc:Fallback>
                </mc:AlternateContent>
              </a:graphicData>
            </a:graphic>
          </p:graphicFrame>
          <p:sp>
            <p:nvSpPr>
              <p:cNvPr id="60482" name="Line 110"/>
              <p:cNvSpPr/>
              <p:nvPr/>
            </p:nvSpPr>
            <p:spPr>
              <a:xfrm flipV="1">
                <a:off x="344" y="1154"/>
                <a:ext cx="1152" cy="0"/>
              </a:xfrm>
              <a:prstGeom prst="line">
                <a:avLst/>
              </a:prstGeom>
              <a:ln w="25400" cap="flat" cmpd="sng">
                <a:solidFill>
                  <a:srgbClr val="FF0000"/>
                </a:solidFill>
                <a:prstDash val="solid"/>
                <a:headEnd type="none" w="med" len="med"/>
                <a:tailEnd type="none" w="med" len="med"/>
              </a:ln>
            </p:spPr>
          </p:sp>
          <p:sp>
            <p:nvSpPr>
              <p:cNvPr id="60483" name="Line 111"/>
              <p:cNvSpPr/>
              <p:nvPr/>
            </p:nvSpPr>
            <p:spPr>
              <a:xfrm>
                <a:off x="1456" y="1154"/>
                <a:ext cx="192" cy="0"/>
              </a:xfrm>
              <a:prstGeom prst="line">
                <a:avLst/>
              </a:prstGeom>
              <a:ln w="25400" cap="flat" cmpd="sng">
                <a:solidFill>
                  <a:srgbClr val="FF0000"/>
                </a:solidFill>
                <a:prstDash val="sysDot"/>
                <a:headEnd type="none" w="med" len="med"/>
                <a:tailEnd type="none" w="med" len="med"/>
              </a:ln>
            </p:spPr>
          </p:sp>
        </p:grpSp>
        <p:grpSp>
          <p:nvGrpSpPr>
            <p:cNvPr id="60426" name="Group 50"/>
            <p:cNvGrpSpPr/>
            <p:nvPr/>
          </p:nvGrpSpPr>
          <p:grpSpPr>
            <a:xfrm>
              <a:off x="152400" y="4479925"/>
              <a:ext cx="5092700" cy="2133600"/>
              <a:chOff x="0" y="0"/>
              <a:chExt cx="3208" cy="1344"/>
            </a:xfrm>
          </p:grpSpPr>
          <p:grpSp>
            <p:nvGrpSpPr>
              <p:cNvPr id="60432" name="Group 51"/>
              <p:cNvGrpSpPr/>
              <p:nvPr/>
            </p:nvGrpSpPr>
            <p:grpSpPr>
              <a:xfrm>
                <a:off x="328" y="0"/>
                <a:ext cx="2784" cy="1344"/>
                <a:chOff x="0" y="0"/>
                <a:chExt cx="2784" cy="1344"/>
              </a:xfrm>
            </p:grpSpPr>
            <p:sp>
              <p:nvSpPr>
                <p:cNvPr id="60444" name="Line 115"/>
                <p:cNvSpPr/>
                <p:nvPr/>
              </p:nvSpPr>
              <p:spPr>
                <a:xfrm>
                  <a:off x="0" y="528"/>
                  <a:ext cx="0" cy="432"/>
                </a:xfrm>
                <a:prstGeom prst="line">
                  <a:avLst/>
                </a:prstGeom>
                <a:ln w="9525" cap="flat" cmpd="sng">
                  <a:solidFill>
                    <a:schemeClr val="tx1"/>
                  </a:solidFill>
                  <a:prstDash val="solid"/>
                  <a:headEnd type="oval" w="sm" len="sm"/>
                  <a:tailEnd type="oval" w="sm" len="sm"/>
                </a:ln>
              </p:spPr>
            </p:sp>
            <p:grpSp>
              <p:nvGrpSpPr>
                <p:cNvPr id="60445" name="Group 53"/>
                <p:cNvGrpSpPr/>
                <p:nvPr/>
              </p:nvGrpSpPr>
              <p:grpSpPr>
                <a:xfrm>
                  <a:off x="0" y="0"/>
                  <a:ext cx="2784" cy="1344"/>
                  <a:chOff x="0" y="0"/>
                  <a:chExt cx="2784" cy="1344"/>
                </a:xfrm>
              </p:grpSpPr>
              <p:sp>
                <p:nvSpPr>
                  <p:cNvPr id="60446" name="Line 117"/>
                  <p:cNvSpPr/>
                  <p:nvPr/>
                </p:nvSpPr>
                <p:spPr>
                  <a:xfrm>
                    <a:off x="0" y="528"/>
                    <a:ext cx="2160" cy="0"/>
                  </a:xfrm>
                  <a:prstGeom prst="line">
                    <a:avLst/>
                  </a:prstGeom>
                  <a:ln w="9525" cap="flat" cmpd="sng">
                    <a:solidFill>
                      <a:schemeClr val="tx1"/>
                    </a:solidFill>
                    <a:prstDash val="solid"/>
                    <a:headEnd type="none" w="med" len="med"/>
                    <a:tailEnd type="none" w="med" len="med"/>
                  </a:ln>
                </p:spPr>
              </p:sp>
              <p:sp>
                <p:nvSpPr>
                  <p:cNvPr id="60447" name="Line 118"/>
                  <p:cNvSpPr/>
                  <p:nvPr/>
                </p:nvSpPr>
                <p:spPr>
                  <a:xfrm flipV="1">
                    <a:off x="0" y="0"/>
                    <a:ext cx="0" cy="1344"/>
                  </a:xfrm>
                  <a:prstGeom prst="line">
                    <a:avLst/>
                  </a:prstGeom>
                  <a:ln w="9525" cap="flat" cmpd="sng">
                    <a:solidFill>
                      <a:schemeClr val="tx1"/>
                    </a:solidFill>
                    <a:prstDash val="solid"/>
                    <a:headEnd type="none" w="med" len="med"/>
                    <a:tailEnd type="triangle" w="sm" len="lg"/>
                  </a:ln>
                </p:spPr>
              </p:sp>
              <p:sp>
                <p:nvSpPr>
                  <p:cNvPr id="60448" name="Line 119"/>
                  <p:cNvSpPr/>
                  <p:nvPr/>
                </p:nvSpPr>
                <p:spPr>
                  <a:xfrm>
                    <a:off x="0" y="960"/>
                    <a:ext cx="2784" cy="0"/>
                  </a:xfrm>
                  <a:prstGeom prst="line">
                    <a:avLst/>
                  </a:prstGeom>
                  <a:ln w="9525" cap="flat" cmpd="sng">
                    <a:solidFill>
                      <a:schemeClr val="tx1"/>
                    </a:solidFill>
                    <a:prstDash val="solid"/>
                    <a:headEnd type="none" w="med" len="med"/>
                    <a:tailEnd type="triangle" w="sm" len="lg"/>
                  </a:ln>
                </p:spPr>
              </p:sp>
            </p:grpSp>
          </p:grpSp>
          <p:sp>
            <p:nvSpPr>
              <p:cNvPr id="60433" name="Line 120"/>
              <p:cNvSpPr/>
              <p:nvPr/>
            </p:nvSpPr>
            <p:spPr>
              <a:xfrm flipV="1">
                <a:off x="1624" y="960"/>
                <a:ext cx="0" cy="0"/>
              </a:xfrm>
              <a:prstGeom prst="line">
                <a:avLst/>
              </a:prstGeom>
              <a:ln w="9525" cap="flat" cmpd="sng">
                <a:solidFill>
                  <a:schemeClr val="tx1"/>
                </a:solidFill>
                <a:prstDash val="solid"/>
                <a:headEnd type="none" w="med" len="med"/>
                <a:tailEnd type="oval" w="sm" len="sm"/>
              </a:ln>
            </p:spPr>
          </p:sp>
          <p:sp>
            <p:nvSpPr>
              <p:cNvPr id="60434" name="Line 121"/>
              <p:cNvSpPr/>
              <p:nvPr/>
            </p:nvSpPr>
            <p:spPr>
              <a:xfrm flipV="1">
                <a:off x="616" y="960"/>
                <a:ext cx="0" cy="0"/>
              </a:xfrm>
              <a:prstGeom prst="line">
                <a:avLst/>
              </a:prstGeom>
              <a:ln w="9525" cap="flat" cmpd="sng">
                <a:solidFill>
                  <a:schemeClr val="tx1"/>
                </a:solidFill>
                <a:prstDash val="solid"/>
                <a:headEnd type="none" w="med" len="med"/>
                <a:tailEnd type="oval" w="sm" len="sm"/>
              </a:ln>
            </p:spPr>
          </p:sp>
          <p:sp>
            <p:nvSpPr>
              <p:cNvPr id="60435" name="Line 122"/>
              <p:cNvSpPr/>
              <p:nvPr/>
            </p:nvSpPr>
            <p:spPr>
              <a:xfrm flipV="1">
                <a:off x="1048" y="960"/>
                <a:ext cx="0" cy="0"/>
              </a:xfrm>
              <a:prstGeom prst="line">
                <a:avLst/>
              </a:prstGeom>
              <a:ln w="9525" cap="flat" cmpd="sng">
                <a:solidFill>
                  <a:schemeClr val="tx1"/>
                </a:solidFill>
                <a:prstDash val="solid"/>
                <a:headEnd type="none" w="med" len="med"/>
                <a:tailEnd type="oval" w="sm" len="sm"/>
              </a:ln>
            </p:spPr>
          </p:sp>
          <p:sp>
            <p:nvSpPr>
              <p:cNvPr id="60436" name="Line 123"/>
              <p:cNvSpPr/>
              <p:nvPr/>
            </p:nvSpPr>
            <p:spPr>
              <a:xfrm flipV="1">
                <a:off x="2152" y="960"/>
                <a:ext cx="0" cy="0"/>
              </a:xfrm>
              <a:prstGeom prst="line">
                <a:avLst/>
              </a:prstGeom>
              <a:ln w="9525" cap="flat" cmpd="sng">
                <a:solidFill>
                  <a:schemeClr val="tx1"/>
                </a:solidFill>
                <a:prstDash val="solid"/>
                <a:headEnd type="none" w="med" len="med"/>
                <a:tailEnd type="oval" w="sm" len="sm"/>
              </a:ln>
            </p:spPr>
          </p:sp>
          <p:sp>
            <p:nvSpPr>
              <p:cNvPr id="60437" name="Line 124"/>
              <p:cNvSpPr/>
              <p:nvPr/>
            </p:nvSpPr>
            <p:spPr>
              <a:xfrm flipV="1">
                <a:off x="2824" y="960"/>
                <a:ext cx="0" cy="0"/>
              </a:xfrm>
              <a:prstGeom prst="line">
                <a:avLst/>
              </a:prstGeom>
              <a:ln w="9525" cap="flat" cmpd="sng">
                <a:solidFill>
                  <a:schemeClr val="tx1"/>
                </a:solidFill>
                <a:prstDash val="solid"/>
                <a:headEnd type="none" w="med" len="med"/>
                <a:tailEnd type="oval" w="sm" len="sm"/>
              </a:ln>
            </p:spPr>
          </p:sp>
          <p:sp>
            <p:nvSpPr>
              <p:cNvPr id="60438" name="Freeform 125"/>
              <p:cNvSpPr/>
              <p:nvPr/>
            </p:nvSpPr>
            <p:spPr>
              <a:xfrm>
                <a:off x="328" y="88"/>
                <a:ext cx="2400" cy="888"/>
              </a:xfrm>
              <a:custGeom>
                <a:avLst/>
                <a:gdLst>
                  <a:gd name="txL" fmla="*/ 0 w 2256"/>
                  <a:gd name="txT" fmla="*/ 0 h 888"/>
                  <a:gd name="txR" fmla="*/ 2256 w 2256"/>
                  <a:gd name="txB" fmla="*/ 888 h 888"/>
                </a:gdLst>
                <a:ahLst/>
                <a:cxnLst>
                  <a:cxn ang="0">
                    <a:pos x="0" y="864"/>
                  </a:cxn>
                  <a:cxn ang="0">
                    <a:pos x="27576" y="816"/>
                  </a:cxn>
                  <a:cxn ang="0">
                    <a:pos x="49148" y="432"/>
                  </a:cxn>
                  <a:cxn ang="0">
                    <a:pos x="64946" y="96"/>
                  </a:cxn>
                  <a:cxn ang="0">
                    <a:pos x="92341" y="0"/>
                  </a:cxn>
                </a:cxnLst>
                <a:rect l="txL" t="txT" r="txR" b="txB"/>
                <a:pathLst>
                  <a:path w="2256" h="888">
                    <a:moveTo>
                      <a:pt x="0" y="864"/>
                    </a:moveTo>
                    <a:cubicBezTo>
                      <a:pt x="236" y="876"/>
                      <a:pt x="472" y="888"/>
                      <a:pt x="672" y="816"/>
                    </a:cubicBezTo>
                    <a:cubicBezTo>
                      <a:pt x="872" y="744"/>
                      <a:pt x="1048" y="552"/>
                      <a:pt x="1200" y="432"/>
                    </a:cubicBezTo>
                    <a:cubicBezTo>
                      <a:pt x="1352" y="312"/>
                      <a:pt x="1408" y="168"/>
                      <a:pt x="1584" y="96"/>
                    </a:cubicBezTo>
                    <a:cubicBezTo>
                      <a:pt x="1760" y="24"/>
                      <a:pt x="2136" y="16"/>
                      <a:pt x="2256"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60439" name="Object 68"/>
              <p:cNvGraphicFramePr>
                <a:graphicFrameLocks noChangeAspect="1"/>
              </p:cNvGraphicFramePr>
              <p:nvPr/>
            </p:nvGraphicFramePr>
            <p:xfrm>
              <a:off x="380" y="94"/>
              <a:ext cx="383" cy="242"/>
            </p:xfrm>
            <a:graphic>
              <a:graphicData uri="http://schemas.openxmlformats.org/presentationml/2006/ole">
                <mc:AlternateContent xmlns:mc="http://schemas.openxmlformats.org/markup-compatibility/2006">
                  <mc:Choice xmlns:v="urn:schemas-microsoft-com:vml" Requires="v">
                    <p:oleObj spid="_x0000_s3197" name="" r:id="rId55" imgW="355600" imgH="203200" progId="Equation.DSMT4">
                      <p:embed/>
                    </p:oleObj>
                  </mc:Choice>
                  <mc:Fallback>
                    <p:oleObj name="" r:id="rId55" imgW="355600" imgH="203200" progId="Equation.DSMT4">
                      <p:embed/>
                      <p:pic>
                        <p:nvPicPr>
                          <p:cNvPr id="0" name="图片 3196"/>
                          <p:cNvPicPr/>
                          <p:nvPr/>
                        </p:nvPicPr>
                        <p:blipFill>
                          <a:blip r:embed="rId56"/>
                          <a:stretch>
                            <a:fillRect/>
                          </a:stretch>
                        </p:blipFill>
                        <p:spPr>
                          <a:xfrm>
                            <a:off x="380" y="94"/>
                            <a:ext cx="383" cy="242"/>
                          </a:xfrm>
                          <a:prstGeom prst="rect">
                            <a:avLst/>
                          </a:prstGeom>
                          <a:noFill/>
                          <a:ln w="38100">
                            <a:noFill/>
                            <a:miter/>
                          </a:ln>
                        </p:spPr>
                      </p:pic>
                    </p:oleObj>
                  </mc:Fallback>
                </mc:AlternateContent>
              </a:graphicData>
            </a:graphic>
          </p:graphicFrame>
          <p:graphicFrame>
            <p:nvGraphicFramePr>
              <p:cNvPr id="60440" name="Object 70"/>
              <p:cNvGraphicFramePr>
                <a:graphicFrameLocks noChangeAspect="1"/>
              </p:cNvGraphicFramePr>
              <p:nvPr/>
            </p:nvGraphicFramePr>
            <p:xfrm>
              <a:off x="3016" y="1008"/>
              <a:ext cx="192" cy="176"/>
            </p:xfrm>
            <a:graphic>
              <a:graphicData uri="http://schemas.openxmlformats.org/presentationml/2006/ole">
                <mc:AlternateContent xmlns:mc="http://schemas.openxmlformats.org/markup-compatibility/2006">
                  <mc:Choice xmlns:v="urn:schemas-microsoft-com:vml" Requires="v">
                    <p:oleObj spid="_x0000_s3204" name="" r:id="rId57" imgW="81280" imgH="71120" progId="Equation.3">
                      <p:embed/>
                    </p:oleObj>
                  </mc:Choice>
                  <mc:Fallback>
                    <p:oleObj name="" r:id="rId57" imgW="81280" imgH="71120" progId="Equation.3">
                      <p:embed/>
                      <p:pic>
                        <p:nvPicPr>
                          <p:cNvPr id="0" name="图片 3203"/>
                          <p:cNvPicPr/>
                          <p:nvPr/>
                        </p:nvPicPr>
                        <p:blipFill>
                          <a:blip r:embed="rId58"/>
                          <a:stretch>
                            <a:fillRect/>
                          </a:stretch>
                        </p:blipFill>
                        <p:spPr>
                          <a:xfrm>
                            <a:off x="3016" y="1008"/>
                            <a:ext cx="192" cy="176"/>
                          </a:xfrm>
                          <a:prstGeom prst="rect">
                            <a:avLst/>
                          </a:prstGeom>
                          <a:noFill/>
                          <a:ln w="38100">
                            <a:noFill/>
                            <a:miter/>
                          </a:ln>
                        </p:spPr>
                      </p:pic>
                    </p:oleObj>
                  </mc:Fallback>
                </mc:AlternateContent>
              </a:graphicData>
            </a:graphic>
          </p:graphicFrame>
          <p:graphicFrame>
            <p:nvGraphicFramePr>
              <p:cNvPr id="60441" name="Object 71"/>
              <p:cNvGraphicFramePr>
                <a:graphicFrameLocks noChangeAspect="1"/>
              </p:cNvGraphicFramePr>
              <p:nvPr/>
            </p:nvGraphicFramePr>
            <p:xfrm>
              <a:off x="21" y="48"/>
              <a:ext cx="315" cy="298"/>
            </p:xfrm>
            <a:graphic>
              <a:graphicData uri="http://schemas.openxmlformats.org/presentationml/2006/ole">
                <mc:AlternateContent xmlns:mc="http://schemas.openxmlformats.org/markup-compatibility/2006">
                  <mc:Choice xmlns:v="urn:schemas-microsoft-com:vml" Requires="v">
                    <p:oleObj spid="_x0000_s3200" name="" r:id="rId59" imgW="193040" imgH="172720" progId="Equation.3">
                      <p:embed/>
                    </p:oleObj>
                  </mc:Choice>
                  <mc:Fallback>
                    <p:oleObj name="" r:id="rId59" imgW="193040" imgH="172720" progId="Equation.3">
                      <p:embed/>
                      <p:pic>
                        <p:nvPicPr>
                          <p:cNvPr id="0" name="图片 3199"/>
                          <p:cNvPicPr/>
                          <p:nvPr/>
                        </p:nvPicPr>
                        <p:blipFill>
                          <a:blip r:embed="rId60"/>
                          <a:stretch>
                            <a:fillRect/>
                          </a:stretch>
                        </p:blipFill>
                        <p:spPr>
                          <a:xfrm>
                            <a:off x="21" y="48"/>
                            <a:ext cx="315" cy="298"/>
                          </a:xfrm>
                          <a:prstGeom prst="rect">
                            <a:avLst/>
                          </a:prstGeom>
                          <a:noFill/>
                          <a:ln w="38100">
                            <a:noFill/>
                            <a:miter/>
                          </a:ln>
                        </p:spPr>
                      </p:pic>
                    </p:oleObj>
                  </mc:Fallback>
                </mc:AlternateContent>
              </a:graphicData>
            </a:graphic>
          </p:graphicFrame>
          <p:graphicFrame>
            <p:nvGraphicFramePr>
              <p:cNvPr id="60442" name="Object 72"/>
              <p:cNvGraphicFramePr>
                <a:graphicFrameLocks noChangeAspect="1"/>
              </p:cNvGraphicFramePr>
              <p:nvPr/>
            </p:nvGraphicFramePr>
            <p:xfrm>
              <a:off x="0" y="350"/>
              <a:ext cx="314" cy="299"/>
            </p:xfrm>
            <a:graphic>
              <a:graphicData uri="http://schemas.openxmlformats.org/presentationml/2006/ole">
                <mc:AlternateContent xmlns:mc="http://schemas.openxmlformats.org/markup-compatibility/2006">
                  <mc:Choice xmlns:v="urn:schemas-microsoft-com:vml" Requires="v">
                    <p:oleObj spid="_x0000_s3205" name="" r:id="rId61" imgW="193040" imgH="172720" progId="Equation.3">
                      <p:embed/>
                    </p:oleObj>
                  </mc:Choice>
                  <mc:Fallback>
                    <p:oleObj name="" r:id="rId61" imgW="193040" imgH="172720" progId="Equation.3">
                      <p:embed/>
                      <p:pic>
                        <p:nvPicPr>
                          <p:cNvPr id="0" name="图片 3204"/>
                          <p:cNvPicPr/>
                          <p:nvPr/>
                        </p:nvPicPr>
                        <p:blipFill>
                          <a:blip r:embed="rId62"/>
                          <a:stretch>
                            <a:fillRect/>
                          </a:stretch>
                        </p:blipFill>
                        <p:spPr>
                          <a:xfrm>
                            <a:off x="0" y="350"/>
                            <a:ext cx="314" cy="299"/>
                          </a:xfrm>
                          <a:prstGeom prst="rect">
                            <a:avLst/>
                          </a:prstGeom>
                          <a:noFill/>
                          <a:ln w="38100">
                            <a:noFill/>
                            <a:miter/>
                          </a:ln>
                        </p:spPr>
                      </p:pic>
                    </p:oleObj>
                  </mc:Fallback>
                </mc:AlternateContent>
              </a:graphicData>
            </a:graphic>
          </p:graphicFrame>
          <p:graphicFrame>
            <p:nvGraphicFramePr>
              <p:cNvPr id="60443" name="Object 73"/>
              <p:cNvGraphicFramePr>
                <a:graphicFrameLocks noChangeAspect="1"/>
              </p:cNvGraphicFramePr>
              <p:nvPr/>
            </p:nvGraphicFramePr>
            <p:xfrm>
              <a:off x="48" y="752"/>
              <a:ext cx="231" cy="314"/>
            </p:xfrm>
            <a:graphic>
              <a:graphicData uri="http://schemas.openxmlformats.org/presentationml/2006/ole">
                <mc:AlternateContent xmlns:mc="http://schemas.openxmlformats.org/markup-compatibility/2006">
                  <mc:Choice xmlns:v="urn:schemas-microsoft-com:vml" Requires="v">
                    <p:oleObj spid="_x0000_s3206" name="" r:id="rId63" imgW="111760" imgH="172720" progId="Equation.3">
                      <p:embed/>
                    </p:oleObj>
                  </mc:Choice>
                  <mc:Fallback>
                    <p:oleObj name="" r:id="rId63" imgW="111760" imgH="172720" progId="Equation.3">
                      <p:embed/>
                      <p:pic>
                        <p:nvPicPr>
                          <p:cNvPr id="0" name="图片 3205"/>
                          <p:cNvPicPr/>
                          <p:nvPr/>
                        </p:nvPicPr>
                        <p:blipFill>
                          <a:blip r:embed="rId64"/>
                          <a:stretch>
                            <a:fillRect/>
                          </a:stretch>
                        </p:blipFill>
                        <p:spPr>
                          <a:xfrm>
                            <a:off x="48" y="752"/>
                            <a:ext cx="231" cy="314"/>
                          </a:xfrm>
                          <a:prstGeom prst="rect">
                            <a:avLst/>
                          </a:prstGeom>
                          <a:noFill/>
                          <a:ln w="38100">
                            <a:noFill/>
                            <a:miter/>
                          </a:ln>
                        </p:spPr>
                      </p:pic>
                    </p:oleObj>
                  </mc:Fallback>
                </mc:AlternateContent>
              </a:graphicData>
            </a:graphic>
          </p:graphicFrame>
        </p:grpSp>
        <p:graphicFrame>
          <p:nvGraphicFramePr>
            <p:cNvPr id="60427" name="Object 39"/>
            <p:cNvGraphicFramePr>
              <a:graphicFrameLocks noChangeAspect="1"/>
            </p:cNvGraphicFramePr>
            <p:nvPr/>
          </p:nvGraphicFramePr>
          <p:xfrm>
            <a:off x="704362" y="6029325"/>
            <a:ext cx="579438" cy="563563"/>
          </p:xfrm>
          <a:graphic>
            <a:graphicData uri="http://schemas.openxmlformats.org/presentationml/2006/ole">
              <mc:AlternateContent xmlns:mc="http://schemas.openxmlformats.org/markup-compatibility/2006">
                <mc:Choice xmlns:v="urn:schemas-microsoft-com:vml" Requires="v">
                  <p:oleObj spid="_x0000_s3208" name="" r:id="rId65" imgW="419100" imgH="393700" progId="Equation.DSMT4">
                    <p:embed/>
                  </p:oleObj>
                </mc:Choice>
                <mc:Fallback>
                  <p:oleObj name="" r:id="rId65" imgW="419100" imgH="393700" progId="Equation.DSMT4">
                    <p:embed/>
                    <p:pic>
                      <p:nvPicPr>
                        <p:cNvPr id="0" name="图片 3207"/>
                        <p:cNvPicPr/>
                        <p:nvPr/>
                      </p:nvPicPr>
                      <p:blipFill>
                        <a:blip r:embed="rId38"/>
                        <a:stretch>
                          <a:fillRect/>
                        </a:stretch>
                      </p:blipFill>
                      <p:spPr>
                        <a:xfrm>
                          <a:off x="704362" y="6029325"/>
                          <a:ext cx="579438" cy="563563"/>
                        </a:xfrm>
                        <a:prstGeom prst="rect">
                          <a:avLst/>
                        </a:prstGeom>
                        <a:noFill/>
                        <a:ln w="38100">
                          <a:noFill/>
                          <a:miter/>
                        </a:ln>
                      </p:spPr>
                    </p:pic>
                  </p:oleObj>
                </mc:Fallback>
              </mc:AlternateContent>
            </a:graphicData>
          </a:graphic>
        </p:graphicFrame>
        <p:graphicFrame>
          <p:nvGraphicFramePr>
            <p:cNvPr id="60428" name="Object 40"/>
            <p:cNvGraphicFramePr>
              <a:graphicFrameLocks noChangeAspect="1"/>
            </p:cNvGraphicFramePr>
            <p:nvPr/>
          </p:nvGraphicFramePr>
          <p:xfrm>
            <a:off x="1568450" y="6037207"/>
            <a:ext cx="495300" cy="546100"/>
          </p:xfrm>
          <a:graphic>
            <a:graphicData uri="http://schemas.openxmlformats.org/presentationml/2006/ole">
              <mc:AlternateContent xmlns:mc="http://schemas.openxmlformats.org/markup-compatibility/2006">
                <mc:Choice xmlns:v="urn:schemas-microsoft-com:vml" Requires="v">
                  <p:oleObj spid="_x0000_s3194" name="" r:id="rId66" imgW="342900" imgH="393700" progId="Equation.DSMT4">
                    <p:embed/>
                  </p:oleObj>
                </mc:Choice>
                <mc:Fallback>
                  <p:oleObj name="" r:id="rId66" imgW="342900" imgH="393700" progId="Equation.DSMT4">
                    <p:embed/>
                    <p:pic>
                      <p:nvPicPr>
                        <p:cNvPr id="0" name="图片 3193"/>
                        <p:cNvPicPr/>
                        <p:nvPr/>
                      </p:nvPicPr>
                      <p:blipFill>
                        <a:blip r:embed="rId40"/>
                        <a:stretch>
                          <a:fillRect/>
                        </a:stretch>
                      </p:blipFill>
                      <p:spPr>
                        <a:xfrm>
                          <a:off x="1568450" y="6037207"/>
                          <a:ext cx="495300" cy="546100"/>
                        </a:xfrm>
                        <a:prstGeom prst="rect">
                          <a:avLst/>
                        </a:prstGeom>
                        <a:noFill/>
                        <a:ln w="38100">
                          <a:noFill/>
                          <a:miter/>
                        </a:ln>
                      </p:spPr>
                    </p:pic>
                  </p:oleObj>
                </mc:Fallback>
              </mc:AlternateContent>
            </a:graphicData>
          </a:graphic>
        </p:graphicFrame>
        <p:graphicFrame>
          <p:nvGraphicFramePr>
            <p:cNvPr id="60429" name="Object 41"/>
            <p:cNvGraphicFramePr>
              <a:graphicFrameLocks noChangeAspect="1"/>
            </p:cNvGraphicFramePr>
            <p:nvPr/>
          </p:nvGraphicFramePr>
          <p:xfrm>
            <a:off x="2531268" y="6021288"/>
            <a:ext cx="246063" cy="600075"/>
          </p:xfrm>
          <a:graphic>
            <a:graphicData uri="http://schemas.openxmlformats.org/presentationml/2006/ole">
              <mc:AlternateContent xmlns:mc="http://schemas.openxmlformats.org/markup-compatibility/2006">
                <mc:Choice xmlns:v="urn:schemas-microsoft-com:vml" Requires="v">
                  <p:oleObj spid="_x0000_s3196" name="" r:id="rId67" imgW="165100" imgH="393065" progId="Equation.DSMT4">
                    <p:embed/>
                  </p:oleObj>
                </mc:Choice>
                <mc:Fallback>
                  <p:oleObj name="" r:id="rId67" imgW="165100" imgH="393065" progId="Equation.DSMT4">
                    <p:embed/>
                    <p:pic>
                      <p:nvPicPr>
                        <p:cNvPr id="0" name="图片 3195"/>
                        <p:cNvPicPr/>
                        <p:nvPr/>
                      </p:nvPicPr>
                      <p:blipFill>
                        <a:blip r:embed="rId42"/>
                        <a:stretch>
                          <a:fillRect/>
                        </a:stretch>
                      </p:blipFill>
                      <p:spPr>
                        <a:xfrm>
                          <a:off x="2531268" y="6021288"/>
                          <a:ext cx="246063" cy="600075"/>
                        </a:xfrm>
                        <a:prstGeom prst="rect">
                          <a:avLst/>
                        </a:prstGeom>
                        <a:noFill/>
                        <a:ln w="38100">
                          <a:noFill/>
                          <a:miter/>
                        </a:ln>
                      </p:spPr>
                    </p:pic>
                  </p:oleObj>
                </mc:Fallback>
              </mc:AlternateContent>
            </a:graphicData>
          </a:graphic>
        </p:graphicFrame>
        <p:graphicFrame>
          <p:nvGraphicFramePr>
            <p:cNvPr id="60430" name="Object 42"/>
            <p:cNvGraphicFramePr>
              <a:graphicFrameLocks noChangeAspect="1"/>
            </p:cNvGraphicFramePr>
            <p:nvPr/>
          </p:nvGraphicFramePr>
          <p:xfrm>
            <a:off x="3305968" y="6070600"/>
            <a:ext cx="474663" cy="542925"/>
          </p:xfrm>
          <a:graphic>
            <a:graphicData uri="http://schemas.openxmlformats.org/presentationml/2006/ole">
              <mc:AlternateContent xmlns:mc="http://schemas.openxmlformats.org/markup-compatibility/2006">
                <mc:Choice xmlns:v="urn:schemas-microsoft-com:vml" Requires="v">
                  <p:oleObj spid="_x0000_s3207" name="" r:id="rId68" imgW="317500" imgH="393065" progId="Equation.DSMT4">
                    <p:embed/>
                  </p:oleObj>
                </mc:Choice>
                <mc:Fallback>
                  <p:oleObj name="" r:id="rId68" imgW="317500" imgH="393065" progId="Equation.DSMT4">
                    <p:embed/>
                    <p:pic>
                      <p:nvPicPr>
                        <p:cNvPr id="0" name="图片 3206"/>
                        <p:cNvPicPr/>
                        <p:nvPr/>
                      </p:nvPicPr>
                      <p:blipFill>
                        <a:blip r:embed="rId44"/>
                        <a:stretch>
                          <a:fillRect/>
                        </a:stretch>
                      </p:blipFill>
                      <p:spPr>
                        <a:xfrm>
                          <a:off x="3305968" y="6070600"/>
                          <a:ext cx="474663" cy="542925"/>
                        </a:xfrm>
                        <a:prstGeom prst="rect">
                          <a:avLst/>
                        </a:prstGeom>
                        <a:noFill/>
                        <a:ln w="38100">
                          <a:noFill/>
                          <a:miter/>
                        </a:ln>
                      </p:spPr>
                    </p:pic>
                  </p:oleObj>
                </mc:Fallback>
              </mc:AlternateContent>
            </a:graphicData>
          </a:graphic>
        </p:graphicFrame>
        <p:graphicFrame>
          <p:nvGraphicFramePr>
            <p:cNvPr id="60431" name="Object 43"/>
            <p:cNvGraphicFramePr>
              <a:graphicFrameLocks noChangeAspect="1"/>
            </p:cNvGraphicFramePr>
            <p:nvPr/>
          </p:nvGraphicFramePr>
          <p:xfrm>
            <a:off x="4401815" y="6067127"/>
            <a:ext cx="530225" cy="530225"/>
          </p:xfrm>
          <a:graphic>
            <a:graphicData uri="http://schemas.openxmlformats.org/presentationml/2006/ole">
              <mc:AlternateContent xmlns:mc="http://schemas.openxmlformats.org/markup-compatibility/2006">
                <mc:Choice xmlns:v="urn:schemas-microsoft-com:vml" Requires="v">
                  <p:oleObj spid="_x0000_s3195" name="" r:id="rId69" imgW="393700" imgH="393700" progId="Equation.DSMT4">
                    <p:embed/>
                  </p:oleObj>
                </mc:Choice>
                <mc:Fallback>
                  <p:oleObj name="" r:id="rId69" imgW="393700" imgH="393700" progId="Equation.DSMT4">
                    <p:embed/>
                    <p:pic>
                      <p:nvPicPr>
                        <p:cNvPr id="0" name="图片 3194"/>
                        <p:cNvPicPr/>
                        <p:nvPr/>
                      </p:nvPicPr>
                      <p:blipFill>
                        <a:blip r:embed="rId46"/>
                        <a:stretch>
                          <a:fillRect/>
                        </a:stretch>
                      </p:blipFill>
                      <p:spPr>
                        <a:xfrm>
                          <a:off x="4401815" y="6067127"/>
                          <a:ext cx="530225" cy="530225"/>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355"/>
                                        </p:tgtEl>
                                        <p:attrNameLst>
                                          <p:attrName>style.visibility</p:attrName>
                                        </p:attrNameLst>
                                      </p:cBhvr>
                                      <p:to>
                                        <p:strVal val="visible"/>
                                      </p:to>
                                    </p:set>
                                    <p:anim calcmode="lin" valueType="num">
                                      <p:cBhvr additive="base">
                                        <p:cTn id="31" dur="500" fill="hold"/>
                                        <p:tgtEl>
                                          <p:spTgt spid="54355"/>
                                        </p:tgtEl>
                                        <p:attrNameLst>
                                          <p:attrName>ppt_x</p:attrName>
                                        </p:attrNameLst>
                                      </p:cBhvr>
                                      <p:tavLst>
                                        <p:tav tm="0">
                                          <p:val>
                                            <p:strVal val="0-#ppt_w/2"/>
                                          </p:val>
                                        </p:tav>
                                        <p:tav tm="100000">
                                          <p:val>
                                            <p:strVal val="#ppt_x"/>
                                          </p:val>
                                        </p:tav>
                                      </p:tavLst>
                                    </p:anim>
                                    <p:anim calcmode="lin" valueType="num">
                                      <p:cBhvr additive="base">
                                        <p:cTn id="32" dur="500" fill="hold"/>
                                        <p:tgtEl>
                                          <p:spTgt spid="543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a:grpSpLocks noChangeAspect="1"/>
          </p:cNvGrpSpPr>
          <p:nvPr/>
        </p:nvGrpSpPr>
        <p:grpSpPr>
          <a:xfrm>
            <a:off x="1947863" y="355600"/>
            <a:ext cx="5846762" cy="1954213"/>
            <a:chOff x="451" y="-54"/>
            <a:chExt cx="3683" cy="1231"/>
          </a:xfrm>
        </p:grpSpPr>
        <p:graphicFrame>
          <p:nvGraphicFramePr>
            <p:cNvPr id="61507" name="Object 4"/>
            <p:cNvGraphicFramePr>
              <a:graphicFrameLocks noChangeAspect="1"/>
            </p:cNvGraphicFramePr>
            <p:nvPr/>
          </p:nvGraphicFramePr>
          <p:xfrm>
            <a:off x="451" y="113"/>
            <a:ext cx="1019" cy="338"/>
          </p:xfrm>
          <a:graphic>
            <a:graphicData uri="http://schemas.openxmlformats.org/presentationml/2006/ole">
              <mc:AlternateContent xmlns:mc="http://schemas.openxmlformats.org/markup-compatibility/2006">
                <mc:Choice xmlns:v="urn:schemas-microsoft-com:vml" Requires="v">
                  <p:oleObj spid="_x0000_s3218" name="" r:id="rId1" imgW="723900" imgH="228600" progId="Equation.DSMT4">
                    <p:embed/>
                  </p:oleObj>
                </mc:Choice>
                <mc:Fallback>
                  <p:oleObj name="" r:id="rId1" imgW="723900" imgH="228600" progId="Equation.DSMT4">
                    <p:embed/>
                    <p:pic>
                      <p:nvPicPr>
                        <p:cNvPr id="0" name="图片 3217"/>
                        <p:cNvPicPr/>
                        <p:nvPr/>
                      </p:nvPicPr>
                      <p:blipFill>
                        <a:blip r:embed="rId2"/>
                        <a:stretch>
                          <a:fillRect/>
                        </a:stretch>
                      </p:blipFill>
                      <p:spPr>
                        <a:xfrm>
                          <a:off x="451" y="113"/>
                          <a:ext cx="1019" cy="338"/>
                        </a:xfrm>
                        <a:prstGeom prst="rect">
                          <a:avLst/>
                        </a:prstGeom>
                        <a:noFill/>
                        <a:ln w="38100">
                          <a:noFill/>
                          <a:miter/>
                        </a:ln>
                      </p:spPr>
                    </p:pic>
                  </p:oleObj>
                </mc:Fallback>
              </mc:AlternateContent>
            </a:graphicData>
          </a:graphic>
        </p:graphicFrame>
        <p:graphicFrame>
          <p:nvGraphicFramePr>
            <p:cNvPr id="61508" name="Object 5"/>
            <p:cNvGraphicFramePr>
              <a:graphicFrameLocks noChangeAspect="1"/>
            </p:cNvGraphicFramePr>
            <p:nvPr/>
          </p:nvGraphicFramePr>
          <p:xfrm>
            <a:off x="1525" y="-54"/>
            <a:ext cx="2214" cy="626"/>
          </p:xfrm>
          <a:graphic>
            <a:graphicData uri="http://schemas.openxmlformats.org/presentationml/2006/ole">
              <mc:AlternateContent xmlns:mc="http://schemas.openxmlformats.org/markup-compatibility/2006">
                <mc:Choice xmlns:v="urn:schemas-microsoft-com:vml" Requires="v">
                  <p:oleObj spid="_x0000_s3215" name="" r:id="rId3" imgW="2209800" imgH="495300" progId="Equation.DSMT4">
                    <p:embed/>
                  </p:oleObj>
                </mc:Choice>
                <mc:Fallback>
                  <p:oleObj name="" r:id="rId3" imgW="2209800" imgH="495300" progId="Equation.DSMT4">
                    <p:embed/>
                    <p:pic>
                      <p:nvPicPr>
                        <p:cNvPr id="0" name="图片 3214"/>
                        <p:cNvPicPr/>
                        <p:nvPr/>
                      </p:nvPicPr>
                      <p:blipFill>
                        <a:blip r:embed="rId4"/>
                        <a:stretch>
                          <a:fillRect/>
                        </a:stretch>
                      </p:blipFill>
                      <p:spPr>
                        <a:xfrm>
                          <a:off x="1525" y="-54"/>
                          <a:ext cx="2214" cy="626"/>
                        </a:xfrm>
                        <a:prstGeom prst="rect">
                          <a:avLst/>
                        </a:prstGeom>
                        <a:noFill/>
                        <a:ln w="38100">
                          <a:noFill/>
                          <a:miter/>
                        </a:ln>
                      </p:spPr>
                    </p:pic>
                  </p:oleObj>
                </mc:Fallback>
              </mc:AlternateContent>
            </a:graphicData>
          </a:graphic>
        </p:graphicFrame>
        <p:graphicFrame>
          <p:nvGraphicFramePr>
            <p:cNvPr id="61509" name="Object 6"/>
            <p:cNvGraphicFramePr>
              <a:graphicFrameLocks noChangeAspect="1"/>
            </p:cNvGraphicFramePr>
            <p:nvPr/>
          </p:nvGraphicFramePr>
          <p:xfrm>
            <a:off x="460" y="604"/>
            <a:ext cx="1011" cy="338"/>
          </p:xfrm>
          <a:graphic>
            <a:graphicData uri="http://schemas.openxmlformats.org/presentationml/2006/ole">
              <mc:AlternateContent xmlns:mc="http://schemas.openxmlformats.org/markup-compatibility/2006">
                <mc:Choice xmlns:v="urn:schemas-microsoft-com:vml" Requires="v">
                  <p:oleObj spid="_x0000_s3210" name="" r:id="rId5" imgW="736600" imgH="228600" progId="Equation.DSMT4">
                    <p:embed/>
                  </p:oleObj>
                </mc:Choice>
                <mc:Fallback>
                  <p:oleObj name="" r:id="rId5" imgW="736600" imgH="228600" progId="Equation.DSMT4">
                    <p:embed/>
                    <p:pic>
                      <p:nvPicPr>
                        <p:cNvPr id="0" name="图片 3209"/>
                        <p:cNvPicPr/>
                        <p:nvPr/>
                      </p:nvPicPr>
                      <p:blipFill>
                        <a:blip r:embed="rId6"/>
                        <a:stretch>
                          <a:fillRect/>
                        </a:stretch>
                      </p:blipFill>
                      <p:spPr>
                        <a:xfrm>
                          <a:off x="460" y="604"/>
                          <a:ext cx="1011" cy="338"/>
                        </a:xfrm>
                        <a:prstGeom prst="rect">
                          <a:avLst/>
                        </a:prstGeom>
                        <a:noFill/>
                        <a:ln w="38100">
                          <a:noFill/>
                          <a:miter/>
                        </a:ln>
                      </p:spPr>
                    </p:pic>
                  </p:oleObj>
                </mc:Fallback>
              </mc:AlternateContent>
            </a:graphicData>
          </a:graphic>
        </p:graphicFrame>
        <p:graphicFrame>
          <p:nvGraphicFramePr>
            <p:cNvPr id="61510" name="Object 7"/>
            <p:cNvGraphicFramePr>
              <a:graphicFrameLocks noChangeAspect="1"/>
            </p:cNvGraphicFramePr>
            <p:nvPr/>
          </p:nvGraphicFramePr>
          <p:xfrm>
            <a:off x="1542" y="519"/>
            <a:ext cx="2592" cy="658"/>
          </p:xfrm>
          <a:graphic>
            <a:graphicData uri="http://schemas.openxmlformats.org/presentationml/2006/ole">
              <mc:AlternateContent xmlns:mc="http://schemas.openxmlformats.org/markup-compatibility/2006">
                <mc:Choice xmlns:v="urn:schemas-microsoft-com:vml" Requires="v">
                  <p:oleObj spid="_x0000_s3211" name="" r:id="rId7" imgW="2705100" imgH="495300" progId="Equation.DSMT4">
                    <p:embed/>
                  </p:oleObj>
                </mc:Choice>
                <mc:Fallback>
                  <p:oleObj name="" r:id="rId7" imgW="2705100" imgH="495300" progId="Equation.DSMT4">
                    <p:embed/>
                    <p:pic>
                      <p:nvPicPr>
                        <p:cNvPr id="0" name="图片 3210"/>
                        <p:cNvPicPr/>
                        <p:nvPr/>
                      </p:nvPicPr>
                      <p:blipFill>
                        <a:blip r:embed="rId8"/>
                        <a:stretch>
                          <a:fillRect/>
                        </a:stretch>
                      </p:blipFill>
                      <p:spPr>
                        <a:xfrm>
                          <a:off x="1542" y="519"/>
                          <a:ext cx="2592" cy="658"/>
                        </a:xfrm>
                        <a:prstGeom prst="rect">
                          <a:avLst/>
                        </a:prstGeom>
                        <a:noFill/>
                        <a:ln w="38100">
                          <a:noFill/>
                          <a:miter/>
                        </a:ln>
                      </p:spPr>
                    </p:pic>
                  </p:oleObj>
                </mc:Fallback>
              </mc:AlternateContent>
            </a:graphicData>
          </a:graphic>
        </p:graphicFrame>
      </p:grpSp>
      <p:sp>
        <p:nvSpPr>
          <p:cNvPr id="61444" name="Rectangle 7"/>
          <p:cNvSpPr/>
          <p:nvPr/>
        </p:nvSpPr>
        <p:spPr>
          <a:xfrm>
            <a:off x="381000" y="0"/>
            <a:ext cx="2895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f. </a:t>
            </a:r>
            <a:r>
              <a:rPr lang="zh-CN" altLang="en-US" sz="2800" b="1" dirty="0">
                <a:latin typeface="Times New Roman" panose="02020603050405020304" pitchFamily="18" charset="0"/>
                <a:cs typeface="Times New Roman" panose="02020603050405020304" pitchFamily="18" charset="0"/>
              </a:rPr>
              <a:t>二阶</a:t>
            </a:r>
            <a:r>
              <a:rPr lang="zh-CN" altLang="en-US" sz="2800" b="1" dirty="0">
                <a:latin typeface="宋体" panose="02010600030101010101" pitchFamily="2" charset="-122"/>
              </a:rPr>
              <a:t>振荡环节</a:t>
            </a:r>
            <a:endParaRPr lang="zh-CN" altLang="en-US" sz="2800" b="1" dirty="0">
              <a:latin typeface="宋体" panose="02010600030101010101" pitchFamily="2" charset="-122"/>
            </a:endParaRPr>
          </a:p>
        </p:txBody>
      </p:sp>
      <p:grpSp>
        <p:nvGrpSpPr>
          <p:cNvPr id="3" name="Group 9"/>
          <p:cNvGrpSpPr/>
          <p:nvPr/>
        </p:nvGrpSpPr>
        <p:grpSpPr>
          <a:xfrm>
            <a:off x="1382713" y="304800"/>
            <a:ext cx="6450012" cy="1960563"/>
            <a:chOff x="0" y="-5"/>
            <a:chExt cx="4063" cy="1235"/>
          </a:xfrm>
        </p:grpSpPr>
        <p:graphicFrame>
          <p:nvGraphicFramePr>
            <p:cNvPr id="61503" name="Object 10"/>
            <p:cNvGraphicFramePr>
              <a:graphicFrameLocks noChangeAspect="1"/>
            </p:cNvGraphicFramePr>
            <p:nvPr/>
          </p:nvGraphicFramePr>
          <p:xfrm>
            <a:off x="2367" y="-5"/>
            <a:ext cx="1550" cy="689"/>
          </p:xfrm>
          <a:graphic>
            <a:graphicData uri="http://schemas.openxmlformats.org/presentationml/2006/ole">
              <mc:AlternateContent xmlns:mc="http://schemas.openxmlformats.org/markup-compatibility/2006">
                <mc:Choice xmlns:v="urn:schemas-microsoft-com:vml" Requires="v">
                  <p:oleObj spid="_x0000_s3224" name="" r:id="rId9" imgW="1701800" imgH="622300" progId="Equation.DSMT4">
                    <p:embed/>
                  </p:oleObj>
                </mc:Choice>
                <mc:Fallback>
                  <p:oleObj name="" r:id="rId9" imgW="1701800" imgH="622300" progId="Equation.DSMT4">
                    <p:embed/>
                    <p:pic>
                      <p:nvPicPr>
                        <p:cNvPr id="0" name="图片 3223"/>
                        <p:cNvPicPr/>
                        <p:nvPr/>
                      </p:nvPicPr>
                      <p:blipFill>
                        <a:blip r:embed="rId10"/>
                        <a:stretch>
                          <a:fillRect/>
                        </a:stretch>
                      </p:blipFill>
                      <p:spPr>
                        <a:xfrm>
                          <a:off x="2367" y="-5"/>
                          <a:ext cx="1550" cy="689"/>
                        </a:xfrm>
                        <a:prstGeom prst="rect">
                          <a:avLst/>
                        </a:prstGeom>
                        <a:noFill/>
                        <a:ln w="38100">
                          <a:noFill/>
                          <a:miter/>
                        </a:ln>
                      </p:spPr>
                    </p:pic>
                  </p:oleObj>
                </mc:Fallback>
              </mc:AlternateContent>
            </a:graphicData>
          </a:graphic>
        </p:graphicFrame>
        <p:graphicFrame>
          <p:nvGraphicFramePr>
            <p:cNvPr id="61504" name="Object 11"/>
            <p:cNvGraphicFramePr>
              <a:graphicFrameLocks noChangeAspect="1"/>
            </p:cNvGraphicFramePr>
            <p:nvPr/>
          </p:nvGraphicFramePr>
          <p:xfrm>
            <a:off x="1762" y="650"/>
            <a:ext cx="2301" cy="580"/>
          </p:xfrm>
          <a:graphic>
            <a:graphicData uri="http://schemas.openxmlformats.org/presentationml/2006/ole">
              <mc:AlternateContent xmlns:mc="http://schemas.openxmlformats.org/markup-compatibility/2006">
                <mc:Choice xmlns:v="urn:schemas-microsoft-com:vml" Requires="v">
                  <p:oleObj spid="_x0000_s3222" name="" r:id="rId11" imgW="2590800" imgH="495300" progId="Equation.DSMT4">
                    <p:embed/>
                  </p:oleObj>
                </mc:Choice>
                <mc:Fallback>
                  <p:oleObj name="" r:id="rId11" imgW="2590800" imgH="495300" progId="Equation.DSMT4">
                    <p:embed/>
                    <p:pic>
                      <p:nvPicPr>
                        <p:cNvPr id="0" name="图片 3221"/>
                        <p:cNvPicPr/>
                        <p:nvPr/>
                      </p:nvPicPr>
                      <p:blipFill>
                        <a:blip r:embed="rId12"/>
                        <a:stretch>
                          <a:fillRect/>
                        </a:stretch>
                      </p:blipFill>
                      <p:spPr>
                        <a:xfrm>
                          <a:off x="1762" y="650"/>
                          <a:ext cx="2301" cy="580"/>
                        </a:xfrm>
                        <a:prstGeom prst="rect">
                          <a:avLst/>
                        </a:prstGeom>
                        <a:noFill/>
                        <a:ln w="38100">
                          <a:noFill/>
                          <a:miter/>
                        </a:ln>
                      </p:spPr>
                    </p:pic>
                  </p:oleObj>
                </mc:Fallback>
              </mc:AlternateContent>
            </a:graphicData>
          </a:graphic>
        </p:graphicFrame>
        <p:sp>
          <p:nvSpPr>
            <p:cNvPr id="61505" name="Rectangle 10"/>
            <p:cNvSpPr/>
            <p:nvPr/>
          </p:nvSpPr>
          <p:spPr>
            <a:xfrm>
              <a:off x="0" y="88"/>
              <a:ext cx="242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振荡环节的频率特性为：</a:t>
              </a:r>
              <a:endParaRPr lang="zh-CN" altLang="en-US" sz="2600" b="1" dirty="0">
                <a:latin typeface="宋体" panose="02010600030101010101" pitchFamily="2" charset="-122"/>
              </a:endParaRPr>
            </a:p>
          </p:txBody>
        </p:sp>
        <p:sp>
          <p:nvSpPr>
            <p:cNvPr id="61506" name="Rectangle 11"/>
            <p:cNvSpPr/>
            <p:nvPr/>
          </p:nvSpPr>
          <p:spPr>
            <a:xfrm>
              <a:off x="0" y="432"/>
              <a:ext cx="2007"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endParaRPr lang="zh-CN" altLang="en-US" sz="2600" b="1" dirty="0">
                <a:latin typeface="宋体" panose="02010600030101010101" pitchFamily="2" charset="-122"/>
              </a:endParaRPr>
            </a:p>
          </p:txBody>
        </p:sp>
      </p:grpSp>
      <p:grpSp>
        <p:nvGrpSpPr>
          <p:cNvPr id="4" name="Group 14"/>
          <p:cNvGrpSpPr/>
          <p:nvPr/>
        </p:nvGrpSpPr>
        <p:grpSpPr>
          <a:xfrm>
            <a:off x="152400" y="1981200"/>
            <a:ext cx="4114800" cy="4740275"/>
            <a:chOff x="0" y="0"/>
            <a:chExt cx="2592" cy="3072"/>
          </a:xfrm>
        </p:grpSpPr>
        <p:sp>
          <p:nvSpPr>
            <p:cNvPr id="61475" name="AutoShape 46"/>
            <p:cNvSpPr/>
            <p:nvPr/>
          </p:nvSpPr>
          <p:spPr>
            <a:xfrm>
              <a:off x="0" y="0"/>
              <a:ext cx="2592" cy="3072"/>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61476" name="Object 16"/>
            <p:cNvGraphicFramePr>
              <a:graphicFrameLocks noChangeAspect="1"/>
            </p:cNvGraphicFramePr>
            <p:nvPr/>
          </p:nvGraphicFramePr>
          <p:xfrm>
            <a:off x="588" y="1443"/>
            <a:ext cx="448" cy="282"/>
          </p:xfrm>
          <a:graphic>
            <a:graphicData uri="http://schemas.openxmlformats.org/presentationml/2006/ole">
              <mc:AlternateContent xmlns:mc="http://schemas.openxmlformats.org/markup-compatibility/2006">
                <mc:Choice xmlns:v="urn:schemas-microsoft-com:vml" Requires="v">
                  <p:oleObj spid="_x0000_s3212" name="" r:id="rId13" imgW="304800" imgH="190500" progId="Equation.DSMT4">
                    <p:embed/>
                  </p:oleObj>
                </mc:Choice>
                <mc:Fallback>
                  <p:oleObj name="" r:id="rId13" imgW="304800" imgH="190500" progId="Equation.DSMT4">
                    <p:embed/>
                    <p:pic>
                      <p:nvPicPr>
                        <p:cNvPr id="0" name="图片 3211"/>
                        <p:cNvPicPr/>
                        <p:nvPr/>
                      </p:nvPicPr>
                      <p:blipFill>
                        <a:blip r:embed="rId14"/>
                        <a:stretch>
                          <a:fillRect/>
                        </a:stretch>
                      </p:blipFill>
                      <p:spPr>
                        <a:xfrm>
                          <a:off x="588" y="1443"/>
                          <a:ext cx="448" cy="282"/>
                        </a:xfrm>
                        <a:prstGeom prst="rect">
                          <a:avLst/>
                        </a:prstGeom>
                        <a:noFill/>
                        <a:ln w="38100">
                          <a:noFill/>
                          <a:miter/>
                        </a:ln>
                      </p:spPr>
                    </p:pic>
                  </p:oleObj>
                </mc:Fallback>
              </mc:AlternateContent>
            </a:graphicData>
          </a:graphic>
        </p:graphicFrame>
        <p:sp>
          <p:nvSpPr>
            <p:cNvPr id="61477" name="Line 48"/>
            <p:cNvSpPr/>
            <p:nvPr/>
          </p:nvSpPr>
          <p:spPr>
            <a:xfrm>
              <a:off x="1093" y="644"/>
              <a:ext cx="696" cy="835"/>
            </a:xfrm>
            <a:prstGeom prst="line">
              <a:avLst/>
            </a:prstGeom>
            <a:ln w="25400" cap="flat" cmpd="sng">
              <a:solidFill>
                <a:srgbClr val="FF0000"/>
              </a:solidFill>
              <a:prstDash val="solid"/>
              <a:headEnd type="none" w="med" len="med"/>
              <a:tailEnd type="none" w="med" len="med"/>
            </a:ln>
          </p:spPr>
        </p:sp>
        <p:graphicFrame>
          <p:nvGraphicFramePr>
            <p:cNvPr id="61478" name="Object 18"/>
            <p:cNvGraphicFramePr>
              <a:graphicFrameLocks noChangeAspect="1"/>
            </p:cNvGraphicFramePr>
            <p:nvPr/>
          </p:nvGraphicFramePr>
          <p:xfrm>
            <a:off x="389" y="526"/>
            <a:ext cx="137" cy="215"/>
          </p:xfrm>
          <a:graphic>
            <a:graphicData uri="http://schemas.openxmlformats.org/presentationml/2006/ole">
              <mc:AlternateContent xmlns:mc="http://schemas.openxmlformats.org/markup-compatibility/2006">
                <mc:Choice xmlns:v="urn:schemas-microsoft-com:vml" Requires="v">
                  <p:oleObj spid="_x0000_s3223" name="" r:id="rId15" imgW="50800" imgH="111760" progId="Equation.3">
                    <p:embed/>
                  </p:oleObj>
                </mc:Choice>
                <mc:Fallback>
                  <p:oleObj name="" r:id="rId15" imgW="50800" imgH="111760" progId="Equation.3">
                    <p:embed/>
                    <p:pic>
                      <p:nvPicPr>
                        <p:cNvPr id="0" name="图片 3222"/>
                        <p:cNvPicPr/>
                        <p:nvPr/>
                      </p:nvPicPr>
                      <p:blipFill>
                        <a:blip r:embed="rId16"/>
                        <a:stretch>
                          <a:fillRect/>
                        </a:stretch>
                      </p:blipFill>
                      <p:spPr>
                        <a:xfrm>
                          <a:off x="389" y="526"/>
                          <a:ext cx="137" cy="215"/>
                        </a:xfrm>
                        <a:prstGeom prst="rect">
                          <a:avLst/>
                        </a:prstGeom>
                        <a:noFill/>
                        <a:ln w="38100">
                          <a:noFill/>
                          <a:miter/>
                        </a:ln>
                      </p:spPr>
                    </p:pic>
                  </p:oleObj>
                </mc:Fallback>
              </mc:AlternateContent>
            </a:graphicData>
          </a:graphic>
        </p:graphicFrame>
        <p:grpSp>
          <p:nvGrpSpPr>
            <p:cNvPr id="61479" name="Group 19"/>
            <p:cNvGrpSpPr/>
            <p:nvPr/>
          </p:nvGrpSpPr>
          <p:grpSpPr>
            <a:xfrm>
              <a:off x="545" y="644"/>
              <a:ext cx="1991" cy="668"/>
              <a:chOff x="0" y="0"/>
              <a:chExt cx="1920" cy="576"/>
            </a:xfrm>
          </p:grpSpPr>
          <p:sp>
            <p:nvSpPr>
              <p:cNvPr id="61496" name="Line 51"/>
              <p:cNvSpPr/>
              <p:nvPr/>
            </p:nvSpPr>
            <p:spPr>
              <a:xfrm>
                <a:off x="528" y="0"/>
                <a:ext cx="528" cy="0"/>
              </a:xfrm>
              <a:prstGeom prst="line">
                <a:avLst/>
              </a:prstGeom>
              <a:ln w="9525" cap="flat" cmpd="sng">
                <a:solidFill>
                  <a:schemeClr val="tx1"/>
                </a:solidFill>
                <a:prstDash val="solid"/>
                <a:headEnd type="oval" w="sm" len="sm"/>
                <a:tailEnd type="oval" w="sm" len="sm"/>
              </a:ln>
            </p:spPr>
          </p:sp>
          <p:grpSp>
            <p:nvGrpSpPr>
              <p:cNvPr id="61497" name="Group 21"/>
              <p:cNvGrpSpPr/>
              <p:nvPr/>
            </p:nvGrpSpPr>
            <p:grpSpPr>
              <a:xfrm>
                <a:off x="0" y="0"/>
                <a:ext cx="1920" cy="576"/>
                <a:chOff x="0" y="0"/>
                <a:chExt cx="1920" cy="576"/>
              </a:xfrm>
            </p:grpSpPr>
            <p:sp>
              <p:nvSpPr>
                <p:cNvPr id="61498" name="Line 53"/>
                <p:cNvSpPr/>
                <p:nvPr/>
              </p:nvSpPr>
              <p:spPr>
                <a:xfrm>
                  <a:off x="0" y="0"/>
                  <a:ext cx="1920" cy="0"/>
                </a:xfrm>
                <a:prstGeom prst="line">
                  <a:avLst/>
                </a:prstGeom>
                <a:ln w="9525" cap="flat" cmpd="sng">
                  <a:solidFill>
                    <a:schemeClr val="tx1"/>
                  </a:solidFill>
                  <a:prstDash val="solid"/>
                  <a:headEnd type="none" w="med" len="med"/>
                  <a:tailEnd type="triangle" w="med" len="med"/>
                </a:ln>
              </p:spPr>
            </p:sp>
            <p:grpSp>
              <p:nvGrpSpPr>
                <p:cNvPr id="61499" name="Group 23"/>
                <p:cNvGrpSpPr/>
                <p:nvPr/>
              </p:nvGrpSpPr>
              <p:grpSpPr>
                <a:xfrm>
                  <a:off x="0" y="0"/>
                  <a:ext cx="528" cy="576"/>
                  <a:chOff x="0" y="0"/>
                  <a:chExt cx="528" cy="576"/>
                </a:xfrm>
              </p:grpSpPr>
              <p:sp>
                <p:nvSpPr>
                  <p:cNvPr id="61500" name="Line 55"/>
                  <p:cNvSpPr/>
                  <p:nvPr/>
                </p:nvSpPr>
                <p:spPr>
                  <a:xfrm>
                    <a:off x="0" y="0"/>
                    <a:ext cx="0" cy="288"/>
                  </a:xfrm>
                  <a:prstGeom prst="line">
                    <a:avLst/>
                  </a:prstGeom>
                  <a:ln w="9525" cap="flat" cmpd="sng">
                    <a:solidFill>
                      <a:schemeClr val="tx1"/>
                    </a:solidFill>
                    <a:prstDash val="solid"/>
                    <a:headEnd type="oval" w="sm" len="sm"/>
                    <a:tailEnd type="oval" w="sm" len="sm"/>
                  </a:ln>
                </p:spPr>
              </p:sp>
              <p:sp>
                <p:nvSpPr>
                  <p:cNvPr id="61501" name="Line 56"/>
                  <p:cNvSpPr/>
                  <p:nvPr/>
                </p:nvSpPr>
                <p:spPr>
                  <a:xfrm>
                    <a:off x="0" y="288"/>
                    <a:ext cx="0" cy="288"/>
                  </a:xfrm>
                  <a:prstGeom prst="line">
                    <a:avLst/>
                  </a:prstGeom>
                  <a:ln w="9525" cap="flat" cmpd="sng">
                    <a:solidFill>
                      <a:schemeClr val="tx1"/>
                    </a:solidFill>
                    <a:prstDash val="solid"/>
                    <a:headEnd type="oval" w="sm" len="sm"/>
                    <a:tailEnd type="oval" w="sm" len="sm"/>
                  </a:ln>
                </p:spPr>
              </p:sp>
              <p:sp>
                <p:nvSpPr>
                  <p:cNvPr id="61502" name="Line 57"/>
                  <p:cNvSpPr/>
                  <p:nvPr/>
                </p:nvSpPr>
                <p:spPr>
                  <a:xfrm>
                    <a:off x="0" y="0"/>
                    <a:ext cx="528" cy="0"/>
                  </a:xfrm>
                  <a:prstGeom prst="line">
                    <a:avLst/>
                  </a:prstGeom>
                  <a:ln w="9525" cap="flat" cmpd="sng">
                    <a:solidFill>
                      <a:schemeClr val="tx1"/>
                    </a:solidFill>
                    <a:prstDash val="solid"/>
                    <a:headEnd type="oval" w="sm" len="sm"/>
                    <a:tailEnd type="oval" w="sm" len="sm"/>
                  </a:ln>
                </p:spPr>
              </p:sp>
            </p:grpSp>
          </p:grpSp>
        </p:grpSp>
        <p:sp>
          <p:nvSpPr>
            <p:cNvPr id="61480" name="Line 58"/>
            <p:cNvSpPr/>
            <p:nvPr/>
          </p:nvSpPr>
          <p:spPr>
            <a:xfrm flipV="1">
              <a:off x="1482" y="1352"/>
              <a:ext cx="199" cy="128"/>
            </a:xfrm>
            <a:prstGeom prst="line">
              <a:avLst/>
            </a:prstGeom>
            <a:ln w="9525" cap="flat" cmpd="sng">
              <a:solidFill>
                <a:schemeClr val="tx1"/>
              </a:solidFill>
              <a:prstDash val="solid"/>
              <a:headEnd type="none" w="med" len="med"/>
              <a:tailEnd type="triangle" w="med" len="med"/>
            </a:ln>
          </p:spPr>
        </p:sp>
        <p:sp>
          <p:nvSpPr>
            <p:cNvPr id="61481" name="Line 59"/>
            <p:cNvSpPr/>
            <p:nvPr/>
          </p:nvSpPr>
          <p:spPr>
            <a:xfrm flipH="1">
              <a:off x="906" y="198"/>
              <a:ext cx="201" cy="390"/>
            </a:xfrm>
            <a:prstGeom prst="line">
              <a:avLst/>
            </a:prstGeom>
            <a:ln w="9525" cap="flat" cmpd="sng">
              <a:solidFill>
                <a:schemeClr val="tx1"/>
              </a:solidFill>
              <a:prstDash val="solid"/>
              <a:headEnd type="none" w="med" len="med"/>
              <a:tailEnd type="triangle" w="med" len="med"/>
            </a:ln>
          </p:spPr>
        </p:sp>
        <p:graphicFrame>
          <p:nvGraphicFramePr>
            <p:cNvPr id="61482" name="Object 29"/>
            <p:cNvGraphicFramePr>
              <a:graphicFrameLocks noChangeAspect="1"/>
            </p:cNvGraphicFramePr>
            <p:nvPr/>
          </p:nvGraphicFramePr>
          <p:xfrm>
            <a:off x="1382" y="737"/>
            <a:ext cx="826" cy="189"/>
          </p:xfrm>
          <a:graphic>
            <a:graphicData uri="http://schemas.openxmlformats.org/presentationml/2006/ole">
              <mc:AlternateContent xmlns:mc="http://schemas.openxmlformats.org/markup-compatibility/2006">
                <mc:Choice xmlns:v="urn:schemas-microsoft-com:vml" Requires="v">
                  <p:oleObj spid="_x0000_s3213" name="" r:id="rId17" imgW="731520" imgH="111760" progId="Equation.3">
                    <p:embed/>
                  </p:oleObj>
                </mc:Choice>
                <mc:Fallback>
                  <p:oleObj name="" r:id="rId17" imgW="731520" imgH="111760" progId="Equation.3">
                    <p:embed/>
                    <p:pic>
                      <p:nvPicPr>
                        <p:cNvPr id="0" name="图片 3212"/>
                        <p:cNvPicPr/>
                        <p:nvPr/>
                      </p:nvPicPr>
                      <p:blipFill>
                        <a:blip r:embed="rId18"/>
                        <a:stretch>
                          <a:fillRect/>
                        </a:stretch>
                      </p:blipFill>
                      <p:spPr>
                        <a:xfrm>
                          <a:off x="1382" y="737"/>
                          <a:ext cx="826" cy="189"/>
                        </a:xfrm>
                        <a:prstGeom prst="rect">
                          <a:avLst/>
                        </a:prstGeom>
                        <a:noFill/>
                        <a:ln w="38100">
                          <a:noFill/>
                          <a:miter/>
                        </a:ln>
                      </p:spPr>
                    </p:pic>
                  </p:oleObj>
                </mc:Fallback>
              </mc:AlternateContent>
            </a:graphicData>
          </a:graphic>
        </p:graphicFrame>
        <p:graphicFrame>
          <p:nvGraphicFramePr>
            <p:cNvPr id="61483" name="Object 30"/>
            <p:cNvGraphicFramePr>
              <a:graphicFrameLocks noChangeAspect="1"/>
            </p:cNvGraphicFramePr>
            <p:nvPr/>
          </p:nvGraphicFramePr>
          <p:xfrm>
            <a:off x="248" y="1213"/>
            <a:ext cx="283" cy="185"/>
          </p:xfrm>
          <a:graphic>
            <a:graphicData uri="http://schemas.openxmlformats.org/presentationml/2006/ole">
              <mc:AlternateContent xmlns:mc="http://schemas.openxmlformats.org/markup-compatibility/2006">
                <mc:Choice xmlns:v="urn:schemas-microsoft-com:vml" Requires="v">
                  <p:oleObj spid="_x0000_s3219" name="" r:id="rId19" imgW="233680" imgH="111760" progId="Equation.3">
                    <p:embed/>
                  </p:oleObj>
                </mc:Choice>
                <mc:Fallback>
                  <p:oleObj name="" r:id="rId19" imgW="233680" imgH="111760" progId="Equation.3">
                    <p:embed/>
                    <p:pic>
                      <p:nvPicPr>
                        <p:cNvPr id="0" name="图片 3218"/>
                        <p:cNvPicPr/>
                        <p:nvPr/>
                      </p:nvPicPr>
                      <p:blipFill>
                        <a:blip r:embed="rId20"/>
                        <a:stretch>
                          <a:fillRect/>
                        </a:stretch>
                      </p:blipFill>
                      <p:spPr>
                        <a:xfrm>
                          <a:off x="248" y="1213"/>
                          <a:ext cx="283" cy="185"/>
                        </a:xfrm>
                        <a:prstGeom prst="rect">
                          <a:avLst/>
                        </a:prstGeom>
                        <a:noFill/>
                        <a:ln w="38100">
                          <a:noFill/>
                          <a:miter/>
                        </a:ln>
                      </p:spPr>
                    </p:pic>
                  </p:oleObj>
                </mc:Fallback>
              </mc:AlternateContent>
            </a:graphicData>
          </a:graphic>
        </p:graphicFrame>
        <p:graphicFrame>
          <p:nvGraphicFramePr>
            <p:cNvPr id="61484" name="Object 31"/>
            <p:cNvGraphicFramePr>
              <a:graphicFrameLocks noChangeAspect="1"/>
            </p:cNvGraphicFramePr>
            <p:nvPr/>
          </p:nvGraphicFramePr>
          <p:xfrm>
            <a:off x="248" y="902"/>
            <a:ext cx="283" cy="185"/>
          </p:xfrm>
          <a:graphic>
            <a:graphicData uri="http://schemas.openxmlformats.org/presentationml/2006/ole">
              <mc:AlternateContent xmlns:mc="http://schemas.openxmlformats.org/markup-compatibility/2006">
                <mc:Choice xmlns:v="urn:schemas-microsoft-com:vml" Requires="v">
                  <p:oleObj spid="_x0000_s3214" name="" r:id="rId21" imgW="233680" imgH="111760" progId="Equation.3">
                    <p:embed/>
                  </p:oleObj>
                </mc:Choice>
                <mc:Fallback>
                  <p:oleObj name="" r:id="rId21" imgW="233680" imgH="111760" progId="Equation.3">
                    <p:embed/>
                    <p:pic>
                      <p:nvPicPr>
                        <p:cNvPr id="0" name="图片 3213"/>
                        <p:cNvPicPr/>
                        <p:nvPr/>
                      </p:nvPicPr>
                      <p:blipFill>
                        <a:blip r:embed="rId22"/>
                        <a:stretch>
                          <a:fillRect/>
                        </a:stretch>
                      </p:blipFill>
                      <p:spPr>
                        <a:xfrm>
                          <a:off x="248" y="902"/>
                          <a:ext cx="283" cy="185"/>
                        </a:xfrm>
                        <a:prstGeom prst="rect">
                          <a:avLst/>
                        </a:prstGeom>
                        <a:noFill/>
                        <a:ln w="38100">
                          <a:noFill/>
                          <a:miter/>
                        </a:ln>
                      </p:spPr>
                    </p:pic>
                  </p:oleObj>
                </mc:Fallback>
              </mc:AlternateContent>
            </a:graphicData>
          </a:graphic>
        </p:graphicFrame>
        <p:graphicFrame>
          <p:nvGraphicFramePr>
            <p:cNvPr id="61485" name="Object 32"/>
            <p:cNvGraphicFramePr>
              <a:graphicFrameLocks noChangeAspect="1"/>
            </p:cNvGraphicFramePr>
            <p:nvPr/>
          </p:nvGraphicFramePr>
          <p:xfrm>
            <a:off x="276" y="9"/>
            <a:ext cx="205" cy="189"/>
          </p:xfrm>
          <a:graphic>
            <a:graphicData uri="http://schemas.openxmlformats.org/presentationml/2006/ole">
              <mc:AlternateContent xmlns:mc="http://schemas.openxmlformats.org/markup-compatibility/2006">
                <mc:Choice xmlns:v="urn:schemas-microsoft-com:vml" Requires="v">
                  <p:oleObj spid="_x0000_s3216" name="" r:id="rId23" imgW="152400" imgH="111760" progId="Equation.3">
                    <p:embed/>
                  </p:oleObj>
                </mc:Choice>
                <mc:Fallback>
                  <p:oleObj name="" r:id="rId23" imgW="152400" imgH="111760" progId="Equation.3">
                    <p:embed/>
                    <p:pic>
                      <p:nvPicPr>
                        <p:cNvPr id="0" name="图片 3215"/>
                        <p:cNvPicPr/>
                        <p:nvPr/>
                      </p:nvPicPr>
                      <p:blipFill>
                        <a:blip r:embed="rId24"/>
                        <a:stretch>
                          <a:fillRect/>
                        </a:stretch>
                      </p:blipFill>
                      <p:spPr>
                        <a:xfrm>
                          <a:off x="276" y="9"/>
                          <a:ext cx="205" cy="189"/>
                        </a:xfrm>
                        <a:prstGeom prst="rect">
                          <a:avLst/>
                        </a:prstGeom>
                        <a:noFill/>
                        <a:ln w="38100">
                          <a:noFill/>
                          <a:miter/>
                        </a:ln>
                      </p:spPr>
                    </p:pic>
                  </p:oleObj>
                </mc:Fallback>
              </mc:AlternateContent>
            </a:graphicData>
          </a:graphic>
        </p:graphicFrame>
        <p:graphicFrame>
          <p:nvGraphicFramePr>
            <p:cNvPr id="61486" name="Object 33"/>
            <p:cNvGraphicFramePr>
              <a:graphicFrameLocks noChangeAspect="1"/>
            </p:cNvGraphicFramePr>
            <p:nvPr/>
          </p:nvGraphicFramePr>
          <p:xfrm>
            <a:off x="571" y="11"/>
            <a:ext cx="326" cy="210"/>
          </p:xfrm>
          <a:graphic>
            <a:graphicData uri="http://schemas.openxmlformats.org/presentationml/2006/ole">
              <mc:AlternateContent xmlns:mc="http://schemas.openxmlformats.org/markup-compatibility/2006">
                <mc:Choice xmlns:v="urn:schemas-microsoft-com:vml" Requires="v">
                  <p:oleObj spid="_x0000_s3221" name="" r:id="rId25" imgW="284480" imgH="132080" progId="Equation.3">
                    <p:embed/>
                  </p:oleObj>
                </mc:Choice>
                <mc:Fallback>
                  <p:oleObj name="" r:id="rId25" imgW="284480" imgH="132080" progId="Equation.3">
                    <p:embed/>
                    <p:pic>
                      <p:nvPicPr>
                        <p:cNvPr id="0" name="图片 3220"/>
                        <p:cNvPicPr/>
                        <p:nvPr/>
                      </p:nvPicPr>
                      <p:blipFill>
                        <a:blip r:embed="rId26"/>
                        <a:stretch>
                          <a:fillRect/>
                        </a:stretch>
                      </p:blipFill>
                      <p:spPr>
                        <a:xfrm>
                          <a:off x="571" y="11"/>
                          <a:ext cx="326" cy="210"/>
                        </a:xfrm>
                        <a:prstGeom prst="rect">
                          <a:avLst/>
                        </a:prstGeom>
                        <a:noFill/>
                        <a:ln w="38100">
                          <a:noFill/>
                          <a:miter/>
                        </a:ln>
                      </p:spPr>
                    </p:pic>
                  </p:oleObj>
                </mc:Fallback>
              </mc:AlternateContent>
            </a:graphicData>
          </a:graphic>
        </p:graphicFrame>
        <p:sp>
          <p:nvSpPr>
            <p:cNvPr id="61487" name="Rectangle 65"/>
            <p:cNvSpPr/>
            <p:nvPr/>
          </p:nvSpPr>
          <p:spPr>
            <a:xfrm>
              <a:off x="545" y="644"/>
              <a:ext cx="1095" cy="668"/>
            </a:xfrm>
            <a:prstGeom prst="rect">
              <a:avLst/>
            </a:prstGeom>
            <a:noFill/>
            <a:ln w="9525" cap="flat" cmpd="sng">
              <a:solidFill>
                <a:schemeClr val="tx1"/>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1488" name="Text Box 66"/>
            <p:cNvSpPr txBox="1"/>
            <p:nvPr/>
          </p:nvSpPr>
          <p:spPr>
            <a:xfrm>
              <a:off x="456" y="1288"/>
              <a:ext cx="1170"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000" b="1" dirty="0">
                  <a:solidFill>
                    <a:schemeClr val="tx1"/>
                  </a:solidFill>
                  <a:latin typeface="华文新魏" panose="02010800040101010101" pitchFamily="2" charset="-122"/>
                  <a:ea typeface="华文新魏" panose="02010800040101010101" pitchFamily="2" charset="-122"/>
                </a:rPr>
                <a:t> </a:t>
              </a:r>
              <a:r>
                <a:rPr lang="zh-CN" altLang="en-US" sz="2000" b="1" dirty="0">
                  <a:latin typeface="宋体" panose="02010600030101010101" pitchFamily="2" charset="-122"/>
                </a:rPr>
                <a:t>高频渐近线</a:t>
              </a:r>
              <a:endParaRPr lang="zh-CN" altLang="en-US" sz="2000" b="1" dirty="0">
                <a:latin typeface="宋体" panose="02010600030101010101" pitchFamily="2" charset="-122"/>
              </a:endParaRPr>
            </a:p>
          </p:txBody>
        </p:sp>
        <p:graphicFrame>
          <p:nvGraphicFramePr>
            <p:cNvPr id="61489" name="Object 36"/>
            <p:cNvGraphicFramePr>
              <a:graphicFrameLocks noChangeAspect="1"/>
            </p:cNvGraphicFramePr>
            <p:nvPr/>
          </p:nvGraphicFramePr>
          <p:xfrm>
            <a:off x="559" y="266"/>
            <a:ext cx="286" cy="368"/>
          </p:xfrm>
          <a:graphic>
            <a:graphicData uri="http://schemas.openxmlformats.org/presentationml/2006/ole">
              <mc:AlternateContent xmlns:mc="http://schemas.openxmlformats.org/markup-compatibility/2006">
                <mc:Choice xmlns:v="urn:schemas-microsoft-com:vml" Requires="v">
                  <p:oleObj spid="_x0000_s3217" name="" r:id="rId27" imgW="274320" imgH="325120" progId="Equation.3">
                    <p:embed/>
                  </p:oleObj>
                </mc:Choice>
                <mc:Fallback>
                  <p:oleObj name="" r:id="rId27" imgW="274320" imgH="325120" progId="Equation.3">
                    <p:embed/>
                    <p:pic>
                      <p:nvPicPr>
                        <p:cNvPr id="0" name="图片 3216"/>
                        <p:cNvPicPr/>
                        <p:nvPr/>
                      </p:nvPicPr>
                      <p:blipFill>
                        <a:blip r:embed="rId28"/>
                        <a:stretch>
                          <a:fillRect/>
                        </a:stretch>
                      </p:blipFill>
                      <p:spPr>
                        <a:xfrm>
                          <a:off x="559" y="266"/>
                          <a:ext cx="286" cy="368"/>
                        </a:xfrm>
                        <a:prstGeom prst="rect">
                          <a:avLst/>
                        </a:prstGeom>
                        <a:noFill/>
                        <a:ln w="38100">
                          <a:noFill/>
                          <a:miter/>
                        </a:ln>
                      </p:spPr>
                    </p:pic>
                  </p:oleObj>
                </mc:Fallback>
              </mc:AlternateContent>
            </a:graphicData>
          </a:graphic>
        </p:graphicFrame>
        <p:graphicFrame>
          <p:nvGraphicFramePr>
            <p:cNvPr id="61490" name="Object 37"/>
            <p:cNvGraphicFramePr>
              <a:graphicFrameLocks noChangeAspect="1"/>
            </p:cNvGraphicFramePr>
            <p:nvPr/>
          </p:nvGraphicFramePr>
          <p:xfrm>
            <a:off x="1063" y="258"/>
            <a:ext cx="138" cy="368"/>
          </p:xfrm>
          <a:graphic>
            <a:graphicData uri="http://schemas.openxmlformats.org/presentationml/2006/ole">
              <mc:AlternateContent xmlns:mc="http://schemas.openxmlformats.org/markup-compatibility/2006">
                <mc:Choice xmlns:v="urn:schemas-microsoft-com:vml" Requires="v">
                  <p:oleObj spid="_x0000_s3220" name="" r:id="rId29" imgW="91440" imgH="325120" progId="Equation.3">
                    <p:embed/>
                  </p:oleObj>
                </mc:Choice>
                <mc:Fallback>
                  <p:oleObj name="" r:id="rId29" imgW="91440" imgH="325120" progId="Equation.3">
                    <p:embed/>
                    <p:pic>
                      <p:nvPicPr>
                        <p:cNvPr id="0" name="图片 3219"/>
                        <p:cNvPicPr/>
                        <p:nvPr/>
                      </p:nvPicPr>
                      <p:blipFill>
                        <a:blip r:embed="rId30"/>
                        <a:stretch>
                          <a:fillRect/>
                        </a:stretch>
                      </p:blipFill>
                      <p:spPr>
                        <a:xfrm>
                          <a:off x="1063" y="258"/>
                          <a:ext cx="138" cy="368"/>
                        </a:xfrm>
                        <a:prstGeom prst="rect">
                          <a:avLst/>
                        </a:prstGeom>
                        <a:noFill/>
                        <a:ln w="38100">
                          <a:noFill/>
                          <a:miter/>
                        </a:ln>
                      </p:spPr>
                    </p:pic>
                  </p:oleObj>
                </mc:Fallback>
              </mc:AlternateContent>
            </a:graphicData>
          </a:graphic>
        </p:graphicFrame>
        <p:graphicFrame>
          <p:nvGraphicFramePr>
            <p:cNvPr id="61491" name="Object 38"/>
            <p:cNvGraphicFramePr>
              <a:graphicFrameLocks noChangeAspect="1"/>
            </p:cNvGraphicFramePr>
            <p:nvPr/>
          </p:nvGraphicFramePr>
          <p:xfrm>
            <a:off x="1554" y="266"/>
            <a:ext cx="265" cy="368"/>
          </p:xfrm>
          <a:graphic>
            <a:graphicData uri="http://schemas.openxmlformats.org/presentationml/2006/ole">
              <mc:AlternateContent xmlns:mc="http://schemas.openxmlformats.org/markup-compatibility/2006">
                <mc:Choice xmlns:v="urn:schemas-microsoft-com:vml" Requires="v">
                  <p:oleObj spid="_x0000_s3228" name="" r:id="rId31" imgW="243840" imgH="325120" progId="Equation.3">
                    <p:embed/>
                  </p:oleObj>
                </mc:Choice>
                <mc:Fallback>
                  <p:oleObj name="" r:id="rId31" imgW="243840" imgH="325120" progId="Equation.3">
                    <p:embed/>
                    <p:pic>
                      <p:nvPicPr>
                        <p:cNvPr id="0" name="图片 3227"/>
                        <p:cNvPicPr/>
                        <p:nvPr/>
                      </p:nvPicPr>
                      <p:blipFill>
                        <a:blip r:embed="rId32"/>
                        <a:stretch>
                          <a:fillRect/>
                        </a:stretch>
                      </p:blipFill>
                      <p:spPr>
                        <a:xfrm>
                          <a:off x="1554" y="266"/>
                          <a:ext cx="265" cy="368"/>
                        </a:xfrm>
                        <a:prstGeom prst="rect">
                          <a:avLst/>
                        </a:prstGeom>
                        <a:noFill/>
                        <a:ln w="38100">
                          <a:noFill/>
                          <a:miter/>
                        </a:ln>
                      </p:spPr>
                    </p:pic>
                  </p:oleObj>
                </mc:Fallback>
              </mc:AlternateContent>
            </a:graphicData>
          </a:graphic>
        </p:graphicFrame>
        <p:graphicFrame>
          <p:nvGraphicFramePr>
            <p:cNvPr id="61492" name="Object 39"/>
            <p:cNvGraphicFramePr>
              <a:graphicFrameLocks noChangeAspect="1"/>
            </p:cNvGraphicFramePr>
            <p:nvPr/>
          </p:nvGraphicFramePr>
          <p:xfrm>
            <a:off x="2346" y="673"/>
            <a:ext cx="182" cy="186"/>
          </p:xfrm>
          <a:graphic>
            <a:graphicData uri="http://schemas.openxmlformats.org/presentationml/2006/ole">
              <mc:AlternateContent xmlns:mc="http://schemas.openxmlformats.org/markup-compatibility/2006">
                <mc:Choice xmlns:v="urn:schemas-microsoft-com:vml" Requires="v">
                  <p:oleObj spid="_x0000_s3231" name="" r:id="rId33" imgW="81280" imgH="71120" progId="Equation.3">
                    <p:embed/>
                  </p:oleObj>
                </mc:Choice>
                <mc:Fallback>
                  <p:oleObj name="" r:id="rId33" imgW="81280" imgH="71120" progId="Equation.3">
                    <p:embed/>
                    <p:pic>
                      <p:nvPicPr>
                        <p:cNvPr id="0" name="图片 3230"/>
                        <p:cNvPicPr/>
                        <p:nvPr/>
                      </p:nvPicPr>
                      <p:blipFill>
                        <a:blip r:embed="rId34"/>
                        <a:stretch>
                          <a:fillRect/>
                        </a:stretch>
                      </p:blipFill>
                      <p:spPr>
                        <a:xfrm>
                          <a:off x="2346" y="673"/>
                          <a:ext cx="182" cy="186"/>
                        </a:xfrm>
                        <a:prstGeom prst="rect">
                          <a:avLst/>
                        </a:prstGeom>
                        <a:noFill/>
                        <a:ln w="38100">
                          <a:noFill/>
                          <a:miter/>
                        </a:ln>
                      </p:spPr>
                    </p:pic>
                  </p:oleObj>
                </mc:Fallback>
              </mc:AlternateContent>
            </a:graphicData>
          </a:graphic>
        </p:graphicFrame>
        <p:sp>
          <p:nvSpPr>
            <p:cNvPr id="61493" name="Text Box 71"/>
            <p:cNvSpPr txBox="1"/>
            <p:nvPr/>
          </p:nvSpPr>
          <p:spPr>
            <a:xfrm>
              <a:off x="1066" y="10"/>
              <a:ext cx="1104" cy="2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000" b="1" dirty="0">
                  <a:latin typeface="宋体" panose="02010600030101010101" pitchFamily="2" charset="-122"/>
                </a:rPr>
                <a:t>低频渐近线</a:t>
              </a:r>
              <a:endParaRPr lang="zh-CN" altLang="en-US" sz="2000" b="1" dirty="0">
                <a:latin typeface="宋体" panose="02010600030101010101" pitchFamily="2" charset="-122"/>
              </a:endParaRPr>
            </a:p>
          </p:txBody>
        </p:sp>
        <p:sp>
          <p:nvSpPr>
            <p:cNvPr id="61494" name="Line 72"/>
            <p:cNvSpPr/>
            <p:nvPr/>
          </p:nvSpPr>
          <p:spPr>
            <a:xfrm flipV="1">
              <a:off x="546" y="56"/>
              <a:ext cx="0" cy="1536"/>
            </a:xfrm>
            <a:prstGeom prst="line">
              <a:avLst/>
            </a:prstGeom>
            <a:ln w="9525" cap="flat" cmpd="sng">
              <a:solidFill>
                <a:schemeClr val="tx1"/>
              </a:solidFill>
              <a:prstDash val="solid"/>
              <a:headEnd type="none" w="med" len="med"/>
              <a:tailEnd type="triangle" w="med" len="med"/>
            </a:ln>
          </p:spPr>
        </p:sp>
        <p:sp>
          <p:nvSpPr>
            <p:cNvPr id="61495" name="Line 73"/>
            <p:cNvSpPr/>
            <p:nvPr/>
          </p:nvSpPr>
          <p:spPr>
            <a:xfrm>
              <a:off x="552" y="645"/>
              <a:ext cx="528" cy="0"/>
            </a:xfrm>
            <a:prstGeom prst="line">
              <a:avLst/>
            </a:prstGeom>
            <a:ln w="28575" cap="flat" cmpd="sng">
              <a:solidFill>
                <a:srgbClr val="FF0000"/>
              </a:solidFill>
              <a:prstDash val="solid"/>
              <a:headEnd type="none" w="med" len="med"/>
              <a:tailEnd type="none" w="med" len="med"/>
            </a:ln>
          </p:spPr>
        </p:sp>
      </p:grpSp>
      <p:grpSp>
        <p:nvGrpSpPr>
          <p:cNvPr id="8" name="Group 43"/>
          <p:cNvGrpSpPr/>
          <p:nvPr/>
        </p:nvGrpSpPr>
        <p:grpSpPr>
          <a:xfrm>
            <a:off x="428625" y="4533900"/>
            <a:ext cx="3771900" cy="2178050"/>
            <a:chOff x="70" y="0"/>
            <a:chExt cx="2376" cy="1372"/>
          </a:xfrm>
        </p:grpSpPr>
        <p:sp>
          <p:nvSpPr>
            <p:cNvPr id="61451" name="Line 75"/>
            <p:cNvSpPr/>
            <p:nvPr/>
          </p:nvSpPr>
          <p:spPr>
            <a:xfrm>
              <a:off x="442" y="251"/>
              <a:ext cx="1142" cy="0"/>
            </a:xfrm>
            <a:prstGeom prst="line">
              <a:avLst/>
            </a:prstGeom>
            <a:ln w="9525" cap="flat" cmpd="sng">
              <a:solidFill>
                <a:schemeClr val="tx1"/>
              </a:solidFill>
              <a:prstDash val="solid"/>
              <a:headEnd type="none" w="med" len="med"/>
              <a:tailEnd type="none" w="med" len="med"/>
            </a:ln>
          </p:spPr>
        </p:sp>
        <p:sp>
          <p:nvSpPr>
            <p:cNvPr id="61452" name="Line 76"/>
            <p:cNvSpPr/>
            <p:nvPr/>
          </p:nvSpPr>
          <p:spPr>
            <a:xfrm>
              <a:off x="442" y="790"/>
              <a:ext cx="1142" cy="0"/>
            </a:xfrm>
            <a:prstGeom prst="line">
              <a:avLst/>
            </a:prstGeom>
            <a:ln w="9525" cap="flat" cmpd="sng">
              <a:solidFill>
                <a:schemeClr val="tx1"/>
              </a:solidFill>
              <a:prstDash val="dash"/>
              <a:headEnd type="none" w="med" len="med"/>
              <a:tailEnd type="none" w="med" len="med"/>
            </a:ln>
          </p:spPr>
        </p:sp>
        <p:sp>
          <p:nvSpPr>
            <p:cNvPr id="61453" name="Line 77"/>
            <p:cNvSpPr/>
            <p:nvPr/>
          </p:nvSpPr>
          <p:spPr>
            <a:xfrm>
              <a:off x="442" y="251"/>
              <a:ext cx="0" cy="539"/>
            </a:xfrm>
            <a:prstGeom prst="line">
              <a:avLst/>
            </a:prstGeom>
            <a:ln w="9525" cap="flat" cmpd="sng">
              <a:solidFill>
                <a:schemeClr val="tx1"/>
              </a:solidFill>
              <a:prstDash val="solid"/>
              <a:headEnd type="none" w="med" len="med"/>
              <a:tailEnd type="none" w="med" len="med"/>
            </a:ln>
          </p:spPr>
        </p:sp>
        <p:sp>
          <p:nvSpPr>
            <p:cNvPr id="61454" name="Line 78"/>
            <p:cNvSpPr/>
            <p:nvPr/>
          </p:nvSpPr>
          <p:spPr>
            <a:xfrm>
              <a:off x="992" y="256"/>
              <a:ext cx="0" cy="539"/>
            </a:xfrm>
            <a:prstGeom prst="line">
              <a:avLst/>
            </a:prstGeom>
            <a:ln w="9525" cap="flat" cmpd="sng">
              <a:solidFill>
                <a:schemeClr val="tx1"/>
              </a:solidFill>
              <a:prstDash val="dash"/>
              <a:headEnd type="none" w="med" len="med"/>
              <a:tailEnd type="none" w="med" len="med"/>
            </a:ln>
          </p:spPr>
        </p:sp>
        <p:sp>
          <p:nvSpPr>
            <p:cNvPr id="61455" name="Line 79"/>
            <p:cNvSpPr/>
            <p:nvPr/>
          </p:nvSpPr>
          <p:spPr>
            <a:xfrm>
              <a:off x="442" y="1329"/>
              <a:ext cx="1142" cy="0"/>
            </a:xfrm>
            <a:prstGeom prst="line">
              <a:avLst/>
            </a:prstGeom>
            <a:ln w="9525" cap="flat" cmpd="sng">
              <a:solidFill>
                <a:schemeClr val="tx1"/>
              </a:solidFill>
              <a:prstDash val="dash"/>
              <a:headEnd type="none" w="med" len="med"/>
              <a:tailEnd type="none" w="med" len="med"/>
            </a:ln>
          </p:spPr>
        </p:sp>
        <p:sp>
          <p:nvSpPr>
            <p:cNvPr id="61456" name="Line 80"/>
            <p:cNvSpPr/>
            <p:nvPr/>
          </p:nvSpPr>
          <p:spPr>
            <a:xfrm>
              <a:off x="442" y="790"/>
              <a:ext cx="0" cy="539"/>
            </a:xfrm>
            <a:prstGeom prst="line">
              <a:avLst/>
            </a:prstGeom>
            <a:ln w="9525" cap="flat" cmpd="sng">
              <a:solidFill>
                <a:schemeClr val="tx1"/>
              </a:solidFill>
              <a:prstDash val="solid"/>
              <a:headEnd type="none" w="med" len="med"/>
              <a:tailEnd type="none" w="med" len="med"/>
            </a:ln>
          </p:spPr>
        </p:sp>
        <p:sp>
          <p:nvSpPr>
            <p:cNvPr id="61457" name="Line 81"/>
            <p:cNvSpPr/>
            <p:nvPr/>
          </p:nvSpPr>
          <p:spPr>
            <a:xfrm>
              <a:off x="992" y="790"/>
              <a:ext cx="0" cy="539"/>
            </a:xfrm>
            <a:prstGeom prst="line">
              <a:avLst/>
            </a:prstGeom>
            <a:ln w="9525" cap="flat" cmpd="sng">
              <a:solidFill>
                <a:schemeClr val="tx1"/>
              </a:solidFill>
              <a:prstDash val="solid"/>
              <a:headEnd type="none" w="med" len="med"/>
              <a:tailEnd type="none" w="med" len="med"/>
            </a:ln>
          </p:spPr>
        </p:sp>
        <p:sp>
          <p:nvSpPr>
            <p:cNvPr id="61458" name="Line 82"/>
            <p:cNvSpPr/>
            <p:nvPr/>
          </p:nvSpPr>
          <p:spPr>
            <a:xfrm>
              <a:off x="1544" y="790"/>
              <a:ext cx="0" cy="539"/>
            </a:xfrm>
            <a:prstGeom prst="line">
              <a:avLst/>
            </a:prstGeom>
            <a:ln w="9525" cap="flat" cmpd="sng">
              <a:solidFill>
                <a:schemeClr val="tx1"/>
              </a:solidFill>
              <a:prstDash val="dash"/>
              <a:headEnd type="none" w="med" len="med"/>
              <a:tailEnd type="none" w="med" len="med"/>
            </a:ln>
          </p:spPr>
        </p:sp>
        <p:sp>
          <p:nvSpPr>
            <p:cNvPr id="61459" name="Line 83"/>
            <p:cNvSpPr/>
            <p:nvPr/>
          </p:nvSpPr>
          <p:spPr>
            <a:xfrm>
              <a:off x="1584" y="251"/>
              <a:ext cx="755" cy="0"/>
            </a:xfrm>
            <a:prstGeom prst="line">
              <a:avLst/>
            </a:prstGeom>
            <a:ln w="9525" cap="flat" cmpd="sng">
              <a:solidFill>
                <a:schemeClr val="tx1"/>
              </a:solidFill>
              <a:prstDash val="solid"/>
              <a:headEnd type="none" w="med" len="med"/>
              <a:tailEnd type="triangle" w="med" len="med"/>
            </a:ln>
          </p:spPr>
        </p:sp>
        <p:sp>
          <p:nvSpPr>
            <p:cNvPr id="61460" name="Line 84"/>
            <p:cNvSpPr/>
            <p:nvPr/>
          </p:nvSpPr>
          <p:spPr>
            <a:xfrm>
              <a:off x="1544" y="253"/>
              <a:ext cx="0" cy="539"/>
            </a:xfrm>
            <a:prstGeom prst="line">
              <a:avLst/>
            </a:prstGeom>
            <a:ln w="9525" cap="flat" cmpd="sng">
              <a:solidFill>
                <a:schemeClr val="tx1"/>
              </a:solidFill>
              <a:prstDash val="dash"/>
              <a:headEnd type="none" w="med" len="med"/>
              <a:tailEnd type="none" w="med" len="med"/>
            </a:ln>
          </p:spPr>
        </p:sp>
        <p:sp>
          <p:nvSpPr>
            <p:cNvPr id="61461" name="Line 85"/>
            <p:cNvSpPr/>
            <p:nvPr/>
          </p:nvSpPr>
          <p:spPr>
            <a:xfrm>
              <a:off x="450" y="240"/>
              <a:ext cx="1090" cy="1096"/>
            </a:xfrm>
            <a:prstGeom prst="line">
              <a:avLst/>
            </a:prstGeom>
            <a:ln w="25400" cap="flat" cmpd="sng">
              <a:solidFill>
                <a:srgbClr val="FF0000"/>
              </a:solidFill>
              <a:prstDash val="solid"/>
              <a:headEnd type="none" w="med" len="med"/>
              <a:tailEnd type="none" w="med" len="med"/>
            </a:ln>
          </p:spPr>
        </p:sp>
        <p:sp>
          <p:nvSpPr>
            <p:cNvPr id="61462" name="Freeform 86"/>
            <p:cNvSpPr/>
            <p:nvPr/>
          </p:nvSpPr>
          <p:spPr>
            <a:xfrm>
              <a:off x="436" y="251"/>
              <a:ext cx="566" cy="517"/>
            </a:xfrm>
            <a:custGeom>
              <a:avLst/>
              <a:gdLst>
                <a:gd name="txL" fmla="*/ 0 w 2736"/>
                <a:gd name="txT" fmla="*/ 0 h 1056"/>
                <a:gd name="txR" fmla="*/ 2736 w 2736"/>
                <a:gd name="txB" fmla="*/ 1056 h 1056"/>
              </a:gdLst>
              <a:ahLst/>
              <a:cxnLst>
                <a:cxn ang="0">
                  <a:pos x="0" y="0"/>
                </a:cxn>
                <a:cxn ang="0">
                  <a:pos x="0" y="0"/>
                </a:cxn>
                <a:cxn ang="0">
                  <a:pos x="0" y="0"/>
                </a:cxn>
              </a:cxnLst>
              <a:rect l="txL" t="txT" r="txR" b="txB"/>
              <a:pathLst>
                <a:path w="2736" h="1056">
                  <a:moveTo>
                    <a:pt x="0" y="0"/>
                  </a:moveTo>
                  <a:cubicBezTo>
                    <a:pt x="876" y="32"/>
                    <a:pt x="1752" y="64"/>
                    <a:pt x="2208" y="240"/>
                  </a:cubicBezTo>
                  <a:cubicBezTo>
                    <a:pt x="2664" y="416"/>
                    <a:pt x="2648" y="920"/>
                    <a:pt x="2736" y="105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61463" name="Freeform 87"/>
            <p:cNvSpPr/>
            <p:nvPr/>
          </p:nvSpPr>
          <p:spPr>
            <a:xfrm flipH="1" flipV="1">
              <a:off x="999" y="768"/>
              <a:ext cx="541" cy="557"/>
            </a:xfrm>
            <a:custGeom>
              <a:avLst/>
              <a:gdLst>
                <a:gd name="txL" fmla="*/ 0 w 2736"/>
                <a:gd name="txT" fmla="*/ 0 h 1056"/>
                <a:gd name="txR" fmla="*/ 2736 w 2736"/>
                <a:gd name="txB" fmla="*/ 1056 h 1056"/>
              </a:gdLst>
              <a:ahLst/>
              <a:cxnLst>
                <a:cxn ang="0">
                  <a:pos x="0" y="0"/>
                </a:cxn>
                <a:cxn ang="0">
                  <a:pos x="0" y="1"/>
                </a:cxn>
                <a:cxn ang="0">
                  <a:pos x="0" y="1"/>
                </a:cxn>
              </a:cxnLst>
              <a:rect l="txL" t="txT" r="txR" b="txB"/>
              <a:pathLst>
                <a:path w="2736" h="1056">
                  <a:moveTo>
                    <a:pt x="0" y="0"/>
                  </a:moveTo>
                  <a:cubicBezTo>
                    <a:pt x="876" y="32"/>
                    <a:pt x="1752" y="64"/>
                    <a:pt x="2208" y="240"/>
                  </a:cubicBezTo>
                  <a:cubicBezTo>
                    <a:pt x="2664" y="416"/>
                    <a:pt x="2648" y="920"/>
                    <a:pt x="2736" y="105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61464" name="Freeform 88"/>
            <p:cNvSpPr/>
            <p:nvPr/>
          </p:nvSpPr>
          <p:spPr>
            <a:xfrm>
              <a:off x="439" y="248"/>
              <a:ext cx="566" cy="565"/>
            </a:xfrm>
            <a:custGeom>
              <a:avLst/>
              <a:gdLst>
                <a:gd name="txL" fmla="*/ 0 w 2736"/>
                <a:gd name="txT" fmla="*/ 0 h 1056"/>
                <a:gd name="txR" fmla="*/ 2736 w 2736"/>
                <a:gd name="txB" fmla="*/ 1056 h 1056"/>
              </a:gdLst>
              <a:ahLst/>
              <a:cxnLst>
                <a:cxn ang="0">
                  <a:pos x="0" y="0"/>
                </a:cxn>
                <a:cxn ang="0">
                  <a:pos x="0" y="1"/>
                </a:cxn>
                <a:cxn ang="0">
                  <a:pos x="0" y="1"/>
                </a:cxn>
              </a:cxnLst>
              <a:rect l="txL" t="txT" r="txR" b="txB"/>
              <a:pathLst>
                <a:path w="2736" h="1056">
                  <a:moveTo>
                    <a:pt x="0" y="0"/>
                  </a:moveTo>
                  <a:cubicBezTo>
                    <a:pt x="732" y="80"/>
                    <a:pt x="1464" y="160"/>
                    <a:pt x="1920" y="336"/>
                  </a:cubicBezTo>
                  <a:cubicBezTo>
                    <a:pt x="2376" y="512"/>
                    <a:pt x="2556" y="784"/>
                    <a:pt x="2736" y="105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61465" name="Freeform 89"/>
            <p:cNvSpPr/>
            <p:nvPr/>
          </p:nvSpPr>
          <p:spPr>
            <a:xfrm flipH="1" flipV="1">
              <a:off x="1008" y="816"/>
              <a:ext cx="534" cy="512"/>
            </a:xfrm>
            <a:custGeom>
              <a:avLst/>
              <a:gdLst>
                <a:gd name="txL" fmla="*/ 0 w 2736"/>
                <a:gd name="txT" fmla="*/ 0 h 1056"/>
                <a:gd name="txR" fmla="*/ 2736 w 2736"/>
                <a:gd name="txB" fmla="*/ 1056 h 1056"/>
              </a:gdLst>
              <a:ahLst/>
              <a:cxnLst>
                <a:cxn ang="0">
                  <a:pos x="0" y="0"/>
                </a:cxn>
                <a:cxn ang="0">
                  <a:pos x="0" y="0"/>
                </a:cxn>
                <a:cxn ang="0">
                  <a:pos x="0" y="0"/>
                </a:cxn>
              </a:cxnLst>
              <a:rect l="txL" t="txT" r="txR" b="txB"/>
              <a:pathLst>
                <a:path w="2736" h="1056">
                  <a:moveTo>
                    <a:pt x="0" y="0"/>
                  </a:moveTo>
                  <a:cubicBezTo>
                    <a:pt x="732" y="80"/>
                    <a:pt x="1464" y="160"/>
                    <a:pt x="1920" y="336"/>
                  </a:cubicBezTo>
                  <a:cubicBezTo>
                    <a:pt x="2376" y="512"/>
                    <a:pt x="2556" y="784"/>
                    <a:pt x="2736" y="105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61466" name="Object 59"/>
            <p:cNvGraphicFramePr>
              <a:graphicFrameLocks noChangeAspect="1"/>
            </p:cNvGraphicFramePr>
            <p:nvPr/>
          </p:nvGraphicFramePr>
          <p:xfrm>
            <a:off x="113" y="619"/>
            <a:ext cx="344" cy="257"/>
          </p:xfrm>
          <a:graphic>
            <a:graphicData uri="http://schemas.openxmlformats.org/presentationml/2006/ole">
              <mc:AlternateContent xmlns:mc="http://schemas.openxmlformats.org/markup-compatibility/2006">
                <mc:Choice xmlns:v="urn:schemas-microsoft-com:vml" Requires="v">
                  <p:oleObj spid="_x0000_s3230" name="" r:id="rId35" imgW="304800" imgH="172720" progId="Equation.3">
                    <p:embed/>
                  </p:oleObj>
                </mc:Choice>
                <mc:Fallback>
                  <p:oleObj name="" r:id="rId35" imgW="304800" imgH="172720" progId="Equation.3">
                    <p:embed/>
                    <p:pic>
                      <p:nvPicPr>
                        <p:cNvPr id="0" name="图片 3229"/>
                        <p:cNvPicPr/>
                        <p:nvPr/>
                      </p:nvPicPr>
                      <p:blipFill>
                        <a:blip r:embed="rId36"/>
                        <a:stretch>
                          <a:fillRect/>
                        </a:stretch>
                      </p:blipFill>
                      <p:spPr>
                        <a:xfrm>
                          <a:off x="113" y="619"/>
                          <a:ext cx="344" cy="257"/>
                        </a:xfrm>
                        <a:prstGeom prst="rect">
                          <a:avLst/>
                        </a:prstGeom>
                        <a:noFill/>
                        <a:ln w="38100">
                          <a:noFill/>
                          <a:miter/>
                        </a:ln>
                      </p:spPr>
                    </p:pic>
                  </p:oleObj>
                </mc:Fallback>
              </mc:AlternateContent>
            </a:graphicData>
          </a:graphic>
        </p:graphicFrame>
        <p:graphicFrame>
          <p:nvGraphicFramePr>
            <p:cNvPr id="61467" name="Object 60"/>
            <p:cNvGraphicFramePr>
              <a:graphicFrameLocks noChangeAspect="1"/>
            </p:cNvGraphicFramePr>
            <p:nvPr/>
          </p:nvGraphicFramePr>
          <p:xfrm>
            <a:off x="70" y="1118"/>
            <a:ext cx="387" cy="254"/>
          </p:xfrm>
          <a:graphic>
            <a:graphicData uri="http://schemas.openxmlformats.org/presentationml/2006/ole">
              <mc:AlternateContent xmlns:mc="http://schemas.openxmlformats.org/markup-compatibility/2006">
                <mc:Choice xmlns:v="urn:schemas-microsoft-com:vml" Requires="v">
                  <p:oleObj spid="_x0000_s3225" name="" r:id="rId37" imgW="365760" imgH="172720" progId="Equation.3">
                    <p:embed/>
                  </p:oleObj>
                </mc:Choice>
                <mc:Fallback>
                  <p:oleObj name="" r:id="rId37" imgW="365760" imgH="172720" progId="Equation.3">
                    <p:embed/>
                    <p:pic>
                      <p:nvPicPr>
                        <p:cNvPr id="0" name="图片 3224"/>
                        <p:cNvPicPr/>
                        <p:nvPr/>
                      </p:nvPicPr>
                      <p:blipFill>
                        <a:blip r:embed="rId38"/>
                        <a:stretch>
                          <a:fillRect/>
                        </a:stretch>
                      </p:blipFill>
                      <p:spPr>
                        <a:xfrm>
                          <a:off x="70" y="1118"/>
                          <a:ext cx="387" cy="254"/>
                        </a:xfrm>
                        <a:prstGeom prst="rect">
                          <a:avLst/>
                        </a:prstGeom>
                        <a:noFill/>
                        <a:ln w="38100">
                          <a:noFill/>
                          <a:miter/>
                        </a:ln>
                      </p:spPr>
                    </p:pic>
                  </p:oleObj>
                </mc:Fallback>
              </mc:AlternateContent>
            </a:graphicData>
          </a:graphic>
        </p:graphicFrame>
        <p:graphicFrame>
          <p:nvGraphicFramePr>
            <p:cNvPr id="61468" name="Object 61"/>
            <p:cNvGraphicFramePr>
              <a:graphicFrameLocks noChangeAspect="1"/>
            </p:cNvGraphicFramePr>
            <p:nvPr/>
          </p:nvGraphicFramePr>
          <p:xfrm>
            <a:off x="2274" y="261"/>
            <a:ext cx="172" cy="198"/>
          </p:xfrm>
          <a:graphic>
            <a:graphicData uri="http://schemas.openxmlformats.org/presentationml/2006/ole">
              <mc:AlternateContent xmlns:mc="http://schemas.openxmlformats.org/markup-compatibility/2006">
                <mc:Choice xmlns:v="urn:schemas-microsoft-com:vml" Requires="v">
                  <p:oleObj spid="_x0000_s3229" name="" r:id="rId39" imgW="81280" imgH="71120" progId="Equation.3">
                    <p:embed/>
                  </p:oleObj>
                </mc:Choice>
                <mc:Fallback>
                  <p:oleObj name="" r:id="rId39" imgW="81280" imgH="71120" progId="Equation.3">
                    <p:embed/>
                    <p:pic>
                      <p:nvPicPr>
                        <p:cNvPr id="0" name="图片 3228"/>
                        <p:cNvPicPr/>
                        <p:nvPr/>
                      </p:nvPicPr>
                      <p:blipFill>
                        <a:blip r:embed="rId40"/>
                        <a:stretch>
                          <a:fillRect/>
                        </a:stretch>
                      </p:blipFill>
                      <p:spPr>
                        <a:xfrm>
                          <a:off x="2274" y="261"/>
                          <a:ext cx="172" cy="198"/>
                        </a:xfrm>
                        <a:prstGeom prst="rect">
                          <a:avLst/>
                        </a:prstGeom>
                        <a:noFill/>
                        <a:ln w="38100">
                          <a:noFill/>
                          <a:miter/>
                        </a:ln>
                      </p:spPr>
                    </p:pic>
                  </p:oleObj>
                </mc:Fallback>
              </mc:AlternateContent>
            </a:graphicData>
          </a:graphic>
        </p:graphicFrame>
        <p:sp>
          <p:nvSpPr>
            <p:cNvPr id="61469" name="Line 93"/>
            <p:cNvSpPr/>
            <p:nvPr/>
          </p:nvSpPr>
          <p:spPr>
            <a:xfrm flipH="1">
              <a:off x="941" y="384"/>
              <a:ext cx="259" cy="10"/>
            </a:xfrm>
            <a:prstGeom prst="line">
              <a:avLst/>
            </a:prstGeom>
            <a:ln w="9525" cap="flat" cmpd="sng">
              <a:solidFill>
                <a:schemeClr val="tx1"/>
              </a:solidFill>
              <a:prstDash val="solid"/>
              <a:headEnd type="none" w="med" len="med"/>
              <a:tailEnd type="triangle" w="sm" len="lg"/>
            </a:ln>
          </p:spPr>
        </p:sp>
        <p:graphicFrame>
          <p:nvGraphicFramePr>
            <p:cNvPr id="61470" name="Object 63"/>
            <p:cNvGraphicFramePr>
              <a:graphicFrameLocks noChangeAspect="1"/>
            </p:cNvGraphicFramePr>
            <p:nvPr/>
          </p:nvGraphicFramePr>
          <p:xfrm>
            <a:off x="1266" y="296"/>
            <a:ext cx="629" cy="211"/>
          </p:xfrm>
          <a:graphic>
            <a:graphicData uri="http://schemas.openxmlformats.org/presentationml/2006/ole">
              <mc:AlternateContent xmlns:mc="http://schemas.openxmlformats.org/markup-compatibility/2006">
                <mc:Choice xmlns:v="urn:schemas-microsoft-com:vml" Requires="v">
                  <p:oleObj spid="_x0000_s3226" name="" r:id="rId41" imgW="477520" imgH="132080" progId="Equation.3">
                    <p:embed/>
                  </p:oleObj>
                </mc:Choice>
                <mc:Fallback>
                  <p:oleObj name="" r:id="rId41" imgW="477520" imgH="132080" progId="Equation.3">
                    <p:embed/>
                    <p:pic>
                      <p:nvPicPr>
                        <p:cNvPr id="0" name="图片 3225"/>
                        <p:cNvPicPr/>
                        <p:nvPr/>
                      </p:nvPicPr>
                      <p:blipFill>
                        <a:blip r:embed="rId42"/>
                        <a:stretch>
                          <a:fillRect/>
                        </a:stretch>
                      </p:blipFill>
                      <p:spPr>
                        <a:xfrm>
                          <a:off x="1266" y="296"/>
                          <a:ext cx="629" cy="211"/>
                        </a:xfrm>
                        <a:prstGeom prst="rect">
                          <a:avLst/>
                        </a:prstGeom>
                        <a:noFill/>
                        <a:ln w="38100">
                          <a:noFill/>
                          <a:miter/>
                        </a:ln>
                      </p:spPr>
                    </p:pic>
                  </p:oleObj>
                </mc:Fallback>
              </mc:AlternateContent>
            </a:graphicData>
          </a:graphic>
        </p:graphicFrame>
        <p:sp>
          <p:nvSpPr>
            <p:cNvPr id="61471" name="Line 95"/>
            <p:cNvSpPr/>
            <p:nvPr/>
          </p:nvSpPr>
          <p:spPr>
            <a:xfrm flipV="1">
              <a:off x="768" y="611"/>
              <a:ext cx="56" cy="301"/>
            </a:xfrm>
            <a:prstGeom prst="line">
              <a:avLst/>
            </a:prstGeom>
            <a:ln w="9525" cap="flat" cmpd="sng">
              <a:solidFill>
                <a:schemeClr val="tx1"/>
              </a:solidFill>
              <a:prstDash val="solid"/>
              <a:headEnd type="none" w="med" len="med"/>
              <a:tailEnd type="triangle" w="sm" len="lg"/>
            </a:ln>
          </p:spPr>
        </p:sp>
        <p:graphicFrame>
          <p:nvGraphicFramePr>
            <p:cNvPr id="61472" name="Object 65"/>
            <p:cNvGraphicFramePr>
              <a:graphicFrameLocks noChangeAspect="1"/>
            </p:cNvGraphicFramePr>
            <p:nvPr/>
          </p:nvGraphicFramePr>
          <p:xfrm>
            <a:off x="451" y="903"/>
            <a:ext cx="514" cy="237"/>
          </p:xfrm>
          <a:graphic>
            <a:graphicData uri="http://schemas.openxmlformats.org/presentationml/2006/ole">
              <mc:AlternateContent xmlns:mc="http://schemas.openxmlformats.org/markup-compatibility/2006">
                <mc:Choice xmlns:v="urn:schemas-microsoft-com:vml" Requires="v">
                  <p:oleObj spid="_x0000_s3227" name="" r:id="rId43" imgW="396240" imgH="132080" progId="Equation.3">
                    <p:embed/>
                  </p:oleObj>
                </mc:Choice>
                <mc:Fallback>
                  <p:oleObj name="" r:id="rId43" imgW="396240" imgH="132080" progId="Equation.3">
                    <p:embed/>
                    <p:pic>
                      <p:nvPicPr>
                        <p:cNvPr id="0" name="图片 3226"/>
                        <p:cNvPicPr/>
                        <p:nvPr/>
                      </p:nvPicPr>
                      <p:blipFill>
                        <a:blip r:embed="rId44"/>
                        <a:stretch>
                          <a:fillRect/>
                        </a:stretch>
                      </p:blipFill>
                      <p:spPr>
                        <a:xfrm>
                          <a:off x="451" y="903"/>
                          <a:ext cx="514" cy="237"/>
                        </a:xfrm>
                        <a:prstGeom prst="rect">
                          <a:avLst/>
                        </a:prstGeom>
                        <a:noFill/>
                        <a:ln w="38100">
                          <a:noFill/>
                          <a:miter/>
                        </a:ln>
                      </p:spPr>
                    </p:pic>
                  </p:oleObj>
                </mc:Fallback>
              </mc:AlternateContent>
            </a:graphicData>
          </a:graphic>
        </p:graphicFrame>
        <p:sp>
          <p:nvSpPr>
            <p:cNvPr id="61473" name="Line 97"/>
            <p:cNvSpPr/>
            <p:nvPr/>
          </p:nvSpPr>
          <p:spPr>
            <a:xfrm flipV="1">
              <a:off x="440" y="0"/>
              <a:ext cx="0" cy="432"/>
            </a:xfrm>
            <a:prstGeom prst="line">
              <a:avLst/>
            </a:prstGeom>
            <a:ln w="9525" cap="flat" cmpd="sng">
              <a:solidFill>
                <a:schemeClr val="tx1"/>
              </a:solidFill>
              <a:prstDash val="solid"/>
              <a:headEnd type="none" w="med" len="med"/>
              <a:tailEnd type="triangle" w="med" len="med"/>
            </a:ln>
          </p:spPr>
        </p:sp>
        <p:graphicFrame>
          <p:nvGraphicFramePr>
            <p:cNvPr id="61474" name="Object 67"/>
            <p:cNvGraphicFramePr>
              <a:graphicFrameLocks noChangeAspect="1"/>
            </p:cNvGraphicFramePr>
            <p:nvPr/>
          </p:nvGraphicFramePr>
          <p:xfrm>
            <a:off x="249" y="110"/>
            <a:ext cx="172" cy="271"/>
          </p:xfrm>
          <a:graphic>
            <a:graphicData uri="http://schemas.openxmlformats.org/presentationml/2006/ole">
              <mc:AlternateContent xmlns:mc="http://schemas.openxmlformats.org/markup-compatibility/2006">
                <mc:Choice xmlns:v="urn:schemas-microsoft-com:vml" Requires="v">
                  <p:oleObj spid="_x0000_s3233" name="" r:id="rId45" imgW="111760" imgH="172720" progId="Equation.3">
                    <p:embed/>
                  </p:oleObj>
                </mc:Choice>
                <mc:Fallback>
                  <p:oleObj name="" r:id="rId45" imgW="111760" imgH="172720" progId="Equation.3">
                    <p:embed/>
                    <p:pic>
                      <p:nvPicPr>
                        <p:cNvPr id="0" name="图片 3232"/>
                        <p:cNvPicPr/>
                        <p:nvPr/>
                      </p:nvPicPr>
                      <p:blipFill>
                        <a:blip r:embed="rId46"/>
                        <a:stretch>
                          <a:fillRect/>
                        </a:stretch>
                      </p:blipFill>
                      <p:spPr>
                        <a:xfrm>
                          <a:off x="249" y="110"/>
                          <a:ext cx="172" cy="271"/>
                        </a:xfrm>
                        <a:prstGeom prst="rect">
                          <a:avLst/>
                        </a:prstGeom>
                        <a:noFill/>
                        <a:ln w="38100">
                          <a:noFill/>
                          <a:miter/>
                        </a:ln>
                      </p:spPr>
                    </p:pic>
                  </p:oleObj>
                </mc:Fallback>
              </mc:AlternateContent>
            </a:graphicData>
          </a:graphic>
        </p:graphicFrame>
      </p:grpSp>
      <p:grpSp>
        <p:nvGrpSpPr>
          <p:cNvPr id="9" name="Group 68"/>
          <p:cNvGrpSpPr/>
          <p:nvPr/>
        </p:nvGrpSpPr>
        <p:grpSpPr>
          <a:xfrm>
            <a:off x="4902200" y="3271838"/>
            <a:ext cx="3505200" cy="1952625"/>
            <a:chOff x="432" y="0"/>
            <a:chExt cx="2208" cy="1230"/>
          </a:xfrm>
        </p:grpSpPr>
        <p:sp>
          <p:nvSpPr>
            <p:cNvPr id="61449" name="Rectangle 100"/>
            <p:cNvSpPr/>
            <p:nvPr/>
          </p:nvSpPr>
          <p:spPr>
            <a:xfrm>
              <a:off x="432" y="0"/>
              <a:ext cx="2208" cy="30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0"/>
                </a:spcBef>
                <a:buClrTx/>
                <a:buSzTx/>
                <a:buFont typeface="Arial" panose="020B0604020202020204" pitchFamily="34" charset="0"/>
                <a:buNone/>
              </a:pPr>
              <a:r>
                <a:rPr lang="zh-CN" altLang="en-US" sz="2600" b="1" dirty="0">
                  <a:latin typeface="宋体" panose="02010600030101010101" pitchFamily="2" charset="-122"/>
                </a:rPr>
                <a:t>其相频特性为：</a:t>
              </a:r>
              <a:endParaRPr lang="zh-CN" altLang="en-US" sz="2600" b="1" dirty="0">
                <a:latin typeface="宋体" panose="02010600030101010101" pitchFamily="2" charset="-122"/>
              </a:endParaRPr>
            </a:p>
          </p:txBody>
        </p:sp>
        <p:graphicFrame>
          <p:nvGraphicFramePr>
            <p:cNvPr id="61450" name="Object 70"/>
            <p:cNvGraphicFramePr>
              <a:graphicFrameLocks noChangeAspect="1"/>
            </p:cNvGraphicFramePr>
            <p:nvPr/>
          </p:nvGraphicFramePr>
          <p:xfrm>
            <a:off x="550" y="226"/>
            <a:ext cx="1737" cy="1004"/>
          </p:xfrm>
          <a:graphic>
            <a:graphicData uri="http://schemas.openxmlformats.org/presentationml/2006/ole">
              <mc:AlternateContent xmlns:mc="http://schemas.openxmlformats.org/markup-compatibility/2006">
                <mc:Choice xmlns:v="urn:schemas-microsoft-com:vml" Requires="v">
                  <p:oleObj spid="_x0000_s3232" name="" r:id="rId47" imgW="1612900" imgH="850900" progId="Equation.DSMT4">
                    <p:embed/>
                  </p:oleObj>
                </mc:Choice>
                <mc:Fallback>
                  <p:oleObj name="" r:id="rId47" imgW="1612900" imgH="850900" progId="Equation.DSMT4">
                    <p:embed/>
                    <p:pic>
                      <p:nvPicPr>
                        <p:cNvPr id="0" name="图片 3231"/>
                        <p:cNvPicPr/>
                        <p:nvPr/>
                      </p:nvPicPr>
                      <p:blipFill>
                        <a:blip r:embed="rId48"/>
                        <a:stretch>
                          <a:fillRect/>
                        </a:stretch>
                      </p:blipFill>
                      <p:spPr>
                        <a:xfrm>
                          <a:off x="550" y="226"/>
                          <a:ext cx="1737" cy="1004"/>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4033838" y="2636838"/>
            <a:ext cx="4930775" cy="1377950"/>
            <a:chOff x="136" y="0"/>
            <a:chExt cx="3106" cy="868"/>
          </a:xfrm>
        </p:grpSpPr>
        <p:sp>
          <p:nvSpPr>
            <p:cNvPr id="13342" name="Rectangle 3"/>
            <p:cNvSpPr/>
            <p:nvPr/>
          </p:nvSpPr>
          <p:spPr>
            <a:xfrm>
              <a:off x="136" y="0"/>
              <a:ext cx="3106" cy="336"/>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buClrTx/>
                <a:buSzTx/>
                <a:buFont typeface="Arial" panose="020B0604020202020204" pitchFamily="34" charset="0"/>
                <a:buNone/>
              </a:pPr>
              <a:r>
                <a:rPr lang="zh-CN" altLang="en-US" sz="2800" b="1" dirty="0">
                  <a:latin typeface="宋体" panose="02010600030101010101" pitchFamily="2" charset="-122"/>
                </a:rPr>
                <a:t>令</a:t>
              </a:r>
              <a:r>
                <a:rPr lang="en-US" altLang="zh-CN" sz="2800" i="1" dirty="0">
                  <a:latin typeface="Times New Roman" panose="02020603050405020304" pitchFamily="18" charset="0"/>
                  <a:cs typeface="Times New Roman" panose="02020603050405020304" pitchFamily="18" charset="0"/>
                </a:rPr>
                <a:t>RC</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T</a:t>
              </a:r>
              <a:r>
                <a:rPr lang="zh-CN" altLang="en-US" sz="2800" b="1" dirty="0">
                  <a:latin typeface="宋体" panose="02010600030101010101" pitchFamily="2" charset="-122"/>
                </a:rPr>
                <a:t>，网络的传递函数为：</a:t>
              </a:r>
              <a:endParaRPr lang="zh-CN" altLang="en-US" sz="2800" b="1" dirty="0">
                <a:latin typeface="宋体" panose="02010600030101010101" pitchFamily="2" charset="-122"/>
              </a:endParaRPr>
            </a:p>
          </p:txBody>
        </p:sp>
        <p:graphicFrame>
          <p:nvGraphicFramePr>
            <p:cNvPr id="13343" name="Object 5"/>
            <p:cNvGraphicFramePr>
              <a:graphicFrameLocks noChangeAspect="1"/>
            </p:cNvGraphicFramePr>
            <p:nvPr/>
          </p:nvGraphicFramePr>
          <p:xfrm>
            <a:off x="957" y="318"/>
            <a:ext cx="1165" cy="550"/>
          </p:xfrm>
          <a:graphic>
            <a:graphicData uri="http://schemas.openxmlformats.org/presentationml/2006/ole">
              <mc:AlternateContent xmlns:mc="http://schemas.openxmlformats.org/markup-compatibility/2006">
                <mc:Choice xmlns:v="urn:schemas-microsoft-com:vml" Requires="v">
                  <p:oleObj spid="_x0000_s3083" name="" r:id="rId1" imgW="731520" imgH="335280" progId="Equation.DSMT4">
                    <p:embed/>
                  </p:oleObj>
                </mc:Choice>
                <mc:Fallback>
                  <p:oleObj name="" r:id="rId1" imgW="731520" imgH="335280" progId="Equation.DSMT4">
                    <p:embed/>
                    <p:pic>
                      <p:nvPicPr>
                        <p:cNvPr id="0" name="图片 3082"/>
                        <p:cNvPicPr/>
                        <p:nvPr/>
                      </p:nvPicPr>
                      <p:blipFill>
                        <a:blip r:embed="rId2"/>
                        <a:stretch>
                          <a:fillRect/>
                        </a:stretch>
                      </p:blipFill>
                      <p:spPr>
                        <a:xfrm>
                          <a:off x="957" y="318"/>
                          <a:ext cx="1165" cy="550"/>
                        </a:xfrm>
                        <a:prstGeom prst="rect">
                          <a:avLst/>
                        </a:prstGeom>
                        <a:noFill/>
                        <a:ln w="38100">
                          <a:noFill/>
                          <a:miter/>
                        </a:ln>
                      </p:spPr>
                    </p:pic>
                  </p:oleObj>
                </mc:Fallback>
              </mc:AlternateContent>
            </a:graphicData>
          </a:graphic>
        </p:graphicFrame>
      </p:grpSp>
      <p:graphicFrame>
        <p:nvGraphicFramePr>
          <p:cNvPr id="14342" name="Object 6"/>
          <p:cNvGraphicFramePr>
            <a:graphicFrameLocks noChangeAspect="1"/>
          </p:cNvGraphicFramePr>
          <p:nvPr/>
        </p:nvGraphicFramePr>
        <p:xfrm>
          <a:off x="4760913" y="1593850"/>
          <a:ext cx="3476625" cy="933450"/>
        </p:xfrm>
        <a:graphic>
          <a:graphicData uri="http://schemas.openxmlformats.org/presentationml/2006/ole">
            <mc:AlternateContent xmlns:mc="http://schemas.openxmlformats.org/markup-compatibility/2006">
              <mc:Choice xmlns:v="urn:schemas-microsoft-com:vml" Requires="v">
                <p:oleObj spid="_x0000_s3084" name="" r:id="rId3" imgW="1358900" imgH="368300" progId="Equation.DSMT4">
                  <p:embed/>
                </p:oleObj>
              </mc:Choice>
              <mc:Fallback>
                <p:oleObj name="" r:id="rId3" imgW="1358900" imgH="368300" progId="Equation.DSMT4">
                  <p:embed/>
                  <p:pic>
                    <p:nvPicPr>
                      <p:cNvPr id="0" name="图片 3083"/>
                      <p:cNvPicPr/>
                      <p:nvPr/>
                    </p:nvPicPr>
                    <p:blipFill>
                      <a:blip r:embed="rId4"/>
                      <a:stretch>
                        <a:fillRect/>
                      </a:stretch>
                    </p:blipFill>
                    <p:spPr>
                      <a:xfrm>
                        <a:off x="4760913" y="1593850"/>
                        <a:ext cx="3476625" cy="933450"/>
                      </a:xfrm>
                      <a:prstGeom prst="rect">
                        <a:avLst/>
                      </a:prstGeom>
                      <a:noFill/>
                      <a:ln w="38100">
                        <a:noFill/>
                        <a:miter/>
                      </a:ln>
                    </p:spPr>
                  </p:pic>
                </p:oleObj>
              </mc:Fallback>
            </mc:AlternateContent>
          </a:graphicData>
        </a:graphic>
      </p:graphicFrame>
      <p:grpSp>
        <p:nvGrpSpPr>
          <p:cNvPr id="4" name="Group 7"/>
          <p:cNvGrpSpPr/>
          <p:nvPr/>
        </p:nvGrpSpPr>
        <p:grpSpPr>
          <a:xfrm>
            <a:off x="179388" y="836613"/>
            <a:ext cx="4403725" cy="3205162"/>
            <a:chOff x="0" y="0"/>
            <a:chExt cx="2774" cy="2019"/>
          </a:xfrm>
        </p:grpSpPr>
        <p:grpSp>
          <p:nvGrpSpPr>
            <p:cNvPr id="13322" name="Group 8"/>
            <p:cNvGrpSpPr/>
            <p:nvPr/>
          </p:nvGrpSpPr>
          <p:grpSpPr>
            <a:xfrm>
              <a:off x="0" y="477"/>
              <a:ext cx="2352" cy="1542"/>
              <a:chOff x="0" y="0"/>
              <a:chExt cx="2352" cy="1542"/>
            </a:xfrm>
          </p:grpSpPr>
          <p:sp>
            <p:nvSpPr>
              <p:cNvPr id="13324" name="AutoShape 8"/>
              <p:cNvSpPr/>
              <p:nvPr/>
            </p:nvSpPr>
            <p:spPr>
              <a:xfrm>
                <a:off x="0" y="0"/>
                <a:ext cx="2352" cy="1536"/>
              </a:xfrm>
              <a:prstGeom prst="flowChartAlternateProcess">
                <a:avLst/>
              </a:prstGeom>
              <a:noFill/>
              <a:ln w="19050">
                <a:noFill/>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25" name="Line 9"/>
              <p:cNvSpPr/>
              <p:nvPr/>
            </p:nvSpPr>
            <p:spPr>
              <a:xfrm>
                <a:off x="240" y="424"/>
                <a:ext cx="672" cy="0"/>
              </a:xfrm>
              <a:prstGeom prst="line">
                <a:avLst/>
              </a:prstGeom>
              <a:ln w="19050" cap="flat" cmpd="sng">
                <a:solidFill>
                  <a:schemeClr val="tx2"/>
                </a:solidFill>
                <a:prstDash val="solid"/>
                <a:headEnd type="none" w="med" len="med"/>
                <a:tailEnd type="none" w="med" len="med"/>
              </a:ln>
            </p:spPr>
          </p:sp>
          <p:sp>
            <p:nvSpPr>
              <p:cNvPr id="13326" name="Line 10"/>
              <p:cNvSpPr/>
              <p:nvPr/>
            </p:nvSpPr>
            <p:spPr>
              <a:xfrm>
                <a:off x="240" y="1145"/>
                <a:ext cx="1872" cy="0"/>
              </a:xfrm>
              <a:prstGeom prst="line">
                <a:avLst/>
              </a:prstGeom>
              <a:ln w="19050" cap="flat" cmpd="sng">
                <a:solidFill>
                  <a:schemeClr val="tx2"/>
                </a:solidFill>
                <a:prstDash val="solid"/>
                <a:headEnd type="none" w="med" len="med"/>
                <a:tailEnd type="none" w="med" len="med"/>
              </a:ln>
            </p:spPr>
          </p:sp>
          <p:sp>
            <p:nvSpPr>
              <p:cNvPr id="13327" name="Line 11"/>
              <p:cNvSpPr/>
              <p:nvPr/>
            </p:nvSpPr>
            <p:spPr>
              <a:xfrm>
                <a:off x="1296" y="424"/>
                <a:ext cx="816" cy="0"/>
              </a:xfrm>
              <a:prstGeom prst="line">
                <a:avLst/>
              </a:prstGeom>
              <a:ln w="19050" cap="flat" cmpd="sng">
                <a:solidFill>
                  <a:schemeClr val="tx2"/>
                </a:solidFill>
                <a:prstDash val="solid"/>
                <a:headEnd type="none" w="med" len="med"/>
                <a:tailEnd type="none" w="med" len="med"/>
              </a:ln>
            </p:spPr>
          </p:sp>
          <p:sp>
            <p:nvSpPr>
              <p:cNvPr id="13328" name="Rectangle 12"/>
              <p:cNvSpPr/>
              <p:nvPr/>
            </p:nvSpPr>
            <p:spPr>
              <a:xfrm>
                <a:off x="912" y="382"/>
                <a:ext cx="384" cy="84"/>
              </a:xfrm>
              <a:prstGeom prst="rect">
                <a:avLst/>
              </a:prstGeom>
              <a:noFill/>
              <a:ln w="19050"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29" name="Line 13"/>
              <p:cNvSpPr/>
              <p:nvPr/>
            </p:nvSpPr>
            <p:spPr>
              <a:xfrm>
                <a:off x="1776" y="424"/>
                <a:ext cx="0" cy="297"/>
              </a:xfrm>
              <a:prstGeom prst="line">
                <a:avLst/>
              </a:prstGeom>
              <a:ln w="19050" cap="flat" cmpd="sng">
                <a:solidFill>
                  <a:schemeClr val="tx2"/>
                </a:solidFill>
                <a:prstDash val="solid"/>
                <a:headEnd type="none" w="med" len="med"/>
                <a:tailEnd type="none" w="med" len="med"/>
              </a:ln>
            </p:spPr>
          </p:sp>
          <p:sp>
            <p:nvSpPr>
              <p:cNvPr id="13330" name="Line 14"/>
              <p:cNvSpPr/>
              <p:nvPr/>
            </p:nvSpPr>
            <p:spPr>
              <a:xfrm>
                <a:off x="1776" y="806"/>
                <a:ext cx="0" cy="339"/>
              </a:xfrm>
              <a:prstGeom prst="line">
                <a:avLst/>
              </a:prstGeom>
              <a:ln w="19050" cap="flat" cmpd="sng">
                <a:solidFill>
                  <a:schemeClr val="tx2"/>
                </a:solidFill>
                <a:prstDash val="solid"/>
                <a:headEnd type="none" w="med" len="med"/>
                <a:tailEnd type="none" w="med" len="med"/>
              </a:ln>
            </p:spPr>
          </p:sp>
          <p:sp>
            <p:nvSpPr>
              <p:cNvPr id="13331" name="Line 15"/>
              <p:cNvSpPr/>
              <p:nvPr/>
            </p:nvSpPr>
            <p:spPr>
              <a:xfrm>
                <a:off x="1680" y="721"/>
                <a:ext cx="192" cy="0"/>
              </a:xfrm>
              <a:prstGeom prst="line">
                <a:avLst/>
              </a:prstGeom>
              <a:ln w="19050" cap="flat" cmpd="sng">
                <a:solidFill>
                  <a:schemeClr val="tx2"/>
                </a:solidFill>
                <a:prstDash val="solid"/>
                <a:headEnd type="none" w="med" len="med"/>
                <a:tailEnd type="none" w="med" len="med"/>
              </a:ln>
            </p:spPr>
          </p:sp>
          <p:sp>
            <p:nvSpPr>
              <p:cNvPr id="13332" name="Line 16"/>
              <p:cNvSpPr/>
              <p:nvPr/>
            </p:nvSpPr>
            <p:spPr>
              <a:xfrm>
                <a:off x="1680" y="806"/>
                <a:ext cx="192" cy="0"/>
              </a:xfrm>
              <a:prstGeom prst="line">
                <a:avLst/>
              </a:prstGeom>
              <a:ln w="19050" cap="flat" cmpd="sng">
                <a:solidFill>
                  <a:schemeClr val="tx2"/>
                </a:solidFill>
                <a:prstDash val="solid"/>
                <a:headEnd type="none" w="med" len="med"/>
                <a:tailEnd type="none" w="med" len="med"/>
              </a:ln>
            </p:spPr>
          </p:sp>
          <p:sp>
            <p:nvSpPr>
              <p:cNvPr id="13333" name="AutoShape 17"/>
              <p:cNvSpPr/>
              <p:nvPr/>
            </p:nvSpPr>
            <p:spPr>
              <a:xfrm>
                <a:off x="144" y="382"/>
                <a:ext cx="96" cy="84"/>
              </a:xfrm>
              <a:prstGeom prst="flowChartConnector">
                <a:avLst/>
              </a:prstGeom>
              <a:noFill/>
              <a:ln w="1905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34" name="AutoShape 18"/>
              <p:cNvSpPr/>
              <p:nvPr/>
            </p:nvSpPr>
            <p:spPr>
              <a:xfrm>
                <a:off x="144" y="1102"/>
                <a:ext cx="96" cy="85"/>
              </a:xfrm>
              <a:prstGeom prst="flowChartConnector">
                <a:avLst/>
              </a:prstGeom>
              <a:noFill/>
              <a:ln w="1905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35" name="AutoShape 19"/>
              <p:cNvSpPr/>
              <p:nvPr/>
            </p:nvSpPr>
            <p:spPr>
              <a:xfrm>
                <a:off x="2112" y="382"/>
                <a:ext cx="96" cy="84"/>
              </a:xfrm>
              <a:prstGeom prst="flowChartConnector">
                <a:avLst/>
              </a:prstGeom>
              <a:noFill/>
              <a:ln w="1905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36" name="AutoShape 20"/>
              <p:cNvSpPr/>
              <p:nvPr/>
            </p:nvSpPr>
            <p:spPr>
              <a:xfrm>
                <a:off x="2112" y="1102"/>
                <a:ext cx="96" cy="85"/>
              </a:xfrm>
              <a:prstGeom prst="flowChartConnector">
                <a:avLst/>
              </a:prstGeom>
              <a:noFill/>
              <a:ln w="1905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3337" name="Rectangle 21"/>
              <p:cNvSpPr/>
              <p:nvPr/>
            </p:nvSpPr>
            <p:spPr>
              <a:xfrm>
                <a:off x="129" y="616"/>
                <a:ext cx="309" cy="365"/>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u</a:t>
                </a:r>
                <a:r>
                  <a:rPr lang="en-US" altLang="zh-CN" i="1" baseline="-25000" dirty="0">
                    <a:latin typeface="Times New Roman" panose="02020603050405020304" pitchFamily="18" charset="0"/>
                  </a:rPr>
                  <a:t>r</a:t>
                </a:r>
                <a:endParaRPr lang="en-US" altLang="zh-CN" i="1" baseline="-25000" dirty="0">
                  <a:latin typeface="Times New Roman" panose="02020603050405020304" pitchFamily="18" charset="0"/>
                </a:endParaRPr>
              </a:p>
            </p:txBody>
          </p:sp>
          <p:sp>
            <p:nvSpPr>
              <p:cNvPr id="13338" name="Rectangle 22"/>
              <p:cNvSpPr/>
              <p:nvPr/>
            </p:nvSpPr>
            <p:spPr>
              <a:xfrm>
                <a:off x="1956" y="624"/>
                <a:ext cx="319" cy="365"/>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u</a:t>
                </a:r>
                <a:r>
                  <a:rPr lang="en-US" altLang="zh-CN" i="1" baseline="-25000" dirty="0">
                    <a:latin typeface="Times New Roman" panose="02020603050405020304" pitchFamily="18" charset="0"/>
                  </a:rPr>
                  <a:t>c</a:t>
                </a:r>
                <a:endParaRPr lang="en-US" altLang="zh-CN" i="1" baseline="-25000" dirty="0">
                  <a:latin typeface="Times New Roman" panose="02020603050405020304" pitchFamily="18" charset="0"/>
                </a:endParaRPr>
              </a:p>
            </p:txBody>
          </p:sp>
          <p:sp>
            <p:nvSpPr>
              <p:cNvPr id="13339" name="Rectangle 23"/>
              <p:cNvSpPr/>
              <p:nvPr/>
            </p:nvSpPr>
            <p:spPr>
              <a:xfrm>
                <a:off x="985" y="113"/>
                <a:ext cx="244" cy="288"/>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R</a:t>
                </a:r>
                <a:endParaRPr lang="en-US" altLang="zh-CN" sz="2400" dirty="0">
                  <a:latin typeface="Times New Roman" panose="02020603050405020304" pitchFamily="18" charset="0"/>
                  <a:ea typeface="Times New Roman" panose="02020603050405020304" pitchFamily="18" charset="0"/>
                </a:endParaRPr>
              </a:p>
            </p:txBody>
          </p:sp>
          <p:sp>
            <p:nvSpPr>
              <p:cNvPr id="13340" name="Rectangle 24"/>
              <p:cNvSpPr/>
              <p:nvPr/>
            </p:nvSpPr>
            <p:spPr>
              <a:xfrm>
                <a:off x="1416" y="607"/>
                <a:ext cx="244" cy="288"/>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C</a:t>
                </a:r>
                <a:endParaRPr lang="en-US" altLang="zh-CN" sz="2400" dirty="0">
                  <a:latin typeface="Times New Roman" panose="02020603050405020304" pitchFamily="18" charset="0"/>
                  <a:ea typeface="Times New Roman" panose="02020603050405020304" pitchFamily="18" charset="0"/>
                </a:endParaRPr>
              </a:p>
            </p:txBody>
          </p:sp>
          <p:sp>
            <p:nvSpPr>
              <p:cNvPr id="13341" name="Rectangle 25"/>
              <p:cNvSpPr/>
              <p:nvPr/>
            </p:nvSpPr>
            <p:spPr>
              <a:xfrm>
                <a:off x="1199" y="1215"/>
                <a:ext cx="116" cy="32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2800" b="1" dirty="0">
                  <a:solidFill>
                    <a:schemeClr val="tx1"/>
                  </a:solidFill>
                  <a:latin typeface="宋体" panose="02010600030101010101" pitchFamily="2" charset="-122"/>
                </a:endParaRPr>
              </a:p>
            </p:txBody>
          </p:sp>
        </p:grpSp>
        <p:sp>
          <p:nvSpPr>
            <p:cNvPr id="13323" name="Rectangle 26"/>
            <p:cNvSpPr/>
            <p:nvPr/>
          </p:nvSpPr>
          <p:spPr>
            <a:xfrm>
              <a:off x="132" y="0"/>
              <a:ext cx="2642" cy="327"/>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以一个简单的</a:t>
              </a:r>
              <a:r>
                <a:rPr lang="en-US" altLang="zh-CN" sz="2800" i="1" dirty="0">
                  <a:latin typeface="Times New Roman" panose="02020603050405020304" pitchFamily="18" charset="0"/>
                  <a:cs typeface="Times New Roman" panose="02020603050405020304" pitchFamily="18" charset="0"/>
                </a:rPr>
                <a:t>RC</a:t>
              </a:r>
              <a:r>
                <a:rPr lang="zh-CN" altLang="en-US" sz="2800" b="1" dirty="0">
                  <a:latin typeface="宋体" panose="02010600030101010101" pitchFamily="2" charset="-122"/>
                </a:rPr>
                <a:t>网络为例</a:t>
              </a:r>
              <a:endParaRPr lang="zh-CN" altLang="en-US" sz="2800" b="1" dirty="0">
                <a:latin typeface="宋体" panose="02010600030101010101" pitchFamily="2" charset="-122"/>
              </a:endParaRPr>
            </a:p>
          </p:txBody>
        </p:sp>
      </p:grpSp>
      <p:sp>
        <p:nvSpPr>
          <p:cNvPr id="3" name="Rectangle 27"/>
          <p:cNvSpPr/>
          <p:nvPr/>
        </p:nvSpPr>
        <p:spPr>
          <a:xfrm>
            <a:off x="779463" y="4664075"/>
            <a:ext cx="3683000" cy="533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buClrTx/>
              <a:buSzTx/>
              <a:buFont typeface="Arial" panose="020B0604020202020204" pitchFamily="34" charset="0"/>
              <a:buNone/>
            </a:pPr>
            <a:r>
              <a:rPr lang="zh-CN" altLang="en-US" sz="2800" b="1" dirty="0">
                <a:latin typeface="宋体" panose="02010600030101010101" pitchFamily="2" charset="-122"/>
              </a:rPr>
              <a:t>若输入为正弦信号：</a:t>
            </a:r>
            <a:endParaRPr lang="zh-CN" altLang="en-US" sz="2800" b="1" dirty="0">
              <a:latin typeface="宋体" panose="02010600030101010101" pitchFamily="2" charset="-122"/>
            </a:endParaRPr>
          </a:p>
        </p:txBody>
      </p:sp>
      <p:graphicFrame>
        <p:nvGraphicFramePr>
          <p:cNvPr id="14344" name="Object 30"/>
          <p:cNvGraphicFramePr>
            <a:graphicFrameLocks noChangeAspect="1"/>
          </p:cNvGraphicFramePr>
          <p:nvPr/>
        </p:nvGraphicFramePr>
        <p:xfrm>
          <a:off x="4116388" y="4664075"/>
          <a:ext cx="2441575" cy="603250"/>
        </p:xfrm>
        <a:graphic>
          <a:graphicData uri="http://schemas.openxmlformats.org/presentationml/2006/ole">
            <mc:AlternateContent xmlns:mc="http://schemas.openxmlformats.org/markup-compatibility/2006">
              <mc:Choice xmlns:v="urn:schemas-microsoft-com:vml" Requires="v">
                <p:oleObj spid="_x0000_s3096" name="" r:id="rId5" imgW="837565" imgH="215900" progId="Equation.DSMT4">
                  <p:embed/>
                </p:oleObj>
              </mc:Choice>
              <mc:Fallback>
                <p:oleObj name="" r:id="rId5" imgW="837565" imgH="215900" progId="Equation.DSMT4">
                  <p:embed/>
                  <p:pic>
                    <p:nvPicPr>
                      <p:cNvPr id="0" name="图片 3095"/>
                      <p:cNvPicPr/>
                      <p:nvPr/>
                    </p:nvPicPr>
                    <p:blipFill>
                      <a:blip r:embed="rId6"/>
                      <a:stretch>
                        <a:fillRect/>
                      </a:stretch>
                    </p:blipFill>
                    <p:spPr>
                      <a:xfrm>
                        <a:off x="4116388" y="4664075"/>
                        <a:ext cx="2441575" cy="603250"/>
                      </a:xfrm>
                      <a:prstGeom prst="rect">
                        <a:avLst/>
                      </a:prstGeom>
                      <a:noFill/>
                      <a:ln w="38100">
                        <a:noFill/>
                        <a:miter/>
                      </a:ln>
                    </p:spPr>
                  </p:pic>
                </p:oleObj>
              </mc:Fallback>
            </mc:AlternateContent>
          </a:graphicData>
        </a:graphic>
      </p:graphicFrame>
      <p:sp>
        <p:nvSpPr>
          <p:cNvPr id="14345" name="Rectangle 29"/>
          <p:cNvSpPr/>
          <p:nvPr/>
        </p:nvSpPr>
        <p:spPr>
          <a:xfrm>
            <a:off x="3382963" y="5380038"/>
            <a:ext cx="7080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则：</a:t>
            </a:r>
            <a:endParaRPr lang="zh-CN" altLang="en-US" sz="2800" b="1" dirty="0">
              <a:latin typeface="宋体" panose="02010600030101010101" pitchFamily="2" charset="-122"/>
            </a:endParaRPr>
          </a:p>
        </p:txBody>
      </p:sp>
      <p:graphicFrame>
        <p:nvGraphicFramePr>
          <p:cNvPr id="14346" name="Object 32"/>
          <p:cNvGraphicFramePr>
            <a:graphicFrameLocks noChangeAspect="1"/>
          </p:cNvGraphicFramePr>
          <p:nvPr/>
        </p:nvGraphicFramePr>
        <p:xfrm>
          <a:off x="4140200" y="5295900"/>
          <a:ext cx="4321175" cy="814388"/>
        </p:xfrm>
        <a:graphic>
          <a:graphicData uri="http://schemas.openxmlformats.org/presentationml/2006/ole">
            <mc:AlternateContent xmlns:mc="http://schemas.openxmlformats.org/markup-compatibility/2006">
              <mc:Choice xmlns:v="urn:schemas-microsoft-com:vml" Requires="v">
                <p:oleObj spid="_x0000_s3095" name="" r:id="rId7" imgW="1899920" imgH="304800" progId="Equation.DSMT4">
                  <p:embed/>
                </p:oleObj>
              </mc:Choice>
              <mc:Fallback>
                <p:oleObj name="" r:id="rId7" imgW="1899920" imgH="304800" progId="Equation.DSMT4">
                  <p:embed/>
                  <p:pic>
                    <p:nvPicPr>
                      <p:cNvPr id="0" name="图片 3094"/>
                      <p:cNvPicPr/>
                      <p:nvPr/>
                    </p:nvPicPr>
                    <p:blipFill>
                      <a:blip r:embed="rId8"/>
                      <a:stretch>
                        <a:fillRect/>
                      </a:stretch>
                    </p:blipFill>
                    <p:spPr>
                      <a:xfrm>
                        <a:off x="4140200" y="5295900"/>
                        <a:ext cx="4321175" cy="814388"/>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342"/>
                                        </p:tgtEl>
                                        <p:attrNameLst>
                                          <p:attrName>style.visibility</p:attrName>
                                        </p:attrNameLst>
                                      </p:cBhvr>
                                      <p:to>
                                        <p:strVal val="visible"/>
                                      </p:to>
                                    </p:set>
                                    <p:anim calcmode="lin" valueType="num">
                                      <p:cBhvr additive="base">
                                        <p:cTn id="13" dur="500" fill="hold"/>
                                        <p:tgtEl>
                                          <p:spTgt spid="14342"/>
                                        </p:tgtEl>
                                        <p:attrNameLst>
                                          <p:attrName>ppt_x</p:attrName>
                                        </p:attrNameLst>
                                      </p:cBhvr>
                                      <p:tavLst>
                                        <p:tav tm="0">
                                          <p:val>
                                            <p:strVal val="0-#ppt_w/2"/>
                                          </p:val>
                                        </p:tav>
                                        <p:tav tm="100000">
                                          <p:val>
                                            <p:strVal val="#ppt_x"/>
                                          </p:val>
                                        </p:tav>
                                      </p:tavLst>
                                    </p:anim>
                                    <p:anim calcmode="lin" valueType="num">
                                      <p:cBhvr additive="base">
                                        <p:cTn id="14" dur="500" fill="hold"/>
                                        <p:tgtEl>
                                          <p:spTgt spid="143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344"/>
                                        </p:tgtEl>
                                        <p:attrNameLst>
                                          <p:attrName>style.visibility</p:attrName>
                                        </p:attrNameLst>
                                      </p:cBhvr>
                                      <p:to>
                                        <p:strVal val="visible"/>
                                      </p:to>
                                    </p:set>
                                    <p:anim calcmode="lin" valueType="num">
                                      <p:cBhvr additive="base">
                                        <p:cTn id="29" dur="500" fill="hold"/>
                                        <p:tgtEl>
                                          <p:spTgt spid="14344"/>
                                        </p:tgtEl>
                                        <p:attrNameLst>
                                          <p:attrName>ppt_x</p:attrName>
                                        </p:attrNameLst>
                                      </p:cBhvr>
                                      <p:tavLst>
                                        <p:tav tm="0">
                                          <p:val>
                                            <p:strVal val="#ppt_x"/>
                                          </p:val>
                                        </p:tav>
                                        <p:tav tm="100000">
                                          <p:val>
                                            <p:strVal val="#ppt_x"/>
                                          </p:val>
                                        </p:tav>
                                      </p:tavLst>
                                    </p:anim>
                                    <p:anim calcmode="lin" valueType="num">
                                      <p:cBhvr additive="base">
                                        <p:cTn id="30"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345"/>
                                        </p:tgtEl>
                                        <p:attrNameLst>
                                          <p:attrName>style.visibility</p:attrName>
                                        </p:attrNameLst>
                                      </p:cBhvr>
                                      <p:to>
                                        <p:strVal val="visible"/>
                                      </p:to>
                                    </p:set>
                                    <p:anim calcmode="lin" valueType="num">
                                      <p:cBhvr additive="base">
                                        <p:cTn id="35" dur="500" fill="hold"/>
                                        <p:tgtEl>
                                          <p:spTgt spid="14345"/>
                                        </p:tgtEl>
                                        <p:attrNameLst>
                                          <p:attrName>ppt_x</p:attrName>
                                        </p:attrNameLst>
                                      </p:cBhvr>
                                      <p:tavLst>
                                        <p:tav tm="0">
                                          <p:val>
                                            <p:strVal val="#ppt_x"/>
                                          </p:val>
                                        </p:tav>
                                        <p:tav tm="100000">
                                          <p:val>
                                            <p:strVal val="#ppt_x"/>
                                          </p:val>
                                        </p:tav>
                                      </p:tavLst>
                                    </p:anim>
                                    <p:anim calcmode="lin" valueType="num">
                                      <p:cBhvr additive="base">
                                        <p:cTn id="36" dur="500" fill="hold"/>
                                        <p:tgtEl>
                                          <p:spTgt spid="143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346"/>
                                        </p:tgtEl>
                                        <p:attrNameLst>
                                          <p:attrName>style.visibility</p:attrName>
                                        </p:attrNameLst>
                                      </p:cBhvr>
                                      <p:to>
                                        <p:strVal val="visible"/>
                                      </p:to>
                                    </p:set>
                                    <p:anim calcmode="lin" valueType="num">
                                      <p:cBhvr additive="base">
                                        <p:cTn id="39" dur="500" fill="hold"/>
                                        <p:tgtEl>
                                          <p:spTgt spid="14346"/>
                                        </p:tgtEl>
                                        <p:attrNameLst>
                                          <p:attrName>ppt_x</p:attrName>
                                        </p:attrNameLst>
                                      </p:cBhvr>
                                      <p:tavLst>
                                        <p:tav tm="0">
                                          <p:val>
                                            <p:strVal val="#ppt_x"/>
                                          </p:val>
                                        </p:tav>
                                        <p:tav tm="100000">
                                          <p:val>
                                            <p:strVal val="#ppt_x"/>
                                          </p:val>
                                        </p:tav>
                                      </p:tavLst>
                                    </p:anim>
                                    <p:anim calcmode="lin" valueType="num">
                                      <p:cBhvr additive="base">
                                        <p:cTn id="40" dur="500" fill="hold"/>
                                        <p:tgtEl>
                                          <p:spTgt spid="143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3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1"/>
          <p:cNvGrpSpPr/>
          <p:nvPr/>
        </p:nvGrpSpPr>
        <p:grpSpPr>
          <a:xfrm>
            <a:off x="2141538" y="2738438"/>
            <a:ext cx="4826000" cy="3744912"/>
            <a:chOff x="0" y="0"/>
            <a:chExt cx="3128" cy="2496"/>
          </a:xfrm>
        </p:grpSpPr>
        <p:sp>
          <p:nvSpPr>
            <p:cNvPr id="62477" name="AutoShape 133"/>
            <p:cNvSpPr/>
            <p:nvPr/>
          </p:nvSpPr>
          <p:spPr>
            <a:xfrm>
              <a:off x="0" y="0"/>
              <a:ext cx="3128" cy="2496"/>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62478" name="Object 13"/>
            <p:cNvGraphicFramePr>
              <a:graphicFrameLocks noChangeAspect="1"/>
            </p:cNvGraphicFramePr>
            <p:nvPr/>
          </p:nvGraphicFramePr>
          <p:xfrm>
            <a:off x="2192" y="1880"/>
            <a:ext cx="192" cy="149"/>
          </p:xfrm>
          <a:graphic>
            <a:graphicData uri="http://schemas.openxmlformats.org/presentationml/2006/ole">
              <mc:AlternateContent xmlns:mc="http://schemas.openxmlformats.org/markup-compatibility/2006">
                <mc:Choice xmlns:v="urn:schemas-microsoft-com:vml" Requires="v">
                  <p:oleObj spid="_x0000_s3234" name="" r:id="rId1" imgW="162560" imgH="111760" progId="Equation.3">
                    <p:embed/>
                  </p:oleObj>
                </mc:Choice>
                <mc:Fallback>
                  <p:oleObj name="" r:id="rId1" imgW="162560" imgH="111760" progId="Equation.3">
                    <p:embed/>
                    <p:pic>
                      <p:nvPicPr>
                        <p:cNvPr id="0" name="图片 3233"/>
                        <p:cNvPicPr/>
                        <p:nvPr/>
                      </p:nvPicPr>
                      <p:blipFill>
                        <a:blip r:embed="rId2"/>
                        <a:stretch>
                          <a:fillRect/>
                        </a:stretch>
                      </p:blipFill>
                      <p:spPr>
                        <a:xfrm>
                          <a:off x="2192" y="1880"/>
                          <a:ext cx="192" cy="149"/>
                        </a:xfrm>
                        <a:prstGeom prst="rect">
                          <a:avLst/>
                        </a:prstGeom>
                        <a:noFill/>
                        <a:ln w="38100">
                          <a:noFill/>
                          <a:miter/>
                        </a:ln>
                      </p:spPr>
                    </p:pic>
                  </p:oleObj>
                </mc:Fallback>
              </mc:AlternateContent>
            </a:graphicData>
          </a:graphic>
        </p:graphicFrame>
        <p:grpSp>
          <p:nvGrpSpPr>
            <p:cNvPr id="62479" name="Group 14"/>
            <p:cNvGrpSpPr/>
            <p:nvPr/>
          </p:nvGrpSpPr>
          <p:grpSpPr>
            <a:xfrm>
              <a:off x="272" y="165"/>
              <a:ext cx="2688" cy="1995"/>
              <a:chOff x="0" y="0"/>
              <a:chExt cx="5088" cy="3840"/>
            </a:xfrm>
          </p:grpSpPr>
          <p:grpSp>
            <p:nvGrpSpPr>
              <p:cNvPr id="62522" name="Group 15"/>
              <p:cNvGrpSpPr/>
              <p:nvPr/>
            </p:nvGrpSpPr>
            <p:grpSpPr>
              <a:xfrm>
                <a:off x="0" y="0"/>
                <a:ext cx="5088" cy="3840"/>
                <a:chOff x="0" y="0"/>
                <a:chExt cx="2544" cy="2016"/>
              </a:xfrm>
            </p:grpSpPr>
            <p:sp>
              <p:nvSpPr>
                <p:cNvPr id="62547" name="Line 137"/>
                <p:cNvSpPr/>
                <p:nvPr/>
              </p:nvSpPr>
              <p:spPr>
                <a:xfrm>
                  <a:off x="0" y="0"/>
                  <a:ext cx="2544" cy="0"/>
                </a:xfrm>
                <a:prstGeom prst="line">
                  <a:avLst/>
                </a:prstGeom>
                <a:ln w="9525" cap="flat" cmpd="sng">
                  <a:solidFill>
                    <a:schemeClr val="tx1"/>
                  </a:solidFill>
                  <a:prstDash val="solid"/>
                  <a:headEnd type="none" w="med" len="med"/>
                  <a:tailEnd type="none" w="med" len="med"/>
                </a:ln>
              </p:spPr>
            </p:sp>
            <p:grpSp>
              <p:nvGrpSpPr>
                <p:cNvPr id="62548" name="Group 17"/>
                <p:cNvGrpSpPr/>
                <p:nvPr/>
              </p:nvGrpSpPr>
              <p:grpSpPr>
                <a:xfrm>
                  <a:off x="0" y="0"/>
                  <a:ext cx="2544" cy="2016"/>
                  <a:chOff x="0" y="0"/>
                  <a:chExt cx="2544" cy="2016"/>
                </a:xfrm>
              </p:grpSpPr>
              <p:grpSp>
                <p:nvGrpSpPr>
                  <p:cNvPr id="62549" name="Group 18"/>
                  <p:cNvGrpSpPr/>
                  <p:nvPr/>
                </p:nvGrpSpPr>
                <p:grpSpPr>
                  <a:xfrm>
                    <a:off x="0" y="144"/>
                    <a:ext cx="2544" cy="864"/>
                    <a:chOff x="0" y="0"/>
                    <a:chExt cx="2544" cy="864"/>
                  </a:xfrm>
                </p:grpSpPr>
                <p:sp>
                  <p:nvSpPr>
                    <p:cNvPr id="62584" name="Line 140"/>
                    <p:cNvSpPr/>
                    <p:nvPr/>
                  </p:nvSpPr>
                  <p:spPr>
                    <a:xfrm>
                      <a:off x="0" y="864"/>
                      <a:ext cx="2544" cy="0"/>
                    </a:xfrm>
                    <a:prstGeom prst="line">
                      <a:avLst/>
                    </a:prstGeom>
                    <a:ln w="9525" cap="flat" cmpd="sng">
                      <a:solidFill>
                        <a:schemeClr val="tx1"/>
                      </a:solidFill>
                      <a:prstDash val="solid"/>
                      <a:headEnd type="none" w="med" len="med"/>
                      <a:tailEnd type="none" w="med" len="med"/>
                    </a:ln>
                  </p:spPr>
                </p:sp>
                <p:sp>
                  <p:nvSpPr>
                    <p:cNvPr id="62585" name="Line 141"/>
                    <p:cNvSpPr/>
                    <p:nvPr/>
                  </p:nvSpPr>
                  <p:spPr>
                    <a:xfrm>
                      <a:off x="0" y="0"/>
                      <a:ext cx="2544" cy="0"/>
                    </a:xfrm>
                    <a:prstGeom prst="line">
                      <a:avLst/>
                    </a:prstGeom>
                    <a:ln w="9525" cap="flat" cmpd="sng">
                      <a:solidFill>
                        <a:schemeClr val="tx1"/>
                      </a:solidFill>
                      <a:prstDash val="solid"/>
                      <a:headEnd type="none" w="med" len="med"/>
                      <a:tailEnd type="none" w="med" len="med"/>
                    </a:ln>
                  </p:spPr>
                </p:sp>
                <p:sp>
                  <p:nvSpPr>
                    <p:cNvPr id="62586" name="Line 142"/>
                    <p:cNvSpPr/>
                    <p:nvPr/>
                  </p:nvSpPr>
                  <p:spPr>
                    <a:xfrm>
                      <a:off x="0" y="576"/>
                      <a:ext cx="2544" cy="0"/>
                    </a:xfrm>
                    <a:prstGeom prst="line">
                      <a:avLst/>
                    </a:prstGeom>
                    <a:ln w="9525" cap="flat" cmpd="sng">
                      <a:solidFill>
                        <a:schemeClr val="tx1"/>
                      </a:solidFill>
                      <a:prstDash val="solid"/>
                      <a:headEnd type="none" w="med" len="med"/>
                      <a:tailEnd type="none" w="med" len="med"/>
                    </a:ln>
                  </p:spPr>
                </p:sp>
                <p:sp>
                  <p:nvSpPr>
                    <p:cNvPr id="62587" name="Line 143"/>
                    <p:cNvSpPr/>
                    <p:nvPr/>
                  </p:nvSpPr>
                  <p:spPr>
                    <a:xfrm>
                      <a:off x="0" y="144"/>
                      <a:ext cx="2544" cy="0"/>
                    </a:xfrm>
                    <a:prstGeom prst="line">
                      <a:avLst/>
                    </a:prstGeom>
                    <a:ln w="9525" cap="flat" cmpd="sng">
                      <a:solidFill>
                        <a:schemeClr val="tx1"/>
                      </a:solidFill>
                      <a:prstDash val="solid"/>
                      <a:headEnd type="none" w="med" len="med"/>
                      <a:tailEnd type="none" w="med" len="med"/>
                    </a:ln>
                  </p:spPr>
                </p:sp>
                <p:sp>
                  <p:nvSpPr>
                    <p:cNvPr id="62588" name="Line 144"/>
                    <p:cNvSpPr/>
                    <p:nvPr/>
                  </p:nvSpPr>
                  <p:spPr>
                    <a:xfrm>
                      <a:off x="0" y="288"/>
                      <a:ext cx="2544" cy="0"/>
                    </a:xfrm>
                    <a:prstGeom prst="line">
                      <a:avLst/>
                    </a:prstGeom>
                    <a:ln w="9525" cap="flat" cmpd="sng">
                      <a:solidFill>
                        <a:schemeClr val="tx1"/>
                      </a:solidFill>
                      <a:prstDash val="solid"/>
                      <a:headEnd type="none" w="med" len="med"/>
                      <a:tailEnd type="none" w="med" len="med"/>
                    </a:ln>
                  </p:spPr>
                </p:sp>
                <p:sp>
                  <p:nvSpPr>
                    <p:cNvPr id="62589" name="Line 145"/>
                    <p:cNvSpPr/>
                    <p:nvPr/>
                  </p:nvSpPr>
                  <p:spPr>
                    <a:xfrm>
                      <a:off x="0" y="432"/>
                      <a:ext cx="2544" cy="0"/>
                    </a:xfrm>
                    <a:prstGeom prst="line">
                      <a:avLst/>
                    </a:prstGeom>
                    <a:ln w="9525" cap="flat" cmpd="sng">
                      <a:solidFill>
                        <a:schemeClr val="tx1"/>
                      </a:solidFill>
                      <a:prstDash val="solid"/>
                      <a:headEnd type="none" w="med" len="med"/>
                      <a:tailEnd type="none" w="med" len="med"/>
                    </a:ln>
                  </p:spPr>
                </p:sp>
                <p:sp>
                  <p:nvSpPr>
                    <p:cNvPr id="62590" name="Line 146"/>
                    <p:cNvSpPr/>
                    <p:nvPr/>
                  </p:nvSpPr>
                  <p:spPr>
                    <a:xfrm>
                      <a:off x="0" y="720"/>
                      <a:ext cx="2544" cy="0"/>
                    </a:xfrm>
                    <a:prstGeom prst="line">
                      <a:avLst/>
                    </a:prstGeom>
                    <a:ln w="9525" cap="flat" cmpd="sng">
                      <a:solidFill>
                        <a:schemeClr val="tx1"/>
                      </a:solidFill>
                      <a:prstDash val="solid"/>
                      <a:headEnd type="none" w="med" len="med"/>
                      <a:tailEnd type="none" w="med" len="med"/>
                    </a:ln>
                  </p:spPr>
                </p:sp>
              </p:grpSp>
              <p:grpSp>
                <p:nvGrpSpPr>
                  <p:cNvPr id="62550" name="Group 26"/>
                  <p:cNvGrpSpPr/>
                  <p:nvPr/>
                </p:nvGrpSpPr>
                <p:grpSpPr>
                  <a:xfrm>
                    <a:off x="0" y="0"/>
                    <a:ext cx="2544" cy="2016"/>
                    <a:chOff x="0" y="0"/>
                    <a:chExt cx="2544" cy="2016"/>
                  </a:xfrm>
                </p:grpSpPr>
                <p:grpSp>
                  <p:nvGrpSpPr>
                    <p:cNvPr id="62551" name="Group 27"/>
                    <p:cNvGrpSpPr/>
                    <p:nvPr/>
                  </p:nvGrpSpPr>
                  <p:grpSpPr>
                    <a:xfrm>
                      <a:off x="0" y="0"/>
                      <a:ext cx="2544" cy="2016"/>
                      <a:chOff x="0" y="0"/>
                      <a:chExt cx="2544" cy="2016"/>
                    </a:xfrm>
                  </p:grpSpPr>
                  <p:grpSp>
                    <p:nvGrpSpPr>
                      <p:cNvPr id="62560" name="Group 28"/>
                      <p:cNvGrpSpPr/>
                      <p:nvPr/>
                    </p:nvGrpSpPr>
                    <p:grpSpPr>
                      <a:xfrm>
                        <a:off x="0" y="0"/>
                        <a:ext cx="2535" cy="2015"/>
                        <a:chOff x="0" y="0"/>
                        <a:chExt cx="3168" cy="1872"/>
                      </a:xfrm>
                    </p:grpSpPr>
                    <p:grpSp>
                      <p:nvGrpSpPr>
                        <p:cNvPr id="62562" name="Group 29"/>
                        <p:cNvGrpSpPr/>
                        <p:nvPr/>
                      </p:nvGrpSpPr>
                      <p:grpSpPr>
                        <a:xfrm>
                          <a:off x="0" y="0"/>
                          <a:ext cx="1584" cy="1872"/>
                          <a:chOff x="0" y="0"/>
                          <a:chExt cx="1584" cy="1872"/>
                        </a:xfrm>
                      </p:grpSpPr>
                      <p:sp>
                        <p:nvSpPr>
                          <p:cNvPr id="62574" name="Line 151"/>
                          <p:cNvSpPr/>
                          <p:nvPr/>
                        </p:nvSpPr>
                        <p:spPr>
                          <a:xfrm>
                            <a:off x="0" y="0"/>
                            <a:ext cx="0" cy="1872"/>
                          </a:xfrm>
                          <a:prstGeom prst="line">
                            <a:avLst/>
                          </a:prstGeom>
                          <a:ln w="9525" cap="flat" cmpd="sng">
                            <a:solidFill>
                              <a:schemeClr val="tx1"/>
                            </a:solidFill>
                            <a:prstDash val="solid"/>
                            <a:headEnd type="none" w="med" len="med"/>
                            <a:tailEnd type="none" w="med" len="med"/>
                          </a:ln>
                        </p:spPr>
                      </p:sp>
                      <p:sp>
                        <p:nvSpPr>
                          <p:cNvPr id="62575" name="Line 152"/>
                          <p:cNvSpPr/>
                          <p:nvPr/>
                        </p:nvSpPr>
                        <p:spPr>
                          <a:xfrm>
                            <a:off x="864" y="0"/>
                            <a:ext cx="0" cy="1872"/>
                          </a:xfrm>
                          <a:prstGeom prst="line">
                            <a:avLst/>
                          </a:prstGeom>
                          <a:ln w="9525" cap="flat" cmpd="sng">
                            <a:solidFill>
                              <a:schemeClr val="tx1"/>
                            </a:solidFill>
                            <a:prstDash val="solid"/>
                            <a:headEnd type="none" w="med" len="med"/>
                            <a:tailEnd type="none" w="med" len="med"/>
                          </a:ln>
                        </p:spPr>
                      </p:sp>
                      <p:sp>
                        <p:nvSpPr>
                          <p:cNvPr id="62576" name="Line 153"/>
                          <p:cNvSpPr/>
                          <p:nvPr/>
                        </p:nvSpPr>
                        <p:spPr>
                          <a:xfrm>
                            <a:off x="1488" y="0"/>
                            <a:ext cx="0" cy="1872"/>
                          </a:xfrm>
                          <a:prstGeom prst="line">
                            <a:avLst/>
                          </a:prstGeom>
                          <a:ln w="9525" cap="flat" cmpd="sng">
                            <a:solidFill>
                              <a:schemeClr val="tx1"/>
                            </a:solidFill>
                            <a:prstDash val="solid"/>
                            <a:headEnd type="none" w="med" len="med"/>
                            <a:tailEnd type="none" w="med" len="med"/>
                          </a:ln>
                        </p:spPr>
                      </p:sp>
                      <p:sp>
                        <p:nvSpPr>
                          <p:cNvPr id="62577" name="Line 154"/>
                          <p:cNvSpPr/>
                          <p:nvPr/>
                        </p:nvSpPr>
                        <p:spPr>
                          <a:xfrm>
                            <a:off x="1584" y="0"/>
                            <a:ext cx="0" cy="1872"/>
                          </a:xfrm>
                          <a:prstGeom prst="line">
                            <a:avLst/>
                          </a:prstGeom>
                          <a:ln w="9525" cap="flat" cmpd="sng">
                            <a:solidFill>
                              <a:schemeClr val="tx1"/>
                            </a:solidFill>
                            <a:prstDash val="solid"/>
                            <a:headEnd type="none" w="med" len="med"/>
                            <a:tailEnd type="none" w="med" len="med"/>
                          </a:ln>
                        </p:spPr>
                      </p:sp>
                      <p:sp>
                        <p:nvSpPr>
                          <p:cNvPr id="62578" name="Line 155"/>
                          <p:cNvSpPr/>
                          <p:nvPr/>
                        </p:nvSpPr>
                        <p:spPr>
                          <a:xfrm>
                            <a:off x="1296" y="0"/>
                            <a:ext cx="0" cy="1872"/>
                          </a:xfrm>
                          <a:prstGeom prst="line">
                            <a:avLst/>
                          </a:prstGeom>
                          <a:ln w="9525" cap="flat" cmpd="sng">
                            <a:solidFill>
                              <a:schemeClr val="tx1"/>
                            </a:solidFill>
                            <a:prstDash val="solid"/>
                            <a:headEnd type="none" w="med" len="med"/>
                            <a:tailEnd type="none" w="med" len="med"/>
                          </a:ln>
                        </p:spPr>
                      </p:sp>
                      <p:sp>
                        <p:nvSpPr>
                          <p:cNvPr id="62579" name="Line 156"/>
                          <p:cNvSpPr/>
                          <p:nvPr/>
                        </p:nvSpPr>
                        <p:spPr>
                          <a:xfrm>
                            <a:off x="1392" y="0"/>
                            <a:ext cx="0" cy="1872"/>
                          </a:xfrm>
                          <a:prstGeom prst="line">
                            <a:avLst/>
                          </a:prstGeom>
                          <a:ln w="9525" cap="flat" cmpd="sng">
                            <a:solidFill>
                              <a:schemeClr val="tx1"/>
                            </a:solidFill>
                            <a:prstDash val="solid"/>
                            <a:headEnd type="none" w="med" len="med"/>
                            <a:tailEnd type="none" w="med" len="med"/>
                          </a:ln>
                        </p:spPr>
                      </p:sp>
                      <p:sp>
                        <p:nvSpPr>
                          <p:cNvPr id="62580" name="Line 157"/>
                          <p:cNvSpPr/>
                          <p:nvPr/>
                        </p:nvSpPr>
                        <p:spPr>
                          <a:xfrm>
                            <a:off x="672" y="0"/>
                            <a:ext cx="0" cy="1872"/>
                          </a:xfrm>
                          <a:prstGeom prst="line">
                            <a:avLst/>
                          </a:prstGeom>
                          <a:ln w="9525" cap="flat" cmpd="sng">
                            <a:solidFill>
                              <a:schemeClr val="tx1"/>
                            </a:solidFill>
                            <a:prstDash val="solid"/>
                            <a:headEnd type="none" w="med" len="med"/>
                            <a:tailEnd type="none" w="med" len="med"/>
                          </a:ln>
                        </p:spPr>
                      </p:sp>
                      <p:sp>
                        <p:nvSpPr>
                          <p:cNvPr id="62581" name="Line 158"/>
                          <p:cNvSpPr/>
                          <p:nvPr/>
                        </p:nvSpPr>
                        <p:spPr>
                          <a:xfrm>
                            <a:off x="384" y="0"/>
                            <a:ext cx="0" cy="1872"/>
                          </a:xfrm>
                          <a:prstGeom prst="line">
                            <a:avLst/>
                          </a:prstGeom>
                          <a:ln w="9525" cap="flat" cmpd="sng">
                            <a:solidFill>
                              <a:schemeClr val="tx1"/>
                            </a:solidFill>
                            <a:prstDash val="solid"/>
                            <a:headEnd type="none" w="med" len="med"/>
                            <a:tailEnd type="none" w="med" len="med"/>
                          </a:ln>
                        </p:spPr>
                      </p:sp>
                      <p:sp>
                        <p:nvSpPr>
                          <p:cNvPr id="62582" name="Line 159"/>
                          <p:cNvSpPr/>
                          <p:nvPr/>
                        </p:nvSpPr>
                        <p:spPr>
                          <a:xfrm>
                            <a:off x="1152" y="0"/>
                            <a:ext cx="0" cy="1872"/>
                          </a:xfrm>
                          <a:prstGeom prst="line">
                            <a:avLst/>
                          </a:prstGeom>
                          <a:ln w="9525" cap="flat" cmpd="sng">
                            <a:solidFill>
                              <a:schemeClr val="tx1"/>
                            </a:solidFill>
                            <a:prstDash val="solid"/>
                            <a:headEnd type="none" w="med" len="med"/>
                            <a:tailEnd type="none" w="med" len="med"/>
                          </a:ln>
                        </p:spPr>
                      </p:sp>
                      <p:sp>
                        <p:nvSpPr>
                          <p:cNvPr id="62583" name="Line 160"/>
                          <p:cNvSpPr/>
                          <p:nvPr/>
                        </p:nvSpPr>
                        <p:spPr>
                          <a:xfrm>
                            <a:off x="1008" y="0"/>
                            <a:ext cx="0" cy="1872"/>
                          </a:xfrm>
                          <a:prstGeom prst="line">
                            <a:avLst/>
                          </a:prstGeom>
                          <a:ln w="9525" cap="flat" cmpd="sng">
                            <a:solidFill>
                              <a:schemeClr val="tx1"/>
                            </a:solidFill>
                            <a:prstDash val="solid"/>
                            <a:headEnd type="none" w="med" len="med"/>
                            <a:tailEnd type="none" w="med" len="med"/>
                          </a:ln>
                        </p:spPr>
                      </p:sp>
                    </p:grpSp>
                    <p:grpSp>
                      <p:nvGrpSpPr>
                        <p:cNvPr id="62563" name="Group 40"/>
                        <p:cNvGrpSpPr/>
                        <p:nvPr/>
                      </p:nvGrpSpPr>
                      <p:grpSpPr>
                        <a:xfrm>
                          <a:off x="1584" y="0"/>
                          <a:ext cx="1584" cy="1872"/>
                          <a:chOff x="0" y="0"/>
                          <a:chExt cx="1584" cy="1872"/>
                        </a:xfrm>
                      </p:grpSpPr>
                      <p:sp>
                        <p:nvSpPr>
                          <p:cNvPr id="62564" name="Line 162"/>
                          <p:cNvSpPr/>
                          <p:nvPr/>
                        </p:nvSpPr>
                        <p:spPr>
                          <a:xfrm>
                            <a:off x="0" y="0"/>
                            <a:ext cx="0" cy="1872"/>
                          </a:xfrm>
                          <a:prstGeom prst="line">
                            <a:avLst/>
                          </a:prstGeom>
                          <a:ln w="9525" cap="flat" cmpd="sng">
                            <a:solidFill>
                              <a:schemeClr val="tx1"/>
                            </a:solidFill>
                            <a:prstDash val="solid"/>
                            <a:headEnd type="none" w="med" len="med"/>
                            <a:tailEnd type="none" w="med" len="med"/>
                          </a:ln>
                        </p:spPr>
                      </p:sp>
                      <p:sp>
                        <p:nvSpPr>
                          <p:cNvPr id="62565" name="Line 163"/>
                          <p:cNvSpPr/>
                          <p:nvPr/>
                        </p:nvSpPr>
                        <p:spPr>
                          <a:xfrm>
                            <a:off x="864" y="0"/>
                            <a:ext cx="0" cy="1872"/>
                          </a:xfrm>
                          <a:prstGeom prst="line">
                            <a:avLst/>
                          </a:prstGeom>
                          <a:ln w="9525" cap="flat" cmpd="sng">
                            <a:solidFill>
                              <a:schemeClr val="tx1"/>
                            </a:solidFill>
                            <a:prstDash val="solid"/>
                            <a:headEnd type="none" w="med" len="med"/>
                            <a:tailEnd type="none" w="med" len="med"/>
                          </a:ln>
                        </p:spPr>
                      </p:sp>
                      <p:sp>
                        <p:nvSpPr>
                          <p:cNvPr id="62566" name="Line 164"/>
                          <p:cNvSpPr/>
                          <p:nvPr/>
                        </p:nvSpPr>
                        <p:spPr>
                          <a:xfrm>
                            <a:off x="1488" y="0"/>
                            <a:ext cx="0" cy="1872"/>
                          </a:xfrm>
                          <a:prstGeom prst="line">
                            <a:avLst/>
                          </a:prstGeom>
                          <a:ln w="9525" cap="flat" cmpd="sng">
                            <a:solidFill>
                              <a:schemeClr val="tx1"/>
                            </a:solidFill>
                            <a:prstDash val="solid"/>
                            <a:headEnd type="none" w="med" len="med"/>
                            <a:tailEnd type="none" w="med" len="med"/>
                          </a:ln>
                        </p:spPr>
                      </p:sp>
                      <p:sp>
                        <p:nvSpPr>
                          <p:cNvPr id="62567" name="Line 165"/>
                          <p:cNvSpPr/>
                          <p:nvPr/>
                        </p:nvSpPr>
                        <p:spPr>
                          <a:xfrm>
                            <a:off x="1584" y="0"/>
                            <a:ext cx="0" cy="1872"/>
                          </a:xfrm>
                          <a:prstGeom prst="line">
                            <a:avLst/>
                          </a:prstGeom>
                          <a:ln w="9525" cap="flat" cmpd="sng">
                            <a:solidFill>
                              <a:schemeClr val="tx1"/>
                            </a:solidFill>
                            <a:prstDash val="solid"/>
                            <a:headEnd type="none" w="med" len="med"/>
                            <a:tailEnd type="none" w="med" len="med"/>
                          </a:ln>
                        </p:spPr>
                      </p:sp>
                      <p:sp>
                        <p:nvSpPr>
                          <p:cNvPr id="62568" name="Line 166"/>
                          <p:cNvSpPr/>
                          <p:nvPr/>
                        </p:nvSpPr>
                        <p:spPr>
                          <a:xfrm>
                            <a:off x="1296" y="0"/>
                            <a:ext cx="0" cy="1872"/>
                          </a:xfrm>
                          <a:prstGeom prst="line">
                            <a:avLst/>
                          </a:prstGeom>
                          <a:ln w="9525" cap="flat" cmpd="sng">
                            <a:solidFill>
                              <a:schemeClr val="tx1"/>
                            </a:solidFill>
                            <a:prstDash val="solid"/>
                            <a:headEnd type="none" w="med" len="med"/>
                            <a:tailEnd type="none" w="med" len="med"/>
                          </a:ln>
                        </p:spPr>
                      </p:sp>
                      <p:sp>
                        <p:nvSpPr>
                          <p:cNvPr id="62569" name="Line 167"/>
                          <p:cNvSpPr/>
                          <p:nvPr/>
                        </p:nvSpPr>
                        <p:spPr>
                          <a:xfrm>
                            <a:off x="1392" y="0"/>
                            <a:ext cx="0" cy="1872"/>
                          </a:xfrm>
                          <a:prstGeom prst="line">
                            <a:avLst/>
                          </a:prstGeom>
                          <a:ln w="9525" cap="flat" cmpd="sng">
                            <a:solidFill>
                              <a:schemeClr val="tx1"/>
                            </a:solidFill>
                            <a:prstDash val="solid"/>
                            <a:headEnd type="none" w="med" len="med"/>
                            <a:tailEnd type="none" w="med" len="med"/>
                          </a:ln>
                        </p:spPr>
                      </p:sp>
                      <p:sp>
                        <p:nvSpPr>
                          <p:cNvPr id="62570" name="Line 168"/>
                          <p:cNvSpPr/>
                          <p:nvPr/>
                        </p:nvSpPr>
                        <p:spPr>
                          <a:xfrm>
                            <a:off x="672" y="0"/>
                            <a:ext cx="0" cy="1872"/>
                          </a:xfrm>
                          <a:prstGeom prst="line">
                            <a:avLst/>
                          </a:prstGeom>
                          <a:ln w="9525" cap="flat" cmpd="sng">
                            <a:solidFill>
                              <a:schemeClr val="tx1"/>
                            </a:solidFill>
                            <a:prstDash val="solid"/>
                            <a:headEnd type="none" w="med" len="med"/>
                            <a:tailEnd type="none" w="med" len="med"/>
                          </a:ln>
                        </p:spPr>
                      </p:sp>
                      <p:sp>
                        <p:nvSpPr>
                          <p:cNvPr id="62571" name="Line 169"/>
                          <p:cNvSpPr/>
                          <p:nvPr/>
                        </p:nvSpPr>
                        <p:spPr>
                          <a:xfrm>
                            <a:off x="384" y="0"/>
                            <a:ext cx="0" cy="1872"/>
                          </a:xfrm>
                          <a:prstGeom prst="line">
                            <a:avLst/>
                          </a:prstGeom>
                          <a:ln w="9525" cap="flat" cmpd="sng">
                            <a:solidFill>
                              <a:schemeClr val="tx1"/>
                            </a:solidFill>
                            <a:prstDash val="solid"/>
                            <a:headEnd type="none" w="med" len="med"/>
                            <a:tailEnd type="none" w="med" len="med"/>
                          </a:ln>
                        </p:spPr>
                      </p:sp>
                      <p:sp>
                        <p:nvSpPr>
                          <p:cNvPr id="62572" name="Line 170"/>
                          <p:cNvSpPr/>
                          <p:nvPr/>
                        </p:nvSpPr>
                        <p:spPr>
                          <a:xfrm>
                            <a:off x="1152" y="0"/>
                            <a:ext cx="0" cy="1872"/>
                          </a:xfrm>
                          <a:prstGeom prst="line">
                            <a:avLst/>
                          </a:prstGeom>
                          <a:ln w="9525" cap="flat" cmpd="sng">
                            <a:solidFill>
                              <a:schemeClr val="tx1"/>
                            </a:solidFill>
                            <a:prstDash val="solid"/>
                            <a:headEnd type="none" w="med" len="med"/>
                            <a:tailEnd type="none" w="med" len="med"/>
                          </a:ln>
                        </p:spPr>
                      </p:sp>
                      <p:sp>
                        <p:nvSpPr>
                          <p:cNvPr id="62573" name="Line 171"/>
                          <p:cNvSpPr/>
                          <p:nvPr/>
                        </p:nvSpPr>
                        <p:spPr>
                          <a:xfrm>
                            <a:off x="1008" y="0"/>
                            <a:ext cx="0" cy="1872"/>
                          </a:xfrm>
                          <a:prstGeom prst="line">
                            <a:avLst/>
                          </a:prstGeom>
                          <a:ln w="9525" cap="flat" cmpd="sng">
                            <a:solidFill>
                              <a:schemeClr val="tx1"/>
                            </a:solidFill>
                            <a:prstDash val="solid"/>
                            <a:headEnd type="none" w="med" len="med"/>
                            <a:tailEnd type="none" w="med" len="med"/>
                          </a:ln>
                        </p:spPr>
                      </p:sp>
                    </p:grpSp>
                  </p:grpSp>
                  <p:sp>
                    <p:nvSpPr>
                      <p:cNvPr id="62561" name="Line 172"/>
                      <p:cNvSpPr/>
                      <p:nvPr/>
                    </p:nvSpPr>
                    <p:spPr>
                      <a:xfrm>
                        <a:off x="0" y="2016"/>
                        <a:ext cx="2544" cy="0"/>
                      </a:xfrm>
                      <a:prstGeom prst="line">
                        <a:avLst/>
                      </a:prstGeom>
                      <a:ln w="9525" cap="flat" cmpd="sng">
                        <a:solidFill>
                          <a:schemeClr val="tx1"/>
                        </a:solidFill>
                        <a:prstDash val="solid"/>
                        <a:headEnd type="none" w="med" len="med"/>
                        <a:tailEnd type="none" w="med" len="med"/>
                      </a:ln>
                    </p:spPr>
                  </p:sp>
                </p:grpSp>
                <p:grpSp>
                  <p:nvGrpSpPr>
                    <p:cNvPr id="62552" name="Group 52"/>
                    <p:cNvGrpSpPr/>
                    <p:nvPr/>
                  </p:nvGrpSpPr>
                  <p:grpSpPr>
                    <a:xfrm>
                      <a:off x="0" y="1008"/>
                      <a:ext cx="2544" cy="864"/>
                      <a:chOff x="0" y="0"/>
                      <a:chExt cx="2544" cy="864"/>
                    </a:xfrm>
                  </p:grpSpPr>
                  <p:sp>
                    <p:nvSpPr>
                      <p:cNvPr id="62553" name="Line 174"/>
                      <p:cNvSpPr/>
                      <p:nvPr/>
                    </p:nvSpPr>
                    <p:spPr>
                      <a:xfrm>
                        <a:off x="0" y="864"/>
                        <a:ext cx="2544" cy="0"/>
                      </a:xfrm>
                      <a:prstGeom prst="line">
                        <a:avLst/>
                      </a:prstGeom>
                      <a:ln w="9525" cap="flat" cmpd="sng">
                        <a:solidFill>
                          <a:schemeClr val="tx1"/>
                        </a:solidFill>
                        <a:prstDash val="solid"/>
                        <a:headEnd type="none" w="med" len="med"/>
                        <a:tailEnd type="none" w="med" len="med"/>
                      </a:ln>
                    </p:spPr>
                  </p:sp>
                  <p:sp>
                    <p:nvSpPr>
                      <p:cNvPr id="62554" name="Line 175"/>
                      <p:cNvSpPr/>
                      <p:nvPr/>
                    </p:nvSpPr>
                    <p:spPr>
                      <a:xfrm>
                        <a:off x="0" y="0"/>
                        <a:ext cx="2544" cy="0"/>
                      </a:xfrm>
                      <a:prstGeom prst="line">
                        <a:avLst/>
                      </a:prstGeom>
                      <a:ln w="9525" cap="flat" cmpd="sng">
                        <a:solidFill>
                          <a:schemeClr val="tx1"/>
                        </a:solidFill>
                        <a:prstDash val="solid"/>
                        <a:headEnd type="none" w="med" len="med"/>
                        <a:tailEnd type="none" w="med" len="med"/>
                      </a:ln>
                    </p:spPr>
                  </p:sp>
                  <p:sp>
                    <p:nvSpPr>
                      <p:cNvPr id="62555" name="Line 176"/>
                      <p:cNvSpPr/>
                      <p:nvPr/>
                    </p:nvSpPr>
                    <p:spPr>
                      <a:xfrm>
                        <a:off x="0" y="576"/>
                        <a:ext cx="2544" cy="0"/>
                      </a:xfrm>
                      <a:prstGeom prst="line">
                        <a:avLst/>
                      </a:prstGeom>
                      <a:ln w="9525" cap="flat" cmpd="sng">
                        <a:solidFill>
                          <a:schemeClr val="tx1"/>
                        </a:solidFill>
                        <a:prstDash val="solid"/>
                        <a:headEnd type="none" w="med" len="med"/>
                        <a:tailEnd type="none" w="med" len="med"/>
                      </a:ln>
                    </p:spPr>
                  </p:sp>
                  <p:sp>
                    <p:nvSpPr>
                      <p:cNvPr id="62556" name="Line 177"/>
                      <p:cNvSpPr/>
                      <p:nvPr/>
                    </p:nvSpPr>
                    <p:spPr>
                      <a:xfrm>
                        <a:off x="0" y="144"/>
                        <a:ext cx="2544" cy="0"/>
                      </a:xfrm>
                      <a:prstGeom prst="line">
                        <a:avLst/>
                      </a:prstGeom>
                      <a:ln w="9525" cap="flat" cmpd="sng">
                        <a:solidFill>
                          <a:schemeClr val="tx1"/>
                        </a:solidFill>
                        <a:prstDash val="solid"/>
                        <a:headEnd type="none" w="med" len="med"/>
                        <a:tailEnd type="none" w="med" len="med"/>
                      </a:ln>
                    </p:spPr>
                  </p:sp>
                  <p:sp>
                    <p:nvSpPr>
                      <p:cNvPr id="62557" name="Line 178"/>
                      <p:cNvSpPr/>
                      <p:nvPr/>
                    </p:nvSpPr>
                    <p:spPr>
                      <a:xfrm>
                        <a:off x="0" y="288"/>
                        <a:ext cx="2544" cy="0"/>
                      </a:xfrm>
                      <a:prstGeom prst="line">
                        <a:avLst/>
                      </a:prstGeom>
                      <a:ln w="9525" cap="flat" cmpd="sng">
                        <a:solidFill>
                          <a:schemeClr val="tx1"/>
                        </a:solidFill>
                        <a:prstDash val="solid"/>
                        <a:headEnd type="none" w="med" len="med"/>
                        <a:tailEnd type="none" w="med" len="med"/>
                      </a:ln>
                    </p:spPr>
                  </p:sp>
                  <p:sp>
                    <p:nvSpPr>
                      <p:cNvPr id="62558" name="Line 179"/>
                      <p:cNvSpPr/>
                      <p:nvPr/>
                    </p:nvSpPr>
                    <p:spPr>
                      <a:xfrm>
                        <a:off x="0" y="432"/>
                        <a:ext cx="2544" cy="0"/>
                      </a:xfrm>
                      <a:prstGeom prst="line">
                        <a:avLst/>
                      </a:prstGeom>
                      <a:ln w="9525" cap="flat" cmpd="sng">
                        <a:solidFill>
                          <a:schemeClr val="tx1"/>
                        </a:solidFill>
                        <a:prstDash val="solid"/>
                        <a:headEnd type="none" w="med" len="med"/>
                        <a:tailEnd type="none" w="med" len="med"/>
                      </a:ln>
                    </p:spPr>
                  </p:sp>
                  <p:sp>
                    <p:nvSpPr>
                      <p:cNvPr id="62559" name="Line 180"/>
                      <p:cNvSpPr/>
                      <p:nvPr/>
                    </p:nvSpPr>
                    <p:spPr>
                      <a:xfrm>
                        <a:off x="0" y="720"/>
                        <a:ext cx="2544" cy="0"/>
                      </a:xfrm>
                      <a:prstGeom prst="line">
                        <a:avLst/>
                      </a:prstGeom>
                      <a:ln w="9525" cap="flat" cmpd="sng">
                        <a:solidFill>
                          <a:schemeClr val="tx1"/>
                        </a:solidFill>
                        <a:prstDash val="solid"/>
                        <a:headEnd type="none" w="med" len="med"/>
                        <a:tailEnd type="none" w="med" len="med"/>
                      </a:ln>
                    </p:spPr>
                  </p:sp>
                </p:grpSp>
              </p:grpSp>
            </p:grpSp>
          </p:grpSp>
          <p:grpSp>
            <p:nvGrpSpPr>
              <p:cNvPr id="62523" name="Group 60"/>
              <p:cNvGrpSpPr/>
              <p:nvPr/>
            </p:nvGrpSpPr>
            <p:grpSpPr>
              <a:xfrm>
                <a:off x="624" y="48"/>
                <a:ext cx="1960" cy="3504"/>
                <a:chOff x="0" y="0"/>
                <a:chExt cx="1960" cy="3504"/>
              </a:xfrm>
            </p:grpSpPr>
            <p:sp>
              <p:nvSpPr>
                <p:cNvPr id="62536" name="Freeform 182"/>
                <p:cNvSpPr/>
                <p:nvPr/>
              </p:nvSpPr>
              <p:spPr>
                <a:xfrm>
                  <a:off x="0" y="2688"/>
                  <a:ext cx="1920" cy="816"/>
                </a:xfrm>
                <a:custGeom>
                  <a:avLst/>
                  <a:gdLst>
                    <a:gd name="txL" fmla="*/ 0 w 1920"/>
                    <a:gd name="txT" fmla="*/ 0 h 816"/>
                    <a:gd name="txR" fmla="*/ 1920 w 1920"/>
                    <a:gd name="txB" fmla="*/ 816 h 816"/>
                  </a:gdLst>
                  <a:ahLst/>
                  <a:cxnLst>
                    <a:cxn ang="0">
                      <a:pos x="0" y="0"/>
                    </a:cxn>
                    <a:cxn ang="0">
                      <a:pos x="1008" y="288"/>
                    </a:cxn>
                    <a:cxn ang="0">
                      <a:pos x="1920" y="816"/>
                    </a:cxn>
                  </a:cxnLst>
                  <a:rect l="txL" t="txT" r="txR" b="txB"/>
                  <a:pathLst>
                    <a:path w="1920" h="816">
                      <a:moveTo>
                        <a:pt x="0" y="0"/>
                      </a:moveTo>
                      <a:cubicBezTo>
                        <a:pt x="344" y="76"/>
                        <a:pt x="688" y="152"/>
                        <a:pt x="1008" y="288"/>
                      </a:cubicBezTo>
                      <a:cubicBezTo>
                        <a:pt x="1328" y="424"/>
                        <a:pt x="1768" y="728"/>
                        <a:pt x="1920" y="81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7" name="Freeform 183"/>
                <p:cNvSpPr/>
                <p:nvPr/>
              </p:nvSpPr>
              <p:spPr>
                <a:xfrm>
                  <a:off x="0" y="2688"/>
                  <a:ext cx="1920" cy="576"/>
                </a:xfrm>
                <a:custGeom>
                  <a:avLst/>
                  <a:gdLst>
                    <a:gd name="txL" fmla="*/ 0 w 1920"/>
                    <a:gd name="txT" fmla="*/ 0 h 576"/>
                    <a:gd name="txR" fmla="*/ 1920 w 1920"/>
                    <a:gd name="txB" fmla="*/ 576 h 576"/>
                  </a:gdLst>
                  <a:ahLst/>
                  <a:cxnLst>
                    <a:cxn ang="0">
                      <a:pos x="0" y="0"/>
                    </a:cxn>
                    <a:cxn ang="0">
                      <a:pos x="1440" y="288"/>
                    </a:cxn>
                    <a:cxn ang="0">
                      <a:pos x="1920" y="576"/>
                    </a:cxn>
                  </a:cxnLst>
                  <a:rect l="txL" t="txT" r="txR" b="txB"/>
                  <a:pathLst>
                    <a:path w="1920" h="576">
                      <a:moveTo>
                        <a:pt x="0" y="0"/>
                      </a:moveTo>
                      <a:cubicBezTo>
                        <a:pt x="560" y="96"/>
                        <a:pt x="1120" y="192"/>
                        <a:pt x="1440" y="288"/>
                      </a:cubicBezTo>
                      <a:cubicBezTo>
                        <a:pt x="1760" y="384"/>
                        <a:pt x="1840" y="480"/>
                        <a:pt x="1920" y="57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8" name="Freeform 184"/>
                <p:cNvSpPr/>
                <p:nvPr/>
              </p:nvSpPr>
              <p:spPr>
                <a:xfrm>
                  <a:off x="0" y="2640"/>
                  <a:ext cx="1920" cy="336"/>
                </a:xfrm>
                <a:custGeom>
                  <a:avLst/>
                  <a:gdLst>
                    <a:gd name="txL" fmla="*/ 0 w 1920"/>
                    <a:gd name="txT" fmla="*/ 0 h 336"/>
                    <a:gd name="txR" fmla="*/ 1920 w 1920"/>
                    <a:gd name="txB" fmla="*/ 336 h 336"/>
                  </a:gdLst>
                  <a:ahLst/>
                  <a:cxnLst>
                    <a:cxn ang="0">
                      <a:pos x="0" y="48"/>
                    </a:cxn>
                    <a:cxn ang="0">
                      <a:pos x="1440" y="48"/>
                    </a:cxn>
                    <a:cxn ang="0">
                      <a:pos x="1920" y="336"/>
                    </a:cxn>
                  </a:cxnLst>
                  <a:rect l="txL" t="txT" r="txR" b="txB"/>
                  <a:pathLst>
                    <a:path w="1920" h="336">
                      <a:moveTo>
                        <a:pt x="0" y="48"/>
                      </a:moveTo>
                      <a:cubicBezTo>
                        <a:pt x="560" y="24"/>
                        <a:pt x="1120" y="0"/>
                        <a:pt x="1440" y="48"/>
                      </a:cubicBezTo>
                      <a:cubicBezTo>
                        <a:pt x="1760" y="96"/>
                        <a:pt x="1840" y="216"/>
                        <a:pt x="1920" y="33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9" name="Freeform 185"/>
                <p:cNvSpPr/>
                <p:nvPr/>
              </p:nvSpPr>
              <p:spPr>
                <a:xfrm>
                  <a:off x="0" y="2544"/>
                  <a:ext cx="1920" cy="144"/>
                </a:xfrm>
                <a:custGeom>
                  <a:avLst/>
                  <a:gdLst>
                    <a:gd name="txL" fmla="*/ 0 w 1920"/>
                    <a:gd name="txT" fmla="*/ 0 h 144"/>
                    <a:gd name="txR" fmla="*/ 1920 w 1920"/>
                    <a:gd name="txB" fmla="*/ 144 h 144"/>
                  </a:gdLst>
                  <a:ahLst/>
                  <a:cxnLst>
                    <a:cxn ang="0">
                      <a:pos x="0" y="144"/>
                    </a:cxn>
                    <a:cxn ang="0">
                      <a:pos x="1440" y="0"/>
                    </a:cxn>
                    <a:cxn ang="0">
                      <a:pos x="1920" y="144"/>
                    </a:cxn>
                  </a:cxnLst>
                  <a:rect l="txL" t="txT" r="txR" b="txB"/>
                  <a:pathLst>
                    <a:path w="1920" h="144">
                      <a:moveTo>
                        <a:pt x="0" y="144"/>
                      </a:moveTo>
                      <a:cubicBezTo>
                        <a:pt x="560" y="72"/>
                        <a:pt x="1120" y="0"/>
                        <a:pt x="1440" y="0"/>
                      </a:cubicBezTo>
                      <a:cubicBezTo>
                        <a:pt x="1760" y="0"/>
                        <a:pt x="1840" y="72"/>
                        <a:pt x="1920" y="1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0" name="Freeform 186"/>
                <p:cNvSpPr/>
                <p:nvPr/>
              </p:nvSpPr>
              <p:spPr>
                <a:xfrm>
                  <a:off x="0" y="2256"/>
                  <a:ext cx="1920" cy="432"/>
                </a:xfrm>
                <a:custGeom>
                  <a:avLst/>
                  <a:gdLst>
                    <a:gd name="txL" fmla="*/ 0 w 1920"/>
                    <a:gd name="txT" fmla="*/ 0 h 432"/>
                    <a:gd name="txR" fmla="*/ 1920 w 1920"/>
                    <a:gd name="txB" fmla="*/ 432 h 432"/>
                  </a:gdLst>
                  <a:ahLst/>
                  <a:cxnLst>
                    <a:cxn ang="0">
                      <a:pos x="0" y="432"/>
                    </a:cxn>
                    <a:cxn ang="0">
                      <a:pos x="1440" y="48"/>
                    </a:cxn>
                    <a:cxn ang="0">
                      <a:pos x="1920" y="144"/>
                    </a:cxn>
                  </a:cxnLst>
                  <a:rect l="txL" t="txT" r="txR" b="txB"/>
                  <a:pathLst>
                    <a:path w="1920" h="432">
                      <a:moveTo>
                        <a:pt x="0" y="432"/>
                      </a:moveTo>
                      <a:cubicBezTo>
                        <a:pt x="560" y="264"/>
                        <a:pt x="1120" y="96"/>
                        <a:pt x="1440" y="48"/>
                      </a:cubicBezTo>
                      <a:cubicBezTo>
                        <a:pt x="1760" y="0"/>
                        <a:pt x="1840" y="72"/>
                        <a:pt x="1920" y="1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1" name="Freeform 187"/>
                <p:cNvSpPr/>
                <p:nvPr/>
              </p:nvSpPr>
              <p:spPr>
                <a:xfrm>
                  <a:off x="0" y="2056"/>
                  <a:ext cx="1920" cy="632"/>
                </a:xfrm>
                <a:custGeom>
                  <a:avLst/>
                  <a:gdLst>
                    <a:gd name="txL" fmla="*/ 0 w 1920"/>
                    <a:gd name="txT" fmla="*/ 0 h 632"/>
                    <a:gd name="txR" fmla="*/ 1920 w 1920"/>
                    <a:gd name="txB" fmla="*/ 632 h 632"/>
                  </a:gdLst>
                  <a:ahLst/>
                  <a:cxnLst>
                    <a:cxn ang="0">
                      <a:pos x="0" y="632"/>
                    </a:cxn>
                    <a:cxn ang="0">
                      <a:pos x="1440" y="104"/>
                    </a:cxn>
                    <a:cxn ang="0">
                      <a:pos x="1920" y="8"/>
                    </a:cxn>
                  </a:cxnLst>
                  <a:rect l="txL" t="txT" r="txR" b="txB"/>
                  <a:pathLst>
                    <a:path w="1920" h="632">
                      <a:moveTo>
                        <a:pt x="0" y="632"/>
                      </a:moveTo>
                      <a:cubicBezTo>
                        <a:pt x="560" y="420"/>
                        <a:pt x="1120" y="208"/>
                        <a:pt x="1440" y="104"/>
                      </a:cubicBezTo>
                      <a:cubicBezTo>
                        <a:pt x="1760" y="0"/>
                        <a:pt x="1840" y="4"/>
                        <a:pt x="1920" y="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2" name="Freeform 188"/>
                <p:cNvSpPr/>
                <p:nvPr/>
              </p:nvSpPr>
              <p:spPr>
                <a:xfrm>
                  <a:off x="0" y="1792"/>
                  <a:ext cx="1920" cy="896"/>
                </a:xfrm>
                <a:custGeom>
                  <a:avLst/>
                  <a:gdLst>
                    <a:gd name="txL" fmla="*/ 0 w 1920"/>
                    <a:gd name="txT" fmla="*/ 0 h 896"/>
                    <a:gd name="txR" fmla="*/ 1920 w 1920"/>
                    <a:gd name="txB" fmla="*/ 896 h 896"/>
                  </a:gdLst>
                  <a:ahLst/>
                  <a:cxnLst>
                    <a:cxn ang="0">
                      <a:pos x="1920" y="80"/>
                    </a:cxn>
                    <a:cxn ang="0">
                      <a:pos x="1776" y="32"/>
                    </a:cxn>
                    <a:cxn ang="0">
                      <a:pos x="1536" y="272"/>
                    </a:cxn>
                    <a:cxn ang="0">
                      <a:pos x="0" y="896"/>
                    </a:cxn>
                  </a:cxnLst>
                  <a:rect l="txL" t="txT" r="txR" b="txB"/>
                  <a:pathLst>
                    <a:path w="1920" h="896">
                      <a:moveTo>
                        <a:pt x="1920" y="80"/>
                      </a:moveTo>
                      <a:cubicBezTo>
                        <a:pt x="1880" y="40"/>
                        <a:pt x="1840" y="0"/>
                        <a:pt x="1776" y="32"/>
                      </a:cubicBezTo>
                      <a:cubicBezTo>
                        <a:pt x="1712" y="64"/>
                        <a:pt x="1832" y="128"/>
                        <a:pt x="1536" y="272"/>
                      </a:cubicBezTo>
                      <a:cubicBezTo>
                        <a:pt x="1240" y="416"/>
                        <a:pt x="620" y="656"/>
                        <a:pt x="0" y="89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3" name="Freeform 189"/>
                <p:cNvSpPr/>
                <p:nvPr/>
              </p:nvSpPr>
              <p:spPr>
                <a:xfrm>
                  <a:off x="0" y="1520"/>
                  <a:ext cx="1944" cy="1168"/>
                </a:xfrm>
                <a:custGeom>
                  <a:avLst/>
                  <a:gdLst>
                    <a:gd name="txL" fmla="*/ 0 w 1944"/>
                    <a:gd name="txT" fmla="*/ 0 h 1168"/>
                    <a:gd name="txR" fmla="*/ 1944 w 1944"/>
                    <a:gd name="txB" fmla="*/ 1168 h 1168"/>
                  </a:gdLst>
                  <a:ahLst/>
                  <a:cxnLst>
                    <a:cxn ang="0">
                      <a:pos x="1920" y="64"/>
                    </a:cxn>
                    <a:cxn ang="0">
                      <a:pos x="1776" y="112"/>
                    </a:cxn>
                    <a:cxn ang="0">
                      <a:pos x="912" y="736"/>
                    </a:cxn>
                    <a:cxn ang="0">
                      <a:pos x="0" y="1168"/>
                    </a:cxn>
                  </a:cxnLst>
                  <a:rect l="txL" t="txT" r="txR" b="txB"/>
                  <a:pathLst>
                    <a:path w="1944" h="1168">
                      <a:moveTo>
                        <a:pt x="1920" y="64"/>
                      </a:moveTo>
                      <a:cubicBezTo>
                        <a:pt x="1932" y="32"/>
                        <a:pt x="1944" y="0"/>
                        <a:pt x="1776" y="112"/>
                      </a:cubicBezTo>
                      <a:cubicBezTo>
                        <a:pt x="1608" y="224"/>
                        <a:pt x="1208" y="560"/>
                        <a:pt x="912" y="736"/>
                      </a:cubicBezTo>
                      <a:cubicBezTo>
                        <a:pt x="616" y="912"/>
                        <a:pt x="152" y="1096"/>
                        <a:pt x="0" y="116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4" name="Freeform 190"/>
                <p:cNvSpPr/>
                <p:nvPr/>
              </p:nvSpPr>
              <p:spPr>
                <a:xfrm>
                  <a:off x="0" y="0"/>
                  <a:ext cx="1920" cy="2688"/>
                </a:xfrm>
                <a:custGeom>
                  <a:avLst/>
                  <a:gdLst>
                    <a:gd name="txL" fmla="*/ 0 w 1920"/>
                    <a:gd name="txT" fmla="*/ 0 h 2688"/>
                    <a:gd name="txR" fmla="*/ 1920 w 1920"/>
                    <a:gd name="txB" fmla="*/ 2688 h 2688"/>
                  </a:gdLst>
                  <a:ahLst/>
                  <a:cxnLst>
                    <a:cxn ang="0">
                      <a:pos x="1920" y="0"/>
                    </a:cxn>
                    <a:cxn ang="0">
                      <a:pos x="1248" y="1872"/>
                    </a:cxn>
                    <a:cxn ang="0">
                      <a:pos x="0" y="2688"/>
                    </a:cxn>
                  </a:cxnLst>
                  <a:rect l="txL" t="txT" r="txR" b="txB"/>
                  <a:pathLst>
                    <a:path w="1920" h="2688">
                      <a:moveTo>
                        <a:pt x="1920" y="0"/>
                      </a:moveTo>
                      <a:cubicBezTo>
                        <a:pt x="1744" y="712"/>
                        <a:pt x="1568" y="1424"/>
                        <a:pt x="1248" y="1872"/>
                      </a:cubicBezTo>
                      <a:cubicBezTo>
                        <a:pt x="928" y="2320"/>
                        <a:pt x="464" y="2504"/>
                        <a:pt x="0" y="268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5" name="Freeform 191"/>
                <p:cNvSpPr/>
                <p:nvPr/>
              </p:nvSpPr>
              <p:spPr>
                <a:xfrm>
                  <a:off x="0" y="768"/>
                  <a:ext cx="1920" cy="1920"/>
                </a:xfrm>
                <a:custGeom>
                  <a:avLst/>
                  <a:gdLst>
                    <a:gd name="txL" fmla="*/ 0 w 1920"/>
                    <a:gd name="txT" fmla="*/ 0 h 1920"/>
                    <a:gd name="txR" fmla="*/ 1920 w 1920"/>
                    <a:gd name="txB" fmla="*/ 1920 h 1920"/>
                  </a:gdLst>
                  <a:ahLst/>
                  <a:cxnLst>
                    <a:cxn ang="0">
                      <a:pos x="1920" y="0"/>
                    </a:cxn>
                    <a:cxn ang="0">
                      <a:pos x="1344" y="1152"/>
                    </a:cxn>
                    <a:cxn ang="0">
                      <a:pos x="0" y="1920"/>
                    </a:cxn>
                  </a:cxnLst>
                  <a:rect l="txL" t="txT" r="txR" b="txB"/>
                  <a:pathLst>
                    <a:path w="1920" h="1920">
                      <a:moveTo>
                        <a:pt x="1920" y="0"/>
                      </a:moveTo>
                      <a:cubicBezTo>
                        <a:pt x="1792" y="416"/>
                        <a:pt x="1664" y="832"/>
                        <a:pt x="1344" y="1152"/>
                      </a:cubicBezTo>
                      <a:cubicBezTo>
                        <a:pt x="1024" y="1472"/>
                        <a:pt x="512" y="1696"/>
                        <a:pt x="0" y="1920"/>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46" name="Freeform 192"/>
                <p:cNvSpPr/>
                <p:nvPr/>
              </p:nvSpPr>
              <p:spPr>
                <a:xfrm>
                  <a:off x="0" y="1144"/>
                  <a:ext cx="1960" cy="1544"/>
                </a:xfrm>
                <a:custGeom>
                  <a:avLst/>
                  <a:gdLst>
                    <a:gd name="txL" fmla="*/ 0 w 1960"/>
                    <a:gd name="txT" fmla="*/ 0 h 1544"/>
                    <a:gd name="txR" fmla="*/ 1960 w 1960"/>
                    <a:gd name="txB" fmla="*/ 1544 h 1544"/>
                  </a:gdLst>
                  <a:ahLst/>
                  <a:cxnLst>
                    <a:cxn ang="0">
                      <a:pos x="1920" y="104"/>
                    </a:cxn>
                    <a:cxn ang="0">
                      <a:pos x="1824" y="152"/>
                    </a:cxn>
                    <a:cxn ang="0">
                      <a:pos x="1104" y="1016"/>
                    </a:cxn>
                    <a:cxn ang="0">
                      <a:pos x="0" y="1544"/>
                    </a:cxn>
                  </a:cxnLst>
                  <a:rect l="txL" t="txT" r="txR" b="txB"/>
                  <a:pathLst>
                    <a:path w="1960" h="1544">
                      <a:moveTo>
                        <a:pt x="1920" y="104"/>
                      </a:moveTo>
                      <a:cubicBezTo>
                        <a:pt x="1940" y="52"/>
                        <a:pt x="1960" y="0"/>
                        <a:pt x="1824" y="152"/>
                      </a:cubicBezTo>
                      <a:cubicBezTo>
                        <a:pt x="1688" y="304"/>
                        <a:pt x="1408" y="784"/>
                        <a:pt x="1104" y="1016"/>
                      </a:cubicBezTo>
                      <a:cubicBezTo>
                        <a:pt x="800" y="1248"/>
                        <a:pt x="400" y="1396"/>
                        <a:pt x="0" y="15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62524" name="Group 72"/>
              <p:cNvGrpSpPr/>
              <p:nvPr/>
            </p:nvGrpSpPr>
            <p:grpSpPr>
              <a:xfrm flipH="1">
                <a:off x="2496" y="48"/>
                <a:ext cx="1960" cy="3504"/>
                <a:chOff x="0" y="0"/>
                <a:chExt cx="1960" cy="3504"/>
              </a:xfrm>
            </p:grpSpPr>
            <p:sp>
              <p:nvSpPr>
                <p:cNvPr id="62525" name="Freeform 194"/>
                <p:cNvSpPr/>
                <p:nvPr/>
              </p:nvSpPr>
              <p:spPr>
                <a:xfrm>
                  <a:off x="0" y="2688"/>
                  <a:ext cx="1920" cy="816"/>
                </a:xfrm>
                <a:custGeom>
                  <a:avLst/>
                  <a:gdLst>
                    <a:gd name="txL" fmla="*/ 0 w 1920"/>
                    <a:gd name="txT" fmla="*/ 0 h 816"/>
                    <a:gd name="txR" fmla="*/ 1920 w 1920"/>
                    <a:gd name="txB" fmla="*/ 816 h 816"/>
                  </a:gdLst>
                  <a:ahLst/>
                  <a:cxnLst>
                    <a:cxn ang="0">
                      <a:pos x="0" y="0"/>
                    </a:cxn>
                    <a:cxn ang="0">
                      <a:pos x="1008" y="288"/>
                    </a:cxn>
                    <a:cxn ang="0">
                      <a:pos x="1920" y="816"/>
                    </a:cxn>
                  </a:cxnLst>
                  <a:rect l="txL" t="txT" r="txR" b="txB"/>
                  <a:pathLst>
                    <a:path w="1920" h="816">
                      <a:moveTo>
                        <a:pt x="0" y="0"/>
                      </a:moveTo>
                      <a:cubicBezTo>
                        <a:pt x="344" y="76"/>
                        <a:pt x="688" y="152"/>
                        <a:pt x="1008" y="288"/>
                      </a:cubicBezTo>
                      <a:cubicBezTo>
                        <a:pt x="1328" y="424"/>
                        <a:pt x="1768" y="728"/>
                        <a:pt x="1920" y="81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26" name="Freeform 195"/>
                <p:cNvSpPr/>
                <p:nvPr/>
              </p:nvSpPr>
              <p:spPr>
                <a:xfrm>
                  <a:off x="0" y="2688"/>
                  <a:ext cx="1920" cy="576"/>
                </a:xfrm>
                <a:custGeom>
                  <a:avLst/>
                  <a:gdLst>
                    <a:gd name="txL" fmla="*/ 0 w 1920"/>
                    <a:gd name="txT" fmla="*/ 0 h 576"/>
                    <a:gd name="txR" fmla="*/ 1920 w 1920"/>
                    <a:gd name="txB" fmla="*/ 576 h 576"/>
                  </a:gdLst>
                  <a:ahLst/>
                  <a:cxnLst>
                    <a:cxn ang="0">
                      <a:pos x="0" y="0"/>
                    </a:cxn>
                    <a:cxn ang="0">
                      <a:pos x="1440" y="288"/>
                    </a:cxn>
                    <a:cxn ang="0">
                      <a:pos x="1920" y="576"/>
                    </a:cxn>
                  </a:cxnLst>
                  <a:rect l="txL" t="txT" r="txR" b="txB"/>
                  <a:pathLst>
                    <a:path w="1920" h="576">
                      <a:moveTo>
                        <a:pt x="0" y="0"/>
                      </a:moveTo>
                      <a:cubicBezTo>
                        <a:pt x="560" y="96"/>
                        <a:pt x="1120" y="192"/>
                        <a:pt x="1440" y="288"/>
                      </a:cubicBezTo>
                      <a:cubicBezTo>
                        <a:pt x="1760" y="384"/>
                        <a:pt x="1840" y="480"/>
                        <a:pt x="1920" y="57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27" name="Freeform 196"/>
                <p:cNvSpPr/>
                <p:nvPr/>
              </p:nvSpPr>
              <p:spPr>
                <a:xfrm>
                  <a:off x="0" y="2640"/>
                  <a:ext cx="1920" cy="336"/>
                </a:xfrm>
                <a:custGeom>
                  <a:avLst/>
                  <a:gdLst>
                    <a:gd name="txL" fmla="*/ 0 w 1920"/>
                    <a:gd name="txT" fmla="*/ 0 h 336"/>
                    <a:gd name="txR" fmla="*/ 1920 w 1920"/>
                    <a:gd name="txB" fmla="*/ 336 h 336"/>
                  </a:gdLst>
                  <a:ahLst/>
                  <a:cxnLst>
                    <a:cxn ang="0">
                      <a:pos x="0" y="48"/>
                    </a:cxn>
                    <a:cxn ang="0">
                      <a:pos x="1440" y="48"/>
                    </a:cxn>
                    <a:cxn ang="0">
                      <a:pos x="1920" y="336"/>
                    </a:cxn>
                  </a:cxnLst>
                  <a:rect l="txL" t="txT" r="txR" b="txB"/>
                  <a:pathLst>
                    <a:path w="1920" h="336">
                      <a:moveTo>
                        <a:pt x="0" y="48"/>
                      </a:moveTo>
                      <a:cubicBezTo>
                        <a:pt x="560" y="24"/>
                        <a:pt x="1120" y="0"/>
                        <a:pt x="1440" y="48"/>
                      </a:cubicBezTo>
                      <a:cubicBezTo>
                        <a:pt x="1760" y="96"/>
                        <a:pt x="1840" y="216"/>
                        <a:pt x="1920" y="33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28" name="Freeform 197"/>
                <p:cNvSpPr/>
                <p:nvPr/>
              </p:nvSpPr>
              <p:spPr>
                <a:xfrm>
                  <a:off x="0" y="2544"/>
                  <a:ext cx="1920" cy="144"/>
                </a:xfrm>
                <a:custGeom>
                  <a:avLst/>
                  <a:gdLst>
                    <a:gd name="txL" fmla="*/ 0 w 1920"/>
                    <a:gd name="txT" fmla="*/ 0 h 144"/>
                    <a:gd name="txR" fmla="*/ 1920 w 1920"/>
                    <a:gd name="txB" fmla="*/ 144 h 144"/>
                  </a:gdLst>
                  <a:ahLst/>
                  <a:cxnLst>
                    <a:cxn ang="0">
                      <a:pos x="0" y="144"/>
                    </a:cxn>
                    <a:cxn ang="0">
                      <a:pos x="1440" y="0"/>
                    </a:cxn>
                    <a:cxn ang="0">
                      <a:pos x="1920" y="144"/>
                    </a:cxn>
                  </a:cxnLst>
                  <a:rect l="txL" t="txT" r="txR" b="txB"/>
                  <a:pathLst>
                    <a:path w="1920" h="144">
                      <a:moveTo>
                        <a:pt x="0" y="144"/>
                      </a:moveTo>
                      <a:cubicBezTo>
                        <a:pt x="560" y="72"/>
                        <a:pt x="1120" y="0"/>
                        <a:pt x="1440" y="0"/>
                      </a:cubicBezTo>
                      <a:cubicBezTo>
                        <a:pt x="1760" y="0"/>
                        <a:pt x="1840" y="72"/>
                        <a:pt x="1920" y="1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29" name="Freeform 198"/>
                <p:cNvSpPr/>
                <p:nvPr/>
              </p:nvSpPr>
              <p:spPr>
                <a:xfrm>
                  <a:off x="0" y="2256"/>
                  <a:ext cx="1920" cy="432"/>
                </a:xfrm>
                <a:custGeom>
                  <a:avLst/>
                  <a:gdLst>
                    <a:gd name="txL" fmla="*/ 0 w 1920"/>
                    <a:gd name="txT" fmla="*/ 0 h 432"/>
                    <a:gd name="txR" fmla="*/ 1920 w 1920"/>
                    <a:gd name="txB" fmla="*/ 432 h 432"/>
                  </a:gdLst>
                  <a:ahLst/>
                  <a:cxnLst>
                    <a:cxn ang="0">
                      <a:pos x="0" y="432"/>
                    </a:cxn>
                    <a:cxn ang="0">
                      <a:pos x="1440" y="48"/>
                    </a:cxn>
                    <a:cxn ang="0">
                      <a:pos x="1920" y="144"/>
                    </a:cxn>
                  </a:cxnLst>
                  <a:rect l="txL" t="txT" r="txR" b="txB"/>
                  <a:pathLst>
                    <a:path w="1920" h="432">
                      <a:moveTo>
                        <a:pt x="0" y="432"/>
                      </a:moveTo>
                      <a:cubicBezTo>
                        <a:pt x="560" y="264"/>
                        <a:pt x="1120" y="96"/>
                        <a:pt x="1440" y="48"/>
                      </a:cubicBezTo>
                      <a:cubicBezTo>
                        <a:pt x="1760" y="0"/>
                        <a:pt x="1840" y="72"/>
                        <a:pt x="1920" y="1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0" name="Freeform 199"/>
                <p:cNvSpPr/>
                <p:nvPr/>
              </p:nvSpPr>
              <p:spPr>
                <a:xfrm>
                  <a:off x="0" y="2056"/>
                  <a:ext cx="1920" cy="632"/>
                </a:xfrm>
                <a:custGeom>
                  <a:avLst/>
                  <a:gdLst>
                    <a:gd name="txL" fmla="*/ 0 w 1920"/>
                    <a:gd name="txT" fmla="*/ 0 h 632"/>
                    <a:gd name="txR" fmla="*/ 1920 w 1920"/>
                    <a:gd name="txB" fmla="*/ 632 h 632"/>
                  </a:gdLst>
                  <a:ahLst/>
                  <a:cxnLst>
                    <a:cxn ang="0">
                      <a:pos x="0" y="632"/>
                    </a:cxn>
                    <a:cxn ang="0">
                      <a:pos x="1440" y="104"/>
                    </a:cxn>
                    <a:cxn ang="0">
                      <a:pos x="1920" y="8"/>
                    </a:cxn>
                  </a:cxnLst>
                  <a:rect l="txL" t="txT" r="txR" b="txB"/>
                  <a:pathLst>
                    <a:path w="1920" h="632">
                      <a:moveTo>
                        <a:pt x="0" y="632"/>
                      </a:moveTo>
                      <a:cubicBezTo>
                        <a:pt x="560" y="420"/>
                        <a:pt x="1120" y="208"/>
                        <a:pt x="1440" y="104"/>
                      </a:cubicBezTo>
                      <a:cubicBezTo>
                        <a:pt x="1760" y="0"/>
                        <a:pt x="1840" y="4"/>
                        <a:pt x="1920" y="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1" name="Freeform 200"/>
                <p:cNvSpPr/>
                <p:nvPr/>
              </p:nvSpPr>
              <p:spPr>
                <a:xfrm>
                  <a:off x="0" y="1792"/>
                  <a:ext cx="1920" cy="896"/>
                </a:xfrm>
                <a:custGeom>
                  <a:avLst/>
                  <a:gdLst>
                    <a:gd name="txL" fmla="*/ 0 w 1920"/>
                    <a:gd name="txT" fmla="*/ 0 h 896"/>
                    <a:gd name="txR" fmla="*/ 1920 w 1920"/>
                    <a:gd name="txB" fmla="*/ 896 h 896"/>
                  </a:gdLst>
                  <a:ahLst/>
                  <a:cxnLst>
                    <a:cxn ang="0">
                      <a:pos x="1920" y="80"/>
                    </a:cxn>
                    <a:cxn ang="0">
                      <a:pos x="1776" y="32"/>
                    </a:cxn>
                    <a:cxn ang="0">
                      <a:pos x="1536" y="272"/>
                    </a:cxn>
                    <a:cxn ang="0">
                      <a:pos x="0" y="896"/>
                    </a:cxn>
                  </a:cxnLst>
                  <a:rect l="txL" t="txT" r="txR" b="txB"/>
                  <a:pathLst>
                    <a:path w="1920" h="896">
                      <a:moveTo>
                        <a:pt x="1920" y="80"/>
                      </a:moveTo>
                      <a:cubicBezTo>
                        <a:pt x="1880" y="40"/>
                        <a:pt x="1840" y="0"/>
                        <a:pt x="1776" y="32"/>
                      </a:cubicBezTo>
                      <a:cubicBezTo>
                        <a:pt x="1712" y="64"/>
                        <a:pt x="1832" y="128"/>
                        <a:pt x="1536" y="272"/>
                      </a:cubicBezTo>
                      <a:cubicBezTo>
                        <a:pt x="1240" y="416"/>
                        <a:pt x="620" y="656"/>
                        <a:pt x="0" y="896"/>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2" name="Freeform 201"/>
                <p:cNvSpPr/>
                <p:nvPr/>
              </p:nvSpPr>
              <p:spPr>
                <a:xfrm>
                  <a:off x="0" y="1520"/>
                  <a:ext cx="1944" cy="1168"/>
                </a:xfrm>
                <a:custGeom>
                  <a:avLst/>
                  <a:gdLst>
                    <a:gd name="txL" fmla="*/ 0 w 1944"/>
                    <a:gd name="txT" fmla="*/ 0 h 1168"/>
                    <a:gd name="txR" fmla="*/ 1944 w 1944"/>
                    <a:gd name="txB" fmla="*/ 1168 h 1168"/>
                  </a:gdLst>
                  <a:ahLst/>
                  <a:cxnLst>
                    <a:cxn ang="0">
                      <a:pos x="1920" y="64"/>
                    </a:cxn>
                    <a:cxn ang="0">
                      <a:pos x="1776" y="112"/>
                    </a:cxn>
                    <a:cxn ang="0">
                      <a:pos x="912" y="736"/>
                    </a:cxn>
                    <a:cxn ang="0">
                      <a:pos x="0" y="1168"/>
                    </a:cxn>
                  </a:cxnLst>
                  <a:rect l="txL" t="txT" r="txR" b="txB"/>
                  <a:pathLst>
                    <a:path w="1944" h="1168">
                      <a:moveTo>
                        <a:pt x="1920" y="64"/>
                      </a:moveTo>
                      <a:cubicBezTo>
                        <a:pt x="1932" y="32"/>
                        <a:pt x="1944" y="0"/>
                        <a:pt x="1776" y="112"/>
                      </a:cubicBezTo>
                      <a:cubicBezTo>
                        <a:pt x="1608" y="224"/>
                        <a:pt x="1208" y="560"/>
                        <a:pt x="912" y="736"/>
                      </a:cubicBezTo>
                      <a:cubicBezTo>
                        <a:pt x="616" y="912"/>
                        <a:pt x="152" y="1096"/>
                        <a:pt x="0" y="116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3" name="Freeform 202"/>
                <p:cNvSpPr/>
                <p:nvPr/>
              </p:nvSpPr>
              <p:spPr>
                <a:xfrm>
                  <a:off x="0" y="0"/>
                  <a:ext cx="1920" cy="2688"/>
                </a:xfrm>
                <a:custGeom>
                  <a:avLst/>
                  <a:gdLst>
                    <a:gd name="txL" fmla="*/ 0 w 1920"/>
                    <a:gd name="txT" fmla="*/ 0 h 2688"/>
                    <a:gd name="txR" fmla="*/ 1920 w 1920"/>
                    <a:gd name="txB" fmla="*/ 2688 h 2688"/>
                  </a:gdLst>
                  <a:ahLst/>
                  <a:cxnLst>
                    <a:cxn ang="0">
                      <a:pos x="1920" y="0"/>
                    </a:cxn>
                    <a:cxn ang="0">
                      <a:pos x="1248" y="1872"/>
                    </a:cxn>
                    <a:cxn ang="0">
                      <a:pos x="0" y="2688"/>
                    </a:cxn>
                  </a:cxnLst>
                  <a:rect l="txL" t="txT" r="txR" b="txB"/>
                  <a:pathLst>
                    <a:path w="1920" h="2688">
                      <a:moveTo>
                        <a:pt x="1920" y="0"/>
                      </a:moveTo>
                      <a:cubicBezTo>
                        <a:pt x="1744" y="712"/>
                        <a:pt x="1568" y="1424"/>
                        <a:pt x="1248" y="1872"/>
                      </a:cubicBezTo>
                      <a:cubicBezTo>
                        <a:pt x="928" y="2320"/>
                        <a:pt x="464" y="2504"/>
                        <a:pt x="0" y="268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4" name="Freeform 203"/>
                <p:cNvSpPr/>
                <p:nvPr/>
              </p:nvSpPr>
              <p:spPr>
                <a:xfrm>
                  <a:off x="0" y="768"/>
                  <a:ext cx="1920" cy="1920"/>
                </a:xfrm>
                <a:custGeom>
                  <a:avLst/>
                  <a:gdLst>
                    <a:gd name="txL" fmla="*/ 0 w 1920"/>
                    <a:gd name="txT" fmla="*/ 0 h 1920"/>
                    <a:gd name="txR" fmla="*/ 1920 w 1920"/>
                    <a:gd name="txB" fmla="*/ 1920 h 1920"/>
                  </a:gdLst>
                  <a:ahLst/>
                  <a:cxnLst>
                    <a:cxn ang="0">
                      <a:pos x="1920" y="0"/>
                    </a:cxn>
                    <a:cxn ang="0">
                      <a:pos x="1344" y="1152"/>
                    </a:cxn>
                    <a:cxn ang="0">
                      <a:pos x="0" y="1920"/>
                    </a:cxn>
                  </a:cxnLst>
                  <a:rect l="txL" t="txT" r="txR" b="txB"/>
                  <a:pathLst>
                    <a:path w="1920" h="1920">
                      <a:moveTo>
                        <a:pt x="1920" y="0"/>
                      </a:moveTo>
                      <a:cubicBezTo>
                        <a:pt x="1792" y="416"/>
                        <a:pt x="1664" y="832"/>
                        <a:pt x="1344" y="1152"/>
                      </a:cubicBezTo>
                      <a:cubicBezTo>
                        <a:pt x="1024" y="1472"/>
                        <a:pt x="512" y="1696"/>
                        <a:pt x="0" y="1920"/>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62535" name="Freeform 204"/>
                <p:cNvSpPr/>
                <p:nvPr/>
              </p:nvSpPr>
              <p:spPr>
                <a:xfrm>
                  <a:off x="0" y="1144"/>
                  <a:ext cx="1960" cy="1544"/>
                </a:xfrm>
                <a:custGeom>
                  <a:avLst/>
                  <a:gdLst>
                    <a:gd name="txL" fmla="*/ 0 w 1960"/>
                    <a:gd name="txT" fmla="*/ 0 h 1544"/>
                    <a:gd name="txR" fmla="*/ 1960 w 1960"/>
                    <a:gd name="txB" fmla="*/ 1544 h 1544"/>
                  </a:gdLst>
                  <a:ahLst/>
                  <a:cxnLst>
                    <a:cxn ang="0">
                      <a:pos x="1920" y="104"/>
                    </a:cxn>
                    <a:cxn ang="0">
                      <a:pos x="1824" y="152"/>
                    </a:cxn>
                    <a:cxn ang="0">
                      <a:pos x="1104" y="1016"/>
                    </a:cxn>
                    <a:cxn ang="0">
                      <a:pos x="0" y="1544"/>
                    </a:cxn>
                  </a:cxnLst>
                  <a:rect l="txL" t="txT" r="txR" b="txB"/>
                  <a:pathLst>
                    <a:path w="1960" h="1544">
                      <a:moveTo>
                        <a:pt x="1920" y="104"/>
                      </a:moveTo>
                      <a:cubicBezTo>
                        <a:pt x="1940" y="52"/>
                        <a:pt x="1960" y="0"/>
                        <a:pt x="1824" y="152"/>
                      </a:cubicBezTo>
                      <a:cubicBezTo>
                        <a:pt x="1688" y="304"/>
                        <a:pt x="1408" y="784"/>
                        <a:pt x="1104" y="1016"/>
                      </a:cubicBezTo>
                      <a:cubicBezTo>
                        <a:pt x="800" y="1248"/>
                        <a:pt x="400" y="1396"/>
                        <a:pt x="0" y="1544"/>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grpSp>
        <p:graphicFrame>
          <p:nvGraphicFramePr>
            <p:cNvPr id="62480" name="Object 84"/>
            <p:cNvGraphicFramePr>
              <a:graphicFrameLocks noChangeAspect="1"/>
            </p:cNvGraphicFramePr>
            <p:nvPr/>
          </p:nvGraphicFramePr>
          <p:xfrm>
            <a:off x="46" y="91"/>
            <a:ext cx="227" cy="197"/>
          </p:xfrm>
          <a:graphic>
            <a:graphicData uri="http://schemas.openxmlformats.org/presentationml/2006/ole">
              <mc:AlternateContent xmlns:mc="http://schemas.openxmlformats.org/markup-compatibility/2006">
                <mc:Choice xmlns:v="urn:schemas-microsoft-com:vml" Requires="v">
                  <p:oleObj spid="_x0000_s3081" name="" r:id="rId3" imgW="215900" imgH="177800" progId="Equation.3">
                    <p:embed/>
                  </p:oleObj>
                </mc:Choice>
                <mc:Fallback>
                  <p:oleObj name="" r:id="rId3" imgW="215900" imgH="177800" progId="Equation.3">
                    <p:embed/>
                    <p:pic>
                      <p:nvPicPr>
                        <p:cNvPr id="0" name="图片 3080"/>
                        <p:cNvPicPr/>
                        <p:nvPr/>
                      </p:nvPicPr>
                      <p:blipFill>
                        <a:blip r:embed="rId4"/>
                        <a:stretch>
                          <a:fillRect/>
                        </a:stretch>
                      </p:blipFill>
                      <p:spPr>
                        <a:xfrm>
                          <a:off x="46" y="91"/>
                          <a:ext cx="227" cy="197"/>
                        </a:xfrm>
                        <a:prstGeom prst="rect">
                          <a:avLst/>
                        </a:prstGeom>
                        <a:noFill/>
                        <a:ln w="38100">
                          <a:noFill/>
                          <a:miter/>
                        </a:ln>
                      </p:spPr>
                    </p:pic>
                  </p:oleObj>
                </mc:Fallback>
              </mc:AlternateContent>
            </a:graphicData>
          </a:graphic>
        </p:graphicFrame>
        <p:graphicFrame>
          <p:nvGraphicFramePr>
            <p:cNvPr id="62481" name="Object 85"/>
            <p:cNvGraphicFramePr>
              <a:graphicFrameLocks noChangeAspect="1"/>
            </p:cNvGraphicFramePr>
            <p:nvPr/>
          </p:nvGraphicFramePr>
          <p:xfrm>
            <a:off x="120" y="392"/>
            <a:ext cx="152" cy="152"/>
          </p:xfrm>
          <a:graphic>
            <a:graphicData uri="http://schemas.openxmlformats.org/presentationml/2006/ole">
              <mc:AlternateContent xmlns:mc="http://schemas.openxmlformats.org/markup-compatibility/2006">
                <mc:Choice xmlns:v="urn:schemas-microsoft-com:vml" Requires="v">
                  <p:oleObj spid="_x0000_s3083" name="" r:id="rId5" imgW="111760" imgH="111760" progId="Equation.3">
                    <p:embed/>
                  </p:oleObj>
                </mc:Choice>
                <mc:Fallback>
                  <p:oleObj name="" r:id="rId5" imgW="111760" imgH="111760" progId="Equation.3">
                    <p:embed/>
                    <p:pic>
                      <p:nvPicPr>
                        <p:cNvPr id="0" name="图片 3082"/>
                        <p:cNvPicPr/>
                        <p:nvPr/>
                      </p:nvPicPr>
                      <p:blipFill>
                        <a:blip r:embed="rId6"/>
                        <a:stretch>
                          <a:fillRect/>
                        </a:stretch>
                      </p:blipFill>
                      <p:spPr>
                        <a:xfrm>
                          <a:off x="120" y="392"/>
                          <a:ext cx="152" cy="152"/>
                        </a:xfrm>
                        <a:prstGeom prst="rect">
                          <a:avLst/>
                        </a:prstGeom>
                        <a:noFill/>
                        <a:ln w="38100">
                          <a:noFill/>
                          <a:miter/>
                        </a:ln>
                      </p:spPr>
                    </p:pic>
                  </p:oleObj>
                </mc:Fallback>
              </mc:AlternateContent>
            </a:graphicData>
          </a:graphic>
        </p:graphicFrame>
        <p:graphicFrame>
          <p:nvGraphicFramePr>
            <p:cNvPr id="62482" name="Object 86"/>
            <p:cNvGraphicFramePr>
              <a:graphicFrameLocks noChangeAspect="1"/>
            </p:cNvGraphicFramePr>
            <p:nvPr/>
          </p:nvGraphicFramePr>
          <p:xfrm>
            <a:off x="120" y="680"/>
            <a:ext cx="152" cy="142"/>
          </p:xfrm>
          <a:graphic>
            <a:graphicData uri="http://schemas.openxmlformats.org/presentationml/2006/ole">
              <mc:AlternateContent xmlns:mc="http://schemas.openxmlformats.org/markup-compatibility/2006">
                <mc:Choice xmlns:v="urn:schemas-microsoft-com:vml" Requires="v">
                  <p:oleObj spid="_x0000_s3085" name="" r:id="rId7" imgW="111760" imgH="91440" progId="Equation.3">
                    <p:embed/>
                  </p:oleObj>
                </mc:Choice>
                <mc:Fallback>
                  <p:oleObj name="" r:id="rId7" imgW="111760" imgH="91440" progId="Equation.3">
                    <p:embed/>
                    <p:pic>
                      <p:nvPicPr>
                        <p:cNvPr id="0" name="图片 3084"/>
                        <p:cNvPicPr/>
                        <p:nvPr/>
                      </p:nvPicPr>
                      <p:blipFill>
                        <a:blip r:embed="rId8"/>
                        <a:stretch>
                          <a:fillRect/>
                        </a:stretch>
                      </p:blipFill>
                      <p:spPr>
                        <a:xfrm>
                          <a:off x="120" y="680"/>
                          <a:ext cx="152" cy="142"/>
                        </a:xfrm>
                        <a:prstGeom prst="rect">
                          <a:avLst/>
                        </a:prstGeom>
                        <a:noFill/>
                        <a:ln w="38100">
                          <a:noFill/>
                          <a:miter/>
                        </a:ln>
                      </p:spPr>
                    </p:pic>
                  </p:oleObj>
                </mc:Fallback>
              </mc:AlternateContent>
            </a:graphicData>
          </a:graphic>
        </p:graphicFrame>
        <p:graphicFrame>
          <p:nvGraphicFramePr>
            <p:cNvPr id="62483" name="Object 87"/>
            <p:cNvGraphicFramePr>
              <a:graphicFrameLocks noChangeAspect="1"/>
            </p:cNvGraphicFramePr>
            <p:nvPr/>
          </p:nvGraphicFramePr>
          <p:xfrm>
            <a:off x="169" y="952"/>
            <a:ext cx="103" cy="160"/>
          </p:xfrm>
          <a:graphic>
            <a:graphicData uri="http://schemas.openxmlformats.org/presentationml/2006/ole">
              <mc:AlternateContent xmlns:mc="http://schemas.openxmlformats.org/markup-compatibility/2006">
                <mc:Choice xmlns:v="urn:schemas-microsoft-com:vml" Requires="v">
                  <p:oleObj spid="_x0000_s3089" name="" r:id="rId9" imgW="50800" imgH="111760" progId="Equation.3">
                    <p:embed/>
                  </p:oleObj>
                </mc:Choice>
                <mc:Fallback>
                  <p:oleObj name="" r:id="rId9" imgW="50800" imgH="111760" progId="Equation.3">
                    <p:embed/>
                    <p:pic>
                      <p:nvPicPr>
                        <p:cNvPr id="0" name="图片 3088"/>
                        <p:cNvPicPr/>
                        <p:nvPr/>
                      </p:nvPicPr>
                      <p:blipFill>
                        <a:blip r:embed="rId10"/>
                        <a:stretch>
                          <a:fillRect/>
                        </a:stretch>
                      </p:blipFill>
                      <p:spPr>
                        <a:xfrm>
                          <a:off x="169" y="952"/>
                          <a:ext cx="103" cy="160"/>
                        </a:xfrm>
                        <a:prstGeom prst="rect">
                          <a:avLst/>
                        </a:prstGeom>
                        <a:noFill/>
                        <a:ln w="38100">
                          <a:noFill/>
                          <a:miter/>
                        </a:ln>
                      </p:spPr>
                    </p:pic>
                  </p:oleObj>
                </mc:Fallback>
              </mc:AlternateContent>
            </a:graphicData>
          </a:graphic>
        </p:graphicFrame>
        <p:graphicFrame>
          <p:nvGraphicFramePr>
            <p:cNvPr id="62484" name="Object 88"/>
            <p:cNvGraphicFramePr>
              <a:graphicFrameLocks noChangeAspect="1"/>
            </p:cNvGraphicFramePr>
            <p:nvPr/>
          </p:nvGraphicFramePr>
          <p:xfrm>
            <a:off x="161" y="1208"/>
            <a:ext cx="111" cy="144"/>
          </p:xfrm>
          <a:graphic>
            <a:graphicData uri="http://schemas.openxmlformats.org/presentationml/2006/ole">
              <mc:AlternateContent xmlns:mc="http://schemas.openxmlformats.org/markup-compatibility/2006">
                <mc:Choice xmlns:v="urn:schemas-microsoft-com:vml" Requires="v">
                  <p:oleObj spid="_x0000_s3078" name="" r:id="rId11" imgW="50800" imgH="91440" progId="Equation.3">
                    <p:embed/>
                  </p:oleObj>
                </mc:Choice>
                <mc:Fallback>
                  <p:oleObj name="" r:id="rId11" imgW="50800" imgH="91440" progId="Equation.3">
                    <p:embed/>
                    <p:pic>
                      <p:nvPicPr>
                        <p:cNvPr id="0" name="图片 3077"/>
                        <p:cNvPicPr/>
                        <p:nvPr/>
                      </p:nvPicPr>
                      <p:blipFill>
                        <a:blip r:embed="rId12"/>
                        <a:stretch>
                          <a:fillRect/>
                        </a:stretch>
                      </p:blipFill>
                      <p:spPr>
                        <a:xfrm>
                          <a:off x="161" y="1208"/>
                          <a:ext cx="111" cy="144"/>
                        </a:xfrm>
                        <a:prstGeom prst="rect">
                          <a:avLst/>
                        </a:prstGeom>
                        <a:noFill/>
                        <a:ln w="38100">
                          <a:noFill/>
                          <a:miter/>
                        </a:ln>
                      </p:spPr>
                    </p:pic>
                  </p:oleObj>
                </mc:Fallback>
              </mc:AlternateContent>
            </a:graphicData>
          </a:graphic>
        </p:graphicFrame>
        <p:graphicFrame>
          <p:nvGraphicFramePr>
            <p:cNvPr id="62485" name="Object 89"/>
            <p:cNvGraphicFramePr>
              <a:graphicFrameLocks noChangeAspect="1"/>
            </p:cNvGraphicFramePr>
            <p:nvPr/>
          </p:nvGraphicFramePr>
          <p:xfrm>
            <a:off x="169" y="1496"/>
            <a:ext cx="103" cy="144"/>
          </p:xfrm>
          <a:graphic>
            <a:graphicData uri="http://schemas.openxmlformats.org/presentationml/2006/ole">
              <mc:AlternateContent xmlns:mc="http://schemas.openxmlformats.org/markup-compatibility/2006">
                <mc:Choice xmlns:v="urn:schemas-microsoft-com:vml" Requires="v">
                  <p:oleObj spid="_x0000_s3091" name="" r:id="rId13" imgW="50800" imgH="111760" progId="Equation.3">
                    <p:embed/>
                  </p:oleObj>
                </mc:Choice>
                <mc:Fallback>
                  <p:oleObj name="" r:id="rId13" imgW="50800" imgH="111760" progId="Equation.3">
                    <p:embed/>
                    <p:pic>
                      <p:nvPicPr>
                        <p:cNvPr id="0" name="图片 3090"/>
                        <p:cNvPicPr/>
                        <p:nvPr/>
                      </p:nvPicPr>
                      <p:blipFill>
                        <a:blip r:embed="rId14"/>
                        <a:stretch>
                          <a:fillRect/>
                        </a:stretch>
                      </p:blipFill>
                      <p:spPr>
                        <a:xfrm>
                          <a:off x="169" y="1496"/>
                          <a:ext cx="103" cy="144"/>
                        </a:xfrm>
                        <a:prstGeom prst="rect">
                          <a:avLst/>
                        </a:prstGeom>
                        <a:noFill/>
                        <a:ln w="38100">
                          <a:noFill/>
                          <a:miter/>
                        </a:ln>
                      </p:spPr>
                    </p:pic>
                  </p:oleObj>
                </mc:Fallback>
              </mc:AlternateContent>
            </a:graphicData>
          </a:graphic>
        </p:graphicFrame>
        <p:graphicFrame>
          <p:nvGraphicFramePr>
            <p:cNvPr id="62486" name="Object 90"/>
            <p:cNvGraphicFramePr>
              <a:graphicFrameLocks noChangeAspect="1"/>
            </p:cNvGraphicFramePr>
            <p:nvPr/>
          </p:nvGraphicFramePr>
          <p:xfrm>
            <a:off x="80" y="1789"/>
            <a:ext cx="192" cy="139"/>
          </p:xfrm>
          <a:graphic>
            <a:graphicData uri="http://schemas.openxmlformats.org/presentationml/2006/ole">
              <mc:AlternateContent xmlns:mc="http://schemas.openxmlformats.org/markup-compatibility/2006">
                <mc:Choice xmlns:v="urn:schemas-microsoft-com:vml" Requires="v">
                  <p:oleObj spid="_x0000_s3076" name="" r:id="rId15" imgW="162560" imgH="91440" progId="Equation.3">
                    <p:embed/>
                  </p:oleObj>
                </mc:Choice>
                <mc:Fallback>
                  <p:oleObj name="" r:id="rId15" imgW="162560" imgH="91440" progId="Equation.3">
                    <p:embed/>
                    <p:pic>
                      <p:nvPicPr>
                        <p:cNvPr id="0" name="图片 3075"/>
                        <p:cNvPicPr/>
                        <p:nvPr/>
                      </p:nvPicPr>
                      <p:blipFill>
                        <a:blip r:embed="rId16"/>
                        <a:stretch>
                          <a:fillRect/>
                        </a:stretch>
                      </p:blipFill>
                      <p:spPr>
                        <a:xfrm>
                          <a:off x="80" y="1789"/>
                          <a:ext cx="192" cy="139"/>
                        </a:xfrm>
                        <a:prstGeom prst="rect">
                          <a:avLst/>
                        </a:prstGeom>
                        <a:noFill/>
                        <a:ln w="38100">
                          <a:noFill/>
                          <a:miter/>
                        </a:ln>
                      </p:spPr>
                    </p:pic>
                  </p:oleObj>
                </mc:Fallback>
              </mc:AlternateContent>
            </a:graphicData>
          </a:graphic>
        </p:graphicFrame>
        <p:graphicFrame>
          <p:nvGraphicFramePr>
            <p:cNvPr id="62487" name="Object 91"/>
            <p:cNvGraphicFramePr>
              <a:graphicFrameLocks noChangeAspect="1"/>
            </p:cNvGraphicFramePr>
            <p:nvPr/>
          </p:nvGraphicFramePr>
          <p:xfrm>
            <a:off x="80" y="2085"/>
            <a:ext cx="192" cy="150"/>
          </p:xfrm>
          <a:graphic>
            <a:graphicData uri="http://schemas.openxmlformats.org/presentationml/2006/ole">
              <mc:AlternateContent xmlns:mc="http://schemas.openxmlformats.org/markup-compatibility/2006">
                <mc:Choice xmlns:v="urn:schemas-microsoft-com:vml" Requires="v">
                  <p:oleObj spid="_x0000_s3087" name="" r:id="rId17" imgW="162560" imgH="111760" progId="Equation.3">
                    <p:embed/>
                  </p:oleObj>
                </mc:Choice>
                <mc:Fallback>
                  <p:oleObj name="" r:id="rId17" imgW="162560" imgH="111760" progId="Equation.3">
                    <p:embed/>
                    <p:pic>
                      <p:nvPicPr>
                        <p:cNvPr id="0" name="图片 3086"/>
                        <p:cNvPicPr/>
                        <p:nvPr/>
                      </p:nvPicPr>
                      <p:blipFill>
                        <a:blip r:embed="rId18"/>
                        <a:stretch>
                          <a:fillRect/>
                        </a:stretch>
                      </p:blipFill>
                      <p:spPr>
                        <a:xfrm>
                          <a:off x="80" y="2085"/>
                          <a:ext cx="192" cy="150"/>
                        </a:xfrm>
                        <a:prstGeom prst="rect">
                          <a:avLst/>
                        </a:prstGeom>
                        <a:noFill/>
                        <a:ln w="38100">
                          <a:noFill/>
                          <a:miter/>
                        </a:ln>
                      </p:spPr>
                    </p:pic>
                  </p:oleObj>
                </mc:Fallback>
              </mc:AlternateContent>
            </a:graphicData>
          </a:graphic>
        </p:graphicFrame>
        <p:graphicFrame>
          <p:nvGraphicFramePr>
            <p:cNvPr id="62488" name="Object 92"/>
            <p:cNvGraphicFramePr>
              <a:graphicFrameLocks noChangeAspect="1"/>
            </p:cNvGraphicFramePr>
            <p:nvPr/>
          </p:nvGraphicFramePr>
          <p:xfrm>
            <a:off x="224" y="2168"/>
            <a:ext cx="192" cy="149"/>
          </p:xfrm>
          <a:graphic>
            <a:graphicData uri="http://schemas.openxmlformats.org/presentationml/2006/ole">
              <mc:AlternateContent xmlns:mc="http://schemas.openxmlformats.org/markup-compatibility/2006">
                <mc:Choice xmlns:v="urn:schemas-microsoft-com:vml" Requires="v">
                  <p:oleObj spid="_x0000_s3086" name="" r:id="rId19" imgW="162560" imgH="111760" progId="Equation.3">
                    <p:embed/>
                  </p:oleObj>
                </mc:Choice>
                <mc:Fallback>
                  <p:oleObj name="" r:id="rId19" imgW="162560" imgH="111760" progId="Equation.3">
                    <p:embed/>
                    <p:pic>
                      <p:nvPicPr>
                        <p:cNvPr id="0" name="图片 3085"/>
                        <p:cNvPicPr/>
                        <p:nvPr/>
                      </p:nvPicPr>
                      <p:blipFill>
                        <a:blip r:embed="rId20"/>
                        <a:stretch>
                          <a:fillRect/>
                        </a:stretch>
                      </p:blipFill>
                      <p:spPr>
                        <a:xfrm>
                          <a:off x="224" y="2168"/>
                          <a:ext cx="192" cy="149"/>
                        </a:xfrm>
                        <a:prstGeom prst="rect">
                          <a:avLst/>
                        </a:prstGeom>
                        <a:noFill/>
                        <a:ln w="38100">
                          <a:noFill/>
                          <a:miter/>
                        </a:ln>
                      </p:spPr>
                    </p:pic>
                  </p:oleObj>
                </mc:Fallback>
              </mc:AlternateContent>
            </a:graphicData>
          </a:graphic>
        </p:graphicFrame>
        <p:graphicFrame>
          <p:nvGraphicFramePr>
            <p:cNvPr id="62489" name="Object 93"/>
            <p:cNvGraphicFramePr>
              <a:graphicFrameLocks noChangeAspect="1"/>
            </p:cNvGraphicFramePr>
            <p:nvPr/>
          </p:nvGraphicFramePr>
          <p:xfrm>
            <a:off x="464" y="2168"/>
            <a:ext cx="220" cy="144"/>
          </p:xfrm>
          <a:graphic>
            <a:graphicData uri="http://schemas.openxmlformats.org/presentationml/2006/ole">
              <mc:AlternateContent xmlns:mc="http://schemas.openxmlformats.org/markup-compatibility/2006">
                <mc:Choice xmlns:v="urn:schemas-microsoft-com:vml" Requires="v">
                  <p:oleObj spid="_x0000_s3088" name="" r:id="rId21" imgW="172720" imgH="111760" progId="Equation.3">
                    <p:embed/>
                  </p:oleObj>
                </mc:Choice>
                <mc:Fallback>
                  <p:oleObj name="" r:id="rId21" imgW="172720" imgH="111760" progId="Equation.3">
                    <p:embed/>
                    <p:pic>
                      <p:nvPicPr>
                        <p:cNvPr id="0" name="图片 3087"/>
                        <p:cNvPicPr/>
                        <p:nvPr/>
                      </p:nvPicPr>
                      <p:blipFill>
                        <a:blip r:embed="rId22"/>
                        <a:stretch>
                          <a:fillRect/>
                        </a:stretch>
                      </p:blipFill>
                      <p:spPr>
                        <a:xfrm>
                          <a:off x="464" y="2168"/>
                          <a:ext cx="220" cy="144"/>
                        </a:xfrm>
                        <a:prstGeom prst="rect">
                          <a:avLst/>
                        </a:prstGeom>
                        <a:noFill/>
                        <a:ln w="38100">
                          <a:noFill/>
                          <a:miter/>
                        </a:ln>
                      </p:spPr>
                    </p:pic>
                  </p:oleObj>
                </mc:Fallback>
              </mc:AlternateContent>
            </a:graphicData>
          </a:graphic>
        </p:graphicFrame>
        <p:graphicFrame>
          <p:nvGraphicFramePr>
            <p:cNvPr id="62490" name="Object 94"/>
            <p:cNvGraphicFramePr>
              <a:graphicFrameLocks noChangeAspect="1"/>
            </p:cNvGraphicFramePr>
            <p:nvPr/>
          </p:nvGraphicFramePr>
          <p:xfrm>
            <a:off x="704" y="2168"/>
            <a:ext cx="192" cy="149"/>
          </p:xfrm>
          <a:graphic>
            <a:graphicData uri="http://schemas.openxmlformats.org/presentationml/2006/ole">
              <mc:AlternateContent xmlns:mc="http://schemas.openxmlformats.org/markup-compatibility/2006">
                <mc:Choice xmlns:v="urn:schemas-microsoft-com:vml" Requires="v">
                  <p:oleObj spid="_x0000_s3082" name="" r:id="rId23" imgW="162560" imgH="111760" progId="Equation.3">
                    <p:embed/>
                  </p:oleObj>
                </mc:Choice>
                <mc:Fallback>
                  <p:oleObj name="" r:id="rId23" imgW="162560" imgH="111760" progId="Equation.3">
                    <p:embed/>
                    <p:pic>
                      <p:nvPicPr>
                        <p:cNvPr id="0" name="图片 3081"/>
                        <p:cNvPicPr/>
                        <p:nvPr/>
                      </p:nvPicPr>
                      <p:blipFill>
                        <a:blip r:embed="rId24"/>
                        <a:stretch>
                          <a:fillRect/>
                        </a:stretch>
                      </p:blipFill>
                      <p:spPr>
                        <a:xfrm>
                          <a:off x="704" y="2168"/>
                          <a:ext cx="192" cy="149"/>
                        </a:xfrm>
                        <a:prstGeom prst="rect">
                          <a:avLst/>
                        </a:prstGeom>
                        <a:noFill/>
                        <a:ln w="38100">
                          <a:noFill/>
                          <a:miter/>
                        </a:ln>
                      </p:spPr>
                    </p:pic>
                  </p:oleObj>
                </mc:Fallback>
              </mc:AlternateContent>
            </a:graphicData>
          </a:graphic>
        </p:graphicFrame>
        <p:graphicFrame>
          <p:nvGraphicFramePr>
            <p:cNvPr id="62491" name="Object 95"/>
            <p:cNvGraphicFramePr>
              <a:graphicFrameLocks noChangeAspect="1"/>
            </p:cNvGraphicFramePr>
            <p:nvPr/>
          </p:nvGraphicFramePr>
          <p:xfrm>
            <a:off x="936" y="2168"/>
            <a:ext cx="200" cy="147"/>
          </p:xfrm>
          <a:graphic>
            <a:graphicData uri="http://schemas.openxmlformats.org/presentationml/2006/ole">
              <mc:AlternateContent xmlns:mc="http://schemas.openxmlformats.org/markup-compatibility/2006">
                <mc:Choice xmlns:v="urn:schemas-microsoft-com:vml" Requires="v">
                  <p:oleObj spid="_x0000_s3094" name="" r:id="rId25" imgW="172720" imgH="111760" progId="Equation.3">
                    <p:embed/>
                  </p:oleObj>
                </mc:Choice>
                <mc:Fallback>
                  <p:oleObj name="" r:id="rId25" imgW="172720" imgH="111760" progId="Equation.3">
                    <p:embed/>
                    <p:pic>
                      <p:nvPicPr>
                        <p:cNvPr id="0" name="图片 3093"/>
                        <p:cNvPicPr/>
                        <p:nvPr/>
                      </p:nvPicPr>
                      <p:blipFill>
                        <a:blip r:embed="rId26"/>
                        <a:stretch>
                          <a:fillRect/>
                        </a:stretch>
                      </p:blipFill>
                      <p:spPr>
                        <a:xfrm>
                          <a:off x="936" y="2168"/>
                          <a:ext cx="200" cy="147"/>
                        </a:xfrm>
                        <a:prstGeom prst="rect">
                          <a:avLst/>
                        </a:prstGeom>
                        <a:noFill/>
                        <a:ln w="38100">
                          <a:noFill/>
                          <a:miter/>
                        </a:ln>
                      </p:spPr>
                    </p:pic>
                  </p:oleObj>
                </mc:Fallback>
              </mc:AlternateContent>
            </a:graphicData>
          </a:graphic>
        </p:graphicFrame>
        <p:graphicFrame>
          <p:nvGraphicFramePr>
            <p:cNvPr id="62492" name="Object 96"/>
            <p:cNvGraphicFramePr>
              <a:graphicFrameLocks noChangeAspect="1"/>
            </p:cNvGraphicFramePr>
            <p:nvPr/>
          </p:nvGraphicFramePr>
          <p:xfrm>
            <a:off x="1136" y="2168"/>
            <a:ext cx="200" cy="147"/>
          </p:xfrm>
          <a:graphic>
            <a:graphicData uri="http://schemas.openxmlformats.org/presentationml/2006/ole">
              <mc:AlternateContent xmlns:mc="http://schemas.openxmlformats.org/markup-compatibility/2006">
                <mc:Choice xmlns:v="urn:schemas-microsoft-com:vml" Requires="v">
                  <p:oleObj spid="_x0000_s3090" name="" r:id="rId27" imgW="172720" imgH="111760" progId="Equation.3">
                    <p:embed/>
                  </p:oleObj>
                </mc:Choice>
                <mc:Fallback>
                  <p:oleObj name="" r:id="rId27" imgW="172720" imgH="111760" progId="Equation.3">
                    <p:embed/>
                    <p:pic>
                      <p:nvPicPr>
                        <p:cNvPr id="0" name="图片 3089"/>
                        <p:cNvPicPr/>
                        <p:nvPr/>
                      </p:nvPicPr>
                      <p:blipFill>
                        <a:blip r:embed="rId28"/>
                        <a:stretch>
                          <a:fillRect/>
                        </a:stretch>
                      </p:blipFill>
                      <p:spPr>
                        <a:xfrm>
                          <a:off x="1136" y="2168"/>
                          <a:ext cx="200" cy="147"/>
                        </a:xfrm>
                        <a:prstGeom prst="rect">
                          <a:avLst/>
                        </a:prstGeom>
                        <a:noFill/>
                        <a:ln w="38100">
                          <a:noFill/>
                          <a:miter/>
                        </a:ln>
                      </p:spPr>
                    </p:pic>
                  </p:oleObj>
                </mc:Fallback>
              </mc:AlternateContent>
            </a:graphicData>
          </a:graphic>
        </p:graphicFrame>
        <p:graphicFrame>
          <p:nvGraphicFramePr>
            <p:cNvPr id="62493" name="Object 97"/>
            <p:cNvGraphicFramePr>
              <a:graphicFrameLocks noChangeAspect="1"/>
            </p:cNvGraphicFramePr>
            <p:nvPr/>
          </p:nvGraphicFramePr>
          <p:xfrm>
            <a:off x="1328" y="2168"/>
            <a:ext cx="192" cy="149"/>
          </p:xfrm>
          <a:graphic>
            <a:graphicData uri="http://schemas.openxmlformats.org/presentationml/2006/ole">
              <mc:AlternateContent xmlns:mc="http://schemas.openxmlformats.org/markup-compatibility/2006">
                <mc:Choice xmlns:v="urn:schemas-microsoft-com:vml" Requires="v">
                  <p:oleObj spid="_x0000_s3095" name="" r:id="rId29" imgW="162560" imgH="111760" progId="Equation.3">
                    <p:embed/>
                  </p:oleObj>
                </mc:Choice>
                <mc:Fallback>
                  <p:oleObj name="" r:id="rId29" imgW="162560" imgH="111760" progId="Equation.3">
                    <p:embed/>
                    <p:pic>
                      <p:nvPicPr>
                        <p:cNvPr id="0" name="图片 3094"/>
                        <p:cNvPicPr/>
                        <p:nvPr/>
                      </p:nvPicPr>
                      <p:blipFill>
                        <a:blip r:embed="rId30"/>
                        <a:stretch>
                          <a:fillRect/>
                        </a:stretch>
                      </p:blipFill>
                      <p:spPr>
                        <a:xfrm>
                          <a:off x="1328" y="2168"/>
                          <a:ext cx="192" cy="149"/>
                        </a:xfrm>
                        <a:prstGeom prst="rect">
                          <a:avLst/>
                        </a:prstGeom>
                        <a:noFill/>
                        <a:ln w="38100">
                          <a:noFill/>
                          <a:miter/>
                        </a:ln>
                      </p:spPr>
                    </p:pic>
                  </p:oleObj>
                </mc:Fallback>
              </mc:AlternateContent>
            </a:graphicData>
          </a:graphic>
        </p:graphicFrame>
        <p:graphicFrame>
          <p:nvGraphicFramePr>
            <p:cNvPr id="62494" name="Object 98"/>
            <p:cNvGraphicFramePr>
              <a:graphicFrameLocks noChangeAspect="1"/>
            </p:cNvGraphicFramePr>
            <p:nvPr/>
          </p:nvGraphicFramePr>
          <p:xfrm>
            <a:off x="1568" y="2168"/>
            <a:ext cx="162" cy="134"/>
          </p:xfrm>
          <a:graphic>
            <a:graphicData uri="http://schemas.openxmlformats.org/presentationml/2006/ole">
              <mc:AlternateContent xmlns:mc="http://schemas.openxmlformats.org/markup-compatibility/2006">
                <mc:Choice xmlns:v="urn:schemas-microsoft-com:vml" Requires="v">
                  <p:oleObj spid="_x0000_s3084" name="" r:id="rId31" imgW="152400" imgH="111760" progId="Equation.3">
                    <p:embed/>
                  </p:oleObj>
                </mc:Choice>
                <mc:Fallback>
                  <p:oleObj name="" r:id="rId31" imgW="152400" imgH="111760" progId="Equation.3">
                    <p:embed/>
                    <p:pic>
                      <p:nvPicPr>
                        <p:cNvPr id="0" name="图片 3083"/>
                        <p:cNvPicPr/>
                        <p:nvPr/>
                      </p:nvPicPr>
                      <p:blipFill>
                        <a:blip r:embed="rId32"/>
                        <a:stretch>
                          <a:fillRect/>
                        </a:stretch>
                      </p:blipFill>
                      <p:spPr>
                        <a:xfrm>
                          <a:off x="1568" y="2168"/>
                          <a:ext cx="162" cy="134"/>
                        </a:xfrm>
                        <a:prstGeom prst="rect">
                          <a:avLst/>
                        </a:prstGeom>
                        <a:noFill/>
                        <a:ln w="38100">
                          <a:noFill/>
                          <a:miter/>
                        </a:ln>
                      </p:spPr>
                    </p:pic>
                  </p:oleObj>
                </mc:Fallback>
              </mc:AlternateContent>
            </a:graphicData>
          </a:graphic>
        </p:graphicFrame>
        <p:graphicFrame>
          <p:nvGraphicFramePr>
            <p:cNvPr id="62495" name="Object 99"/>
            <p:cNvGraphicFramePr>
              <a:graphicFrameLocks noChangeAspect="1"/>
            </p:cNvGraphicFramePr>
            <p:nvPr/>
          </p:nvGraphicFramePr>
          <p:xfrm>
            <a:off x="1876" y="2168"/>
            <a:ext cx="110" cy="144"/>
          </p:xfrm>
          <a:graphic>
            <a:graphicData uri="http://schemas.openxmlformats.org/presentationml/2006/ole">
              <mc:AlternateContent xmlns:mc="http://schemas.openxmlformats.org/markup-compatibility/2006">
                <mc:Choice xmlns:v="urn:schemas-microsoft-com:vml" Requires="v">
                  <p:oleObj spid="_x0000_s3092" name="" r:id="rId33" imgW="50800" imgH="91440" progId="Equation.3">
                    <p:embed/>
                  </p:oleObj>
                </mc:Choice>
                <mc:Fallback>
                  <p:oleObj name="" r:id="rId33" imgW="50800" imgH="91440" progId="Equation.3">
                    <p:embed/>
                    <p:pic>
                      <p:nvPicPr>
                        <p:cNvPr id="0" name="图片 3091"/>
                        <p:cNvPicPr/>
                        <p:nvPr/>
                      </p:nvPicPr>
                      <p:blipFill>
                        <a:blip r:embed="rId34"/>
                        <a:stretch>
                          <a:fillRect/>
                        </a:stretch>
                      </p:blipFill>
                      <p:spPr>
                        <a:xfrm>
                          <a:off x="1876" y="2168"/>
                          <a:ext cx="110" cy="144"/>
                        </a:xfrm>
                        <a:prstGeom prst="rect">
                          <a:avLst/>
                        </a:prstGeom>
                        <a:noFill/>
                        <a:ln w="38100">
                          <a:noFill/>
                          <a:miter/>
                        </a:ln>
                      </p:spPr>
                    </p:pic>
                  </p:oleObj>
                </mc:Fallback>
              </mc:AlternateContent>
            </a:graphicData>
          </a:graphic>
        </p:graphicFrame>
        <p:graphicFrame>
          <p:nvGraphicFramePr>
            <p:cNvPr id="62496" name="Object 100"/>
            <p:cNvGraphicFramePr>
              <a:graphicFrameLocks noChangeAspect="1"/>
            </p:cNvGraphicFramePr>
            <p:nvPr/>
          </p:nvGraphicFramePr>
          <p:xfrm>
            <a:off x="2123" y="2168"/>
            <a:ext cx="93" cy="144"/>
          </p:xfrm>
          <a:graphic>
            <a:graphicData uri="http://schemas.openxmlformats.org/presentationml/2006/ole">
              <mc:AlternateContent xmlns:mc="http://schemas.openxmlformats.org/markup-compatibility/2006">
                <mc:Choice xmlns:v="urn:schemas-microsoft-com:vml" Requires="v">
                  <p:oleObj spid="_x0000_s3096" name="" r:id="rId35" imgW="50800" imgH="111760" progId="Equation.3">
                    <p:embed/>
                  </p:oleObj>
                </mc:Choice>
                <mc:Fallback>
                  <p:oleObj name="" r:id="rId35" imgW="50800" imgH="111760" progId="Equation.3">
                    <p:embed/>
                    <p:pic>
                      <p:nvPicPr>
                        <p:cNvPr id="0" name="图片 3095"/>
                        <p:cNvPicPr/>
                        <p:nvPr/>
                      </p:nvPicPr>
                      <p:blipFill>
                        <a:blip r:embed="rId36"/>
                        <a:stretch>
                          <a:fillRect/>
                        </a:stretch>
                      </p:blipFill>
                      <p:spPr>
                        <a:xfrm>
                          <a:off x="2123" y="2168"/>
                          <a:ext cx="93" cy="144"/>
                        </a:xfrm>
                        <a:prstGeom prst="rect">
                          <a:avLst/>
                        </a:prstGeom>
                        <a:noFill/>
                        <a:ln w="38100">
                          <a:noFill/>
                          <a:miter/>
                        </a:ln>
                      </p:spPr>
                    </p:pic>
                  </p:oleObj>
                </mc:Fallback>
              </mc:AlternateContent>
            </a:graphicData>
          </a:graphic>
        </p:graphicFrame>
        <p:graphicFrame>
          <p:nvGraphicFramePr>
            <p:cNvPr id="62497" name="Object 101"/>
            <p:cNvGraphicFramePr>
              <a:graphicFrameLocks noChangeAspect="1"/>
            </p:cNvGraphicFramePr>
            <p:nvPr/>
          </p:nvGraphicFramePr>
          <p:xfrm>
            <a:off x="2288" y="2168"/>
            <a:ext cx="111" cy="144"/>
          </p:xfrm>
          <a:graphic>
            <a:graphicData uri="http://schemas.openxmlformats.org/presentationml/2006/ole">
              <mc:AlternateContent xmlns:mc="http://schemas.openxmlformats.org/markup-compatibility/2006">
                <mc:Choice xmlns:v="urn:schemas-microsoft-com:vml" Requires="v">
                  <p:oleObj spid="_x0000_s3093" name="" r:id="rId37" imgW="50800" imgH="91440" progId="Equation.3">
                    <p:embed/>
                  </p:oleObj>
                </mc:Choice>
                <mc:Fallback>
                  <p:oleObj name="" r:id="rId37" imgW="50800" imgH="91440" progId="Equation.3">
                    <p:embed/>
                    <p:pic>
                      <p:nvPicPr>
                        <p:cNvPr id="0" name="图片 3092"/>
                        <p:cNvPicPr/>
                        <p:nvPr/>
                      </p:nvPicPr>
                      <p:blipFill>
                        <a:blip r:embed="rId38"/>
                        <a:stretch>
                          <a:fillRect/>
                        </a:stretch>
                      </p:blipFill>
                      <p:spPr>
                        <a:xfrm>
                          <a:off x="2288" y="2168"/>
                          <a:ext cx="111" cy="144"/>
                        </a:xfrm>
                        <a:prstGeom prst="rect">
                          <a:avLst/>
                        </a:prstGeom>
                        <a:noFill/>
                        <a:ln w="38100">
                          <a:noFill/>
                          <a:miter/>
                        </a:ln>
                      </p:spPr>
                    </p:pic>
                  </p:oleObj>
                </mc:Fallback>
              </mc:AlternateContent>
            </a:graphicData>
          </a:graphic>
        </p:graphicFrame>
        <p:graphicFrame>
          <p:nvGraphicFramePr>
            <p:cNvPr id="62498" name="Object 102"/>
            <p:cNvGraphicFramePr>
              <a:graphicFrameLocks noChangeAspect="1"/>
            </p:cNvGraphicFramePr>
            <p:nvPr/>
          </p:nvGraphicFramePr>
          <p:xfrm>
            <a:off x="2528" y="2168"/>
            <a:ext cx="103" cy="144"/>
          </p:xfrm>
          <a:graphic>
            <a:graphicData uri="http://schemas.openxmlformats.org/presentationml/2006/ole">
              <mc:AlternateContent xmlns:mc="http://schemas.openxmlformats.org/markup-compatibility/2006">
                <mc:Choice xmlns:v="urn:schemas-microsoft-com:vml" Requires="v">
                  <p:oleObj spid="_x0000_s3097" name="" r:id="rId39" imgW="50800" imgH="111760" progId="Equation.3">
                    <p:embed/>
                  </p:oleObj>
                </mc:Choice>
                <mc:Fallback>
                  <p:oleObj name="" r:id="rId39" imgW="50800" imgH="111760" progId="Equation.3">
                    <p:embed/>
                    <p:pic>
                      <p:nvPicPr>
                        <p:cNvPr id="0" name="图片 3096"/>
                        <p:cNvPicPr/>
                        <p:nvPr/>
                      </p:nvPicPr>
                      <p:blipFill>
                        <a:blip r:embed="rId40"/>
                        <a:stretch>
                          <a:fillRect/>
                        </a:stretch>
                      </p:blipFill>
                      <p:spPr>
                        <a:xfrm>
                          <a:off x="2528" y="2168"/>
                          <a:ext cx="103" cy="144"/>
                        </a:xfrm>
                        <a:prstGeom prst="rect">
                          <a:avLst/>
                        </a:prstGeom>
                        <a:noFill/>
                        <a:ln w="38100">
                          <a:noFill/>
                          <a:miter/>
                        </a:ln>
                      </p:spPr>
                    </p:pic>
                  </p:oleObj>
                </mc:Fallback>
              </mc:AlternateContent>
            </a:graphicData>
          </a:graphic>
        </p:graphicFrame>
        <p:graphicFrame>
          <p:nvGraphicFramePr>
            <p:cNvPr id="62499" name="Object 103"/>
            <p:cNvGraphicFramePr>
              <a:graphicFrameLocks noChangeAspect="1"/>
            </p:cNvGraphicFramePr>
            <p:nvPr/>
          </p:nvGraphicFramePr>
          <p:xfrm>
            <a:off x="2747" y="2168"/>
            <a:ext cx="93" cy="144"/>
          </p:xfrm>
          <a:graphic>
            <a:graphicData uri="http://schemas.openxmlformats.org/presentationml/2006/ole">
              <mc:AlternateContent xmlns:mc="http://schemas.openxmlformats.org/markup-compatibility/2006">
                <mc:Choice xmlns:v="urn:schemas-microsoft-com:vml" Requires="v">
                  <p:oleObj spid="_x0000_s3077" name="" r:id="rId41" imgW="50800" imgH="111760" progId="Equation.3">
                    <p:embed/>
                  </p:oleObj>
                </mc:Choice>
                <mc:Fallback>
                  <p:oleObj name="" r:id="rId41" imgW="50800" imgH="111760" progId="Equation.3">
                    <p:embed/>
                    <p:pic>
                      <p:nvPicPr>
                        <p:cNvPr id="0" name="图片 3076"/>
                        <p:cNvPicPr/>
                        <p:nvPr/>
                      </p:nvPicPr>
                      <p:blipFill>
                        <a:blip r:embed="rId42"/>
                        <a:stretch>
                          <a:fillRect/>
                        </a:stretch>
                      </p:blipFill>
                      <p:spPr>
                        <a:xfrm>
                          <a:off x="2747" y="2168"/>
                          <a:ext cx="93" cy="144"/>
                        </a:xfrm>
                        <a:prstGeom prst="rect">
                          <a:avLst/>
                        </a:prstGeom>
                        <a:noFill/>
                        <a:ln w="38100">
                          <a:noFill/>
                          <a:miter/>
                        </a:ln>
                      </p:spPr>
                    </p:pic>
                  </p:oleObj>
                </mc:Fallback>
              </mc:AlternateContent>
            </a:graphicData>
          </a:graphic>
        </p:graphicFrame>
        <p:graphicFrame>
          <p:nvGraphicFramePr>
            <p:cNvPr id="62500" name="Object 104"/>
            <p:cNvGraphicFramePr>
              <a:graphicFrameLocks noChangeAspect="1"/>
            </p:cNvGraphicFramePr>
            <p:nvPr/>
          </p:nvGraphicFramePr>
          <p:xfrm>
            <a:off x="2864" y="2168"/>
            <a:ext cx="144" cy="144"/>
          </p:xfrm>
          <a:graphic>
            <a:graphicData uri="http://schemas.openxmlformats.org/presentationml/2006/ole">
              <mc:AlternateContent xmlns:mc="http://schemas.openxmlformats.org/markup-compatibility/2006">
                <mc:Choice xmlns:v="urn:schemas-microsoft-com:vml" Requires="v">
                  <p:oleObj spid="_x0000_s3079" name="" r:id="rId43" imgW="111760" imgH="111760" progId="Equation.3">
                    <p:embed/>
                  </p:oleObj>
                </mc:Choice>
                <mc:Fallback>
                  <p:oleObj name="" r:id="rId43" imgW="111760" imgH="111760" progId="Equation.3">
                    <p:embed/>
                    <p:pic>
                      <p:nvPicPr>
                        <p:cNvPr id="0" name="图片 3078"/>
                        <p:cNvPicPr/>
                        <p:nvPr/>
                      </p:nvPicPr>
                      <p:blipFill>
                        <a:blip r:embed="rId44"/>
                        <a:stretch>
                          <a:fillRect/>
                        </a:stretch>
                      </p:blipFill>
                      <p:spPr>
                        <a:xfrm>
                          <a:off x="2864" y="2168"/>
                          <a:ext cx="144" cy="144"/>
                        </a:xfrm>
                        <a:prstGeom prst="rect">
                          <a:avLst/>
                        </a:prstGeom>
                        <a:noFill/>
                        <a:ln w="38100">
                          <a:noFill/>
                          <a:miter/>
                        </a:ln>
                      </p:spPr>
                    </p:pic>
                  </p:oleObj>
                </mc:Fallback>
              </mc:AlternateContent>
            </a:graphicData>
          </a:graphic>
        </p:graphicFrame>
        <p:graphicFrame>
          <p:nvGraphicFramePr>
            <p:cNvPr id="62501" name="Object 105"/>
            <p:cNvGraphicFramePr>
              <a:graphicFrameLocks noChangeAspect="1"/>
            </p:cNvGraphicFramePr>
            <p:nvPr/>
          </p:nvGraphicFramePr>
          <p:xfrm>
            <a:off x="1712" y="312"/>
            <a:ext cx="384" cy="143"/>
          </p:xfrm>
          <a:graphic>
            <a:graphicData uri="http://schemas.openxmlformats.org/presentationml/2006/ole">
              <mc:AlternateContent xmlns:mc="http://schemas.openxmlformats.org/markup-compatibility/2006">
                <mc:Choice xmlns:v="urn:schemas-microsoft-com:vml" Requires="v">
                  <p:oleObj spid="_x0000_s3080" name="" r:id="rId45" imgW="477520" imgH="132080" progId="Equation.3">
                    <p:embed/>
                  </p:oleObj>
                </mc:Choice>
                <mc:Fallback>
                  <p:oleObj name="" r:id="rId45" imgW="477520" imgH="132080" progId="Equation.3">
                    <p:embed/>
                    <p:pic>
                      <p:nvPicPr>
                        <p:cNvPr id="0" name="图片 3079"/>
                        <p:cNvPicPr/>
                        <p:nvPr/>
                      </p:nvPicPr>
                      <p:blipFill>
                        <a:blip r:embed="rId46"/>
                        <a:stretch>
                          <a:fillRect/>
                        </a:stretch>
                      </p:blipFill>
                      <p:spPr>
                        <a:xfrm>
                          <a:off x="1712" y="312"/>
                          <a:ext cx="384" cy="143"/>
                        </a:xfrm>
                        <a:prstGeom prst="rect">
                          <a:avLst/>
                        </a:prstGeom>
                        <a:noFill/>
                        <a:ln w="38100">
                          <a:noFill/>
                          <a:miter/>
                        </a:ln>
                      </p:spPr>
                    </p:pic>
                  </p:oleObj>
                </mc:Fallback>
              </mc:AlternateContent>
            </a:graphicData>
          </a:graphic>
        </p:graphicFrame>
        <p:sp>
          <p:nvSpPr>
            <p:cNvPr id="62502" name="Line 227"/>
            <p:cNvSpPr/>
            <p:nvPr/>
          </p:nvSpPr>
          <p:spPr>
            <a:xfrm flipV="1">
              <a:off x="1664" y="536"/>
              <a:ext cx="144" cy="144"/>
            </a:xfrm>
            <a:prstGeom prst="line">
              <a:avLst/>
            </a:prstGeom>
            <a:ln w="9525" cap="flat" cmpd="sng">
              <a:solidFill>
                <a:schemeClr val="tx1"/>
              </a:solidFill>
              <a:prstDash val="solid"/>
              <a:headEnd type="none" w="med" len="med"/>
              <a:tailEnd type="none" w="med" len="med"/>
            </a:ln>
          </p:spPr>
        </p:sp>
        <p:graphicFrame>
          <p:nvGraphicFramePr>
            <p:cNvPr id="62503" name="Object 107"/>
            <p:cNvGraphicFramePr>
              <a:graphicFrameLocks noChangeAspect="1"/>
            </p:cNvGraphicFramePr>
            <p:nvPr/>
          </p:nvGraphicFramePr>
          <p:xfrm>
            <a:off x="1808" y="472"/>
            <a:ext cx="144" cy="112"/>
          </p:xfrm>
          <a:graphic>
            <a:graphicData uri="http://schemas.openxmlformats.org/presentationml/2006/ole">
              <mc:AlternateContent xmlns:mc="http://schemas.openxmlformats.org/markup-compatibility/2006">
                <mc:Choice xmlns:v="urn:schemas-microsoft-com:vml" Requires="v">
                  <p:oleObj spid="_x0000_s3109" name="" r:id="rId47" imgW="162560" imgH="111760" progId="Equation.3">
                    <p:embed/>
                  </p:oleObj>
                </mc:Choice>
                <mc:Fallback>
                  <p:oleObj name="" r:id="rId47" imgW="162560" imgH="111760" progId="Equation.3">
                    <p:embed/>
                    <p:pic>
                      <p:nvPicPr>
                        <p:cNvPr id="0" name="图片 3108"/>
                        <p:cNvPicPr/>
                        <p:nvPr/>
                      </p:nvPicPr>
                      <p:blipFill>
                        <a:blip r:embed="rId48"/>
                        <a:stretch>
                          <a:fillRect/>
                        </a:stretch>
                      </p:blipFill>
                      <p:spPr>
                        <a:xfrm>
                          <a:off x="1808" y="472"/>
                          <a:ext cx="144" cy="112"/>
                        </a:xfrm>
                        <a:prstGeom prst="rect">
                          <a:avLst/>
                        </a:prstGeom>
                        <a:noFill/>
                        <a:ln w="38100">
                          <a:noFill/>
                          <a:miter/>
                        </a:ln>
                      </p:spPr>
                    </p:pic>
                  </p:oleObj>
                </mc:Fallback>
              </mc:AlternateContent>
            </a:graphicData>
          </a:graphic>
        </p:graphicFrame>
        <p:sp>
          <p:nvSpPr>
            <p:cNvPr id="62504" name="Line 229"/>
            <p:cNvSpPr/>
            <p:nvPr/>
          </p:nvSpPr>
          <p:spPr>
            <a:xfrm flipV="1">
              <a:off x="1664" y="680"/>
              <a:ext cx="240" cy="192"/>
            </a:xfrm>
            <a:prstGeom prst="line">
              <a:avLst/>
            </a:prstGeom>
            <a:ln w="9525" cap="flat" cmpd="sng">
              <a:solidFill>
                <a:schemeClr val="tx1"/>
              </a:solidFill>
              <a:prstDash val="solid"/>
              <a:headEnd type="none" w="med" len="med"/>
              <a:tailEnd type="none" w="med" len="med"/>
            </a:ln>
          </p:spPr>
        </p:sp>
        <p:graphicFrame>
          <p:nvGraphicFramePr>
            <p:cNvPr id="62505" name="Object 109"/>
            <p:cNvGraphicFramePr>
              <a:graphicFrameLocks noChangeAspect="1"/>
            </p:cNvGraphicFramePr>
            <p:nvPr/>
          </p:nvGraphicFramePr>
          <p:xfrm>
            <a:off x="1904" y="616"/>
            <a:ext cx="192" cy="112"/>
          </p:xfrm>
          <a:graphic>
            <a:graphicData uri="http://schemas.openxmlformats.org/presentationml/2006/ole">
              <mc:AlternateContent xmlns:mc="http://schemas.openxmlformats.org/markup-compatibility/2006">
                <mc:Choice xmlns:v="urn:schemas-microsoft-com:vml" Requires="v">
                  <p:oleObj spid="_x0000_s3101" name="" r:id="rId49" imgW="233680" imgH="111760" progId="Equation.3">
                    <p:embed/>
                  </p:oleObj>
                </mc:Choice>
                <mc:Fallback>
                  <p:oleObj name="" r:id="rId49" imgW="233680" imgH="111760" progId="Equation.3">
                    <p:embed/>
                    <p:pic>
                      <p:nvPicPr>
                        <p:cNvPr id="0" name="图片 3100"/>
                        <p:cNvPicPr/>
                        <p:nvPr/>
                      </p:nvPicPr>
                      <p:blipFill>
                        <a:blip r:embed="rId50"/>
                        <a:stretch>
                          <a:fillRect/>
                        </a:stretch>
                      </p:blipFill>
                      <p:spPr>
                        <a:xfrm>
                          <a:off x="1904" y="616"/>
                          <a:ext cx="192" cy="112"/>
                        </a:xfrm>
                        <a:prstGeom prst="rect">
                          <a:avLst/>
                        </a:prstGeom>
                        <a:noFill/>
                        <a:ln w="38100">
                          <a:noFill/>
                          <a:miter/>
                        </a:ln>
                      </p:spPr>
                    </p:pic>
                  </p:oleObj>
                </mc:Fallback>
              </mc:AlternateContent>
            </a:graphicData>
          </a:graphic>
        </p:graphicFrame>
        <p:sp>
          <p:nvSpPr>
            <p:cNvPr id="62506" name="Line 231"/>
            <p:cNvSpPr/>
            <p:nvPr/>
          </p:nvSpPr>
          <p:spPr>
            <a:xfrm flipV="1">
              <a:off x="1664" y="824"/>
              <a:ext cx="240" cy="192"/>
            </a:xfrm>
            <a:prstGeom prst="line">
              <a:avLst/>
            </a:prstGeom>
            <a:ln w="9525" cap="flat" cmpd="sng">
              <a:solidFill>
                <a:schemeClr val="tx1"/>
              </a:solidFill>
              <a:prstDash val="solid"/>
              <a:headEnd type="none" w="med" len="med"/>
              <a:tailEnd type="none" w="med" len="med"/>
            </a:ln>
          </p:spPr>
        </p:sp>
        <p:graphicFrame>
          <p:nvGraphicFramePr>
            <p:cNvPr id="62507" name="Object 111"/>
            <p:cNvGraphicFramePr>
              <a:graphicFrameLocks noChangeAspect="1"/>
            </p:cNvGraphicFramePr>
            <p:nvPr/>
          </p:nvGraphicFramePr>
          <p:xfrm>
            <a:off x="1952" y="760"/>
            <a:ext cx="152" cy="112"/>
          </p:xfrm>
          <a:graphic>
            <a:graphicData uri="http://schemas.openxmlformats.org/presentationml/2006/ole">
              <mc:AlternateContent xmlns:mc="http://schemas.openxmlformats.org/markup-compatibility/2006">
                <mc:Choice xmlns:v="urn:schemas-microsoft-com:vml" Requires="v">
                  <p:oleObj spid="_x0000_s3100" name="" r:id="rId51" imgW="172720" imgH="111760" progId="Equation.3">
                    <p:embed/>
                  </p:oleObj>
                </mc:Choice>
                <mc:Fallback>
                  <p:oleObj name="" r:id="rId51" imgW="172720" imgH="111760" progId="Equation.3">
                    <p:embed/>
                    <p:pic>
                      <p:nvPicPr>
                        <p:cNvPr id="0" name="图片 3099"/>
                        <p:cNvPicPr/>
                        <p:nvPr/>
                      </p:nvPicPr>
                      <p:blipFill>
                        <a:blip r:embed="rId52"/>
                        <a:stretch>
                          <a:fillRect/>
                        </a:stretch>
                      </p:blipFill>
                      <p:spPr>
                        <a:xfrm>
                          <a:off x="1952" y="760"/>
                          <a:ext cx="152" cy="112"/>
                        </a:xfrm>
                        <a:prstGeom prst="rect">
                          <a:avLst/>
                        </a:prstGeom>
                        <a:noFill/>
                        <a:ln w="38100">
                          <a:noFill/>
                          <a:miter/>
                        </a:ln>
                      </p:spPr>
                    </p:pic>
                  </p:oleObj>
                </mc:Fallback>
              </mc:AlternateContent>
            </a:graphicData>
          </a:graphic>
        </p:graphicFrame>
        <p:sp>
          <p:nvSpPr>
            <p:cNvPr id="62508" name="Line 233"/>
            <p:cNvSpPr/>
            <p:nvPr/>
          </p:nvSpPr>
          <p:spPr>
            <a:xfrm flipV="1">
              <a:off x="1712" y="968"/>
              <a:ext cx="384" cy="144"/>
            </a:xfrm>
            <a:prstGeom prst="line">
              <a:avLst/>
            </a:prstGeom>
            <a:ln w="9525" cap="flat" cmpd="sng">
              <a:solidFill>
                <a:schemeClr val="tx1"/>
              </a:solidFill>
              <a:prstDash val="solid"/>
              <a:headEnd type="none" w="med" len="med"/>
              <a:tailEnd type="none" w="med" len="med"/>
            </a:ln>
          </p:spPr>
        </p:sp>
        <p:graphicFrame>
          <p:nvGraphicFramePr>
            <p:cNvPr id="62509" name="Object 113"/>
            <p:cNvGraphicFramePr>
              <a:graphicFrameLocks noChangeAspect="1"/>
            </p:cNvGraphicFramePr>
            <p:nvPr/>
          </p:nvGraphicFramePr>
          <p:xfrm>
            <a:off x="2096" y="904"/>
            <a:ext cx="192" cy="112"/>
          </p:xfrm>
          <a:graphic>
            <a:graphicData uri="http://schemas.openxmlformats.org/presentationml/2006/ole">
              <mc:AlternateContent xmlns:mc="http://schemas.openxmlformats.org/markup-compatibility/2006">
                <mc:Choice xmlns:v="urn:schemas-microsoft-com:vml" Requires="v">
                  <p:oleObj spid="_x0000_s3098" name="" r:id="rId53" imgW="233680" imgH="111760" progId="Equation.3">
                    <p:embed/>
                  </p:oleObj>
                </mc:Choice>
                <mc:Fallback>
                  <p:oleObj name="" r:id="rId53" imgW="233680" imgH="111760" progId="Equation.3">
                    <p:embed/>
                    <p:pic>
                      <p:nvPicPr>
                        <p:cNvPr id="0" name="图片 3097"/>
                        <p:cNvPicPr/>
                        <p:nvPr/>
                      </p:nvPicPr>
                      <p:blipFill>
                        <a:blip r:embed="rId54"/>
                        <a:stretch>
                          <a:fillRect/>
                        </a:stretch>
                      </p:blipFill>
                      <p:spPr>
                        <a:xfrm>
                          <a:off x="2096" y="904"/>
                          <a:ext cx="192" cy="112"/>
                        </a:xfrm>
                        <a:prstGeom prst="rect">
                          <a:avLst/>
                        </a:prstGeom>
                        <a:noFill/>
                        <a:ln w="38100">
                          <a:noFill/>
                          <a:miter/>
                        </a:ln>
                      </p:spPr>
                    </p:pic>
                  </p:oleObj>
                </mc:Fallback>
              </mc:AlternateContent>
            </a:graphicData>
          </a:graphic>
        </p:graphicFrame>
        <p:sp>
          <p:nvSpPr>
            <p:cNvPr id="62510" name="Line 235"/>
            <p:cNvSpPr/>
            <p:nvPr/>
          </p:nvSpPr>
          <p:spPr>
            <a:xfrm flipV="1">
              <a:off x="1712" y="1112"/>
              <a:ext cx="528" cy="144"/>
            </a:xfrm>
            <a:prstGeom prst="line">
              <a:avLst/>
            </a:prstGeom>
            <a:ln w="9525" cap="flat" cmpd="sng">
              <a:solidFill>
                <a:schemeClr val="tx1"/>
              </a:solidFill>
              <a:prstDash val="solid"/>
              <a:headEnd type="none" w="med" len="med"/>
              <a:tailEnd type="none" w="med" len="med"/>
            </a:ln>
          </p:spPr>
        </p:sp>
        <p:graphicFrame>
          <p:nvGraphicFramePr>
            <p:cNvPr id="62511" name="Object 115"/>
            <p:cNvGraphicFramePr>
              <a:graphicFrameLocks noChangeAspect="1"/>
            </p:cNvGraphicFramePr>
            <p:nvPr/>
          </p:nvGraphicFramePr>
          <p:xfrm>
            <a:off x="2240" y="1048"/>
            <a:ext cx="192" cy="112"/>
          </p:xfrm>
          <a:graphic>
            <a:graphicData uri="http://schemas.openxmlformats.org/presentationml/2006/ole">
              <mc:AlternateContent xmlns:mc="http://schemas.openxmlformats.org/markup-compatibility/2006">
                <mc:Choice xmlns:v="urn:schemas-microsoft-com:vml" Requires="v">
                  <p:oleObj spid="_x0000_s3106" name="" r:id="rId55" imgW="162560" imgH="111760" progId="Equation.3">
                    <p:embed/>
                  </p:oleObj>
                </mc:Choice>
                <mc:Fallback>
                  <p:oleObj name="" r:id="rId55" imgW="162560" imgH="111760" progId="Equation.3">
                    <p:embed/>
                    <p:pic>
                      <p:nvPicPr>
                        <p:cNvPr id="0" name="图片 3105"/>
                        <p:cNvPicPr/>
                        <p:nvPr/>
                      </p:nvPicPr>
                      <p:blipFill>
                        <a:blip r:embed="rId56"/>
                        <a:stretch>
                          <a:fillRect/>
                        </a:stretch>
                      </p:blipFill>
                      <p:spPr>
                        <a:xfrm>
                          <a:off x="2240" y="1048"/>
                          <a:ext cx="192" cy="112"/>
                        </a:xfrm>
                        <a:prstGeom prst="rect">
                          <a:avLst/>
                        </a:prstGeom>
                        <a:noFill/>
                        <a:ln w="38100">
                          <a:noFill/>
                          <a:miter/>
                        </a:ln>
                      </p:spPr>
                    </p:pic>
                  </p:oleObj>
                </mc:Fallback>
              </mc:AlternateContent>
            </a:graphicData>
          </a:graphic>
        </p:graphicFrame>
        <p:sp>
          <p:nvSpPr>
            <p:cNvPr id="62512" name="Line 237"/>
            <p:cNvSpPr/>
            <p:nvPr/>
          </p:nvSpPr>
          <p:spPr>
            <a:xfrm flipV="1">
              <a:off x="1952" y="1256"/>
              <a:ext cx="432" cy="144"/>
            </a:xfrm>
            <a:prstGeom prst="line">
              <a:avLst/>
            </a:prstGeom>
            <a:ln w="9525" cap="flat" cmpd="sng">
              <a:solidFill>
                <a:schemeClr val="tx1"/>
              </a:solidFill>
              <a:prstDash val="solid"/>
              <a:headEnd type="none" w="med" len="med"/>
              <a:tailEnd type="none" w="med" len="med"/>
            </a:ln>
          </p:spPr>
        </p:sp>
        <p:graphicFrame>
          <p:nvGraphicFramePr>
            <p:cNvPr id="62513" name="Object 117"/>
            <p:cNvGraphicFramePr>
              <a:graphicFrameLocks noChangeAspect="1"/>
            </p:cNvGraphicFramePr>
            <p:nvPr/>
          </p:nvGraphicFramePr>
          <p:xfrm>
            <a:off x="2409" y="1160"/>
            <a:ext cx="190" cy="144"/>
          </p:xfrm>
          <a:graphic>
            <a:graphicData uri="http://schemas.openxmlformats.org/presentationml/2006/ole">
              <mc:AlternateContent xmlns:mc="http://schemas.openxmlformats.org/markup-compatibility/2006">
                <mc:Choice xmlns:v="urn:schemas-microsoft-com:vml" Requires="v">
                  <p:oleObj spid="_x0000_s3102" name="" r:id="rId57" imgW="172720" imgH="111760" progId="Equation.3">
                    <p:embed/>
                  </p:oleObj>
                </mc:Choice>
                <mc:Fallback>
                  <p:oleObj name="" r:id="rId57" imgW="172720" imgH="111760" progId="Equation.3">
                    <p:embed/>
                    <p:pic>
                      <p:nvPicPr>
                        <p:cNvPr id="0" name="图片 3101"/>
                        <p:cNvPicPr/>
                        <p:nvPr/>
                      </p:nvPicPr>
                      <p:blipFill>
                        <a:blip r:embed="rId58"/>
                        <a:stretch>
                          <a:fillRect/>
                        </a:stretch>
                      </p:blipFill>
                      <p:spPr>
                        <a:xfrm>
                          <a:off x="2409" y="1160"/>
                          <a:ext cx="190" cy="144"/>
                        </a:xfrm>
                        <a:prstGeom prst="rect">
                          <a:avLst/>
                        </a:prstGeom>
                        <a:noFill/>
                        <a:ln w="38100">
                          <a:noFill/>
                          <a:miter/>
                        </a:ln>
                      </p:spPr>
                    </p:pic>
                  </p:oleObj>
                </mc:Fallback>
              </mc:AlternateContent>
            </a:graphicData>
          </a:graphic>
        </p:graphicFrame>
        <p:sp>
          <p:nvSpPr>
            <p:cNvPr id="62514" name="Line 239"/>
            <p:cNvSpPr/>
            <p:nvPr/>
          </p:nvSpPr>
          <p:spPr>
            <a:xfrm flipV="1">
              <a:off x="1952" y="1400"/>
              <a:ext cx="624" cy="96"/>
            </a:xfrm>
            <a:prstGeom prst="line">
              <a:avLst/>
            </a:prstGeom>
            <a:ln w="9525" cap="flat" cmpd="sng">
              <a:solidFill>
                <a:schemeClr val="tx1"/>
              </a:solidFill>
              <a:prstDash val="solid"/>
              <a:headEnd type="none" w="med" len="med"/>
              <a:tailEnd type="none" w="med" len="med"/>
            </a:ln>
          </p:spPr>
        </p:sp>
        <p:graphicFrame>
          <p:nvGraphicFramePr>
            <p:cNvPr id="62515" name="Object 119"/>
            <p:cNvGraphicFramePr>
              <a:graphicFrameLocks noChangeAspect="1"/>
            </p:cNvGraphicFramePr>
            <p:nvPr/>
          </p:nvGraphicFramePr>
          <p:xfrm>
            <a:off x="2576" y="1336"/>
            <a:ext cx="144" cy="112"/>
          </p:xfrm>
          <a:graphic>
            <a:graphicData uri="http://schemas.openxmlformats.org/presentationml/2006/ole">
              <mc:AlternateContent xmlns:mc="http://schemas.openxmlformats.org/markup-compatibility/2006">
                <mc:Choice xmlns:v="urn:schemas-microsoft-com:vml" Requires="v">
                  <p:oleObj spid="_x0000_s3104" name="" r:id="rId59" imgW="162560" imgH="111760" progId="Equation.3">
                    <p:embed/>
                  </p:oleObj>
                </mc:Choice>
                <mc:Fallback>
                  <p:oleObj name="" r:id="rId59" imgW="162560" imgH="111760" progId="Equation.3">
                    <p:embed/>
                    <p:pic>
                      <p:nvPicPr>
                        <p:cNvPr id="0" name="图片 3103"/>
                        <p:cNvPicPr/>
                        <p:nvPr/>
                      </p:nvPicPr>
                      <p:blipFill>
                        <a:blip r:embed="rId60"/>
                        <a:stretch>
                          <a:fillRect/>
                        </a:stretch>
                      </p:blipFill>
                      <p:spPr>
                        <a:xfrm>
                          <a:off x="2576" y="1336"/>
                          <a:ext cx="144" cy="112"/>
                        </a:xfrm>
                        <a:prstGeom prst="rect">
                          <a:avLst/>
                        </a:prstGeom>
                        <a:noFill/>
                        <a:ln w="38100">
                          <a:noFill/>
                          <a:miter/>
                        </a:ln>
                      </p:spPr>
                    </p:pic>
                  </p:oleObj>
                </mc:Fallback>
              </mc:AlternateContent>
            </a:graphicData>
          </a:graphic>
        </p:graphicFrame>
        <p:sp>
          <p:nvSpPr>
            <p:cNvPr id="62516" name="Line 241"/>
            <p:cNvSpPr/>
            <p:nvPr/>
          </p:nvSpPr>
          <p:spPr>
            <a:xfrm>
              <a:off x="1904" y="1592"/>
              <a:ext cx="480" cy="192"/>
            </a:xfrm>
            <a:prstGeom prst="line">
              <a:avLst/>
            </a:prstGeom>
            <a:ln w="9525" cap="flat" cmpd="sng">
              <a:solidFill>
                <a:schemeClr val="tx1"/>
              </a:solidFill>
              <a:prstDash val="solid"/>
              <a:headEnd type="none" w="med" len="med"/>
              <a:tailEnd type="none" w="med" len="med"/>
            </a:ln>
          </p:spPr>
        </p:sp>
        <p:graphicFrame>
          <p:nvGraphicFramePr>
            <p:cNvPr id="62517" name="Object 121"/>
            <p:cNvGraphicFramePr>
              <a:graphicFrameLocks noChangeAspect="1"/>
            </p:cNvGraphicFramePr>
            <p:nvPr/>
          </p:nvGraphicFramePr>
          <p:xfrm>
            <a:off x="2336" y="1736"/>
            <a:ext cx="200" cy="147"/>
          </p:xfrm>
          <a:graphic>
            <a:graphicData uri="http://schemas.openxmlformats.org/presentationml/2006/ole">
              <mc:AlternateContent xmlns:mc="http://schemas.openxmlformats.org/markup-compatibility/2006">
                <mc:Choice xmlns:v="urn:schemas-microsoft-com:vml" Requires="v">
                  <p:oleObj spid="_x0000_s3099" name="" r:id="rId61" imgW="172720" imgH="111760" progId="Equation.3">
                    <p:embed/>
                  </p:oleObj>
                </mc:Choice>
                <mc:Fallback>
                  <p:oleObj name="" r:id="rId61" imgW="172720" imgH="111760" progId="Equation.3">
                    <p:embed/>
                    <p:pic>
                      <p:nvPicPr>
                        <p:cNvPr id="0" name="图片 3098"/>
                        <p:cNvPicPr/>
                        <p:nvPr/>
                      </p:nvPicPr>
                      <p:blipFill>
                        <a:blip r:embed="rId62"/>
                        <a:stretch>
                          <a:fillRect/>
                        </a:stretch>
                      </p:blipFill>
                      <p:spPr>
                        <a:xfrm>
                          <a:off x="2336" y="1736"/>
                          <a:ext cx="200" cy="147"/>
                        </a:xfrm>
                        <a:prstGeom prst="rect">
                          <a:avLst/>
                        </a:prstGeom>
                        <a:noFill/>
                        <a:ln w="38100">
                          <a:noFill/>
                          <a:miter/>
                        </a:ln>
                      </p:spPr>
                    </p:pic>
                  </p:oleObj>
                </mc:Fallback>
              </mc:AlternateContent>
            </a:graphicData>
          </a:graphic>
        </p:graphicFrame>
        <p:sp>
          <p:nvSpPr>
            <p:cNvPr id="62518" name="Line 243"/>
            <p:cNvSpPr/>
            <p:nvPr/>
          </p:nvSpPr>
          <p:spPr>
            <a:xfrm>
              <a:off x="1856" y="1736"/>
              <a:ext cx="336" cy="240"/>
            </a:xfrm>
            <a:prstGeom prst="line">
              <a:avLst/>
            </a:prstGeom>
            <a:ln w="9525" cap="flat" cmpd="sng">
              <a:solidFill>
                <a:schemeClr val="tx1"/>
              </a:solidFill>
              <a:prstDash val="solid"/>
              <a:headEnd type="none" w="med" len="med"/>
              <a:tailEnd type="none" w="med" len="med"/>
            </a:ln>
          </p:spPr>
        </p:sp>
        <p:sp>
          <p:nvSpPr>
            <p:cNvPr id="62519" name="Line 244"/>
            <p:cNvSpPr/>
            <p:nvPr/>
          </p:nvSpPr>
          <p:spPr>
            <a:xfrm>
              <a:off x="1808" y="1880"/>
              <a:ext cx="192" cy="192"/>
            </a:xfrm>
            <a:prstGeom prst="line">
              <a:avLst/>
            </a:prstGeom>
            <a:ln w="9525" cap="flat" cmpd="sng">
              <a:solidFill>
                <a:schemeClr val="tx1"/>
              </a:solidFill>
              <a:prstDash val="solid"/>
              <a:headEnd type="none" w="med" len="med"/>
              <a:tailEnd type="none" w="med" len="med"/>
            </a:ln>
          </p:spPr>
        </p:sp>
        <p:graphicFrame>
          <p:nvGraphicFramePr>
            <p:cNvPr id="62520" name="Object 124"/>
            <p:cNvGraphicFramePr>
              <a:graphicFrameLocks noChangeAspect="1"/>
            </p:cNvGraphicFramePr>
            <p:nvPr/>
          </p:nvGraphicFramePr>
          <p:xfrm>
            <a:off x="2000" y="2024"/>
            <a:ext cx="136" cy="112"/>
          </p:xfrm>
          <a:graphic>
            <a:graphicData uri="http://schemas.openxmlformats.org/presentationml/2006/ole">
              <mc:AlternateContent xmlns:mc="http://schemas.openxmlformats.org/markup-compatibility/2006">
                <mc:Choice xmlns:v="urn:schemas-microsoft-com:vml" Requires="v">
                  <p:oleObj spid="_x0000_s3105" name="" r:id="rId63" imgW="152400" imgH="111760" progId="Equation.3">
                    <p:embed/>
                  </p:oleObj>
                </mc:Choice>
                <mc:Fallback>
                  <p:oleObj name="" r:id="rId63" imgW="152400" imgH="111760" progId="Equation.3">
                    <p:embed/>
                    <p:pic>
                      <p:nvPicPr>
                        <p:cNvPr id="0" name="图片 3104"/>
                        <p:cNvPicPr/>
                        <p:nvPr/>
                      </p:nvPicPr>
                      <p:blipFill>
                        <a:blip r:embed="rId64"/>
                        <a:stretch>
                          <a:fillRect/>
                        </a:stretch>
                      </p:blipFill>
                      <p:spPr>
                        <a:xfrm>
                          <a:off x="2000" y="2024"/>
                          <a:ext cx="136" cy="112"/>
                        </a:xfrm>
                        <a:prstGeom prst="rect">
                          <a:avLst/>
                        </a:prstGeom>
                        <a:noFill/>
                        <a:ln w="38100">
                          <a:noFill/>
                          <a:miter/>
                        </a:ln>
                      </p:spPr>
                    </p:pic>
                  </p:oleObj>
                </mc:Fallback>
              </mc:AlternateContent>
            </a:graphicData>
          </a:graphic>
        </p:graphicFrame>
        <p:sp>
          <p:nvSpPr>
            <p:cNvPr id="62521" name="Rectangle 246"/>
            <p:cNvSpPr/>
            <p:nvPr/>
          </p:nvSpPr>
          <p:spPr>
            <a:xfrm>
              <a:off x="1312" y="2243"/>
              <a:ext cx="53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000" i="1" dirty="0">
                  <a:latin typeface="Times New Roman" panose="02020603050405020304" pitchFamily="18" charset="0"/>
                  <a:ea typeface="华文新魏" panose="02010800040101010101" pitchFamily="2" charset="-122"/>
                </a:rPr>
                <a:t>ω</a:t>
              </a:r>
              <a:r>
                <a:rPr lang="en-US" altLang="zh-CN" sz="2000" dirty="0">
                  <a:latin typeface="Times New Roman" panose="02020603050405020304" pitchFamily="18" charset="0"/>
                  <a:ea typeface="华文新魏" panose="02010800040101010101" pitchFamily="2" charset="-122"/>
                </a:rPr>
                <a:t>/</a:t>
              </a:r>
              <a:r>
                <a:rPr lang="en-US" altLang="zh-CN" sz="2000" i="1" dirty="0">
                  <a:latin typeface="Times New Roman" panose="02020603050405020304" pitchFamily="18" charset="0"/>
                  <a:ea typeface="华文新魏" panose="02010800040101010101" pitchFamily="2" charset="-122"/>
                </a:rPr>
                <a:t>ω</a:t>
              </a:r>
              <a:r>
                <a:rPr lang="en-US" altLang="zh-CN" sz="2000" i="1" baseline="-25000" dirty="0">
                  <a:latin typeface="Times New Roman" panose="02020603050405020304" pitchFamily="18" charset="0"/>
                  <a:ea typeface="华文新魏" panose="02010800040101010101" pitchFamily="2" charset="-122"/>
                </a:rPr>
                <a:t>n</a:t>
              </a:r>
              <a:endParaRPr lang="en-US" altLang="zh-CN" sz="2000" i="1" baseline="-25000" dirty="0">
                <a:latin typeface="Times New Roman" panose="02020603050405020304" pitchFamily="18" charset="0"/>
                <a:ea typeface="华文新魏" panose="02010800040101010101" pitchFamily="2" charset="-122"/>
              </a:endParaRPr>
            </a:p>
          </p:txBody>
        </p:sp>
      </p:grpSp>
      <p:sp>
        <p:nvSpPr>
          <p:cNvPr id="62467"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2468" name="Rectangle 2"/>
          <p:cNvSpPr/>
          <p:nvPr/>
        </p:nvSpPr>
        <p:spPr>
          <a:xfrm>
            <a:off x="107950" y="-26987"/>
            <a:ext cx="7321550" cy="568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25000"/>
              </a:spcBef>
              <a:buClr>
                <a:schemeClr val="accent2"/>
              </a:buClr>
              <a:buSzPct val="110000"/>
              <a:buFont typeface="Arial" panose="020B0604020202020204" pitchFamily="34" charset="0"/>
              <a:buNone/>
            </a:pPr>
            <a:r>
              <a:rPr lang="zh-CN" altLang="en-US" sz="2600" b="1" dirty="0">
                <a:latin typeface="宋体" panose="02010600030101010101" pitchFamily="2" charset="-122"/>
              </a:rPr>
              <a:t>渐近线与精确对数幅频特性曲线的误差分析如下：</a:t>
            </a:r>
            <a:endParaRPr lang="zh-CN" altLang="en-US" sz="2600" b="1" dirty="0">
              <a:latin typeface="宋体" panose="02010600030101010101" pitchFamily="2" charset="-122"/>
            </a:endParaRPr>
          </a:p>
        </p:txBody>
      </p:sp>
      <p:graphicFrame>
        <p:nvGraphicFramePr>
          <p:cNvPr id="62469" name="Object 4"/>
          <p:cNvGraphicFramePr>
            <a:graphicFrameLocks noChangeAspect="1"/>
          </p:cNvGraphicFramePr>
          <p:nvPr/>
        </p:nvGraphicFramePr>
        <p:xfrm>
          <a:off x="2830513" y="615950"/>
          <a:ext cx="2322512" cy="438150"/>
        </p:xfrm>
        <a:graphic>
          <a:graphicData uri="http://schemas.openxmlformats.org/presentationml/2006/ole">
            <mc:AlternateContent xmlns:mc="http://schemas.openxmlformats.org/markup-compatibility/2006">
              <mc:Choice xmlns:v="urn:schemas-microsoft-com:vml" Requires="v">
                <p:oleObj spid="_x0000_s3107" name="" r:id="rId65" imgW="1117600" imgH="162560" progId="Equation.3">
                  <p:embed/>
                </p:oleObj>
              </mc:Choice>
              <mc:Fallback>
                <p:oleObj name="" r:id="rId65" imgW="1117600" imgH="162560" progId="Equation.3">
                  <p:embed/>
                  <p:pic>
                    <p:nvPicPr>
                      <p:cNvPr id="0" name="图片 3106"/>
                      <p:cNvPicPr/>
                      <p:nvPr/>
                    </p:nvPicPr>
                    <p:blipFill>
                      <a:blip r:embed="rId66"/>
                      <a:stretch>
                        <a:fillRect/>
                      </a:stretch>
                    </p:blipFill>
                    <p:spPr>
                      <a:xfrm>
                        <a:off x="2830513" y="615950"/>
                        <a:ext cx="2322512" cy="438150"/>
                      </a:xfrm>
                      <a:prstGeom prst="rect">
                        <a:avLst/>
                      </a:prstGeom>
                      <a:noFill/>
                      <a:ln w="38100">
                        <a:noFill/>
                        <a:miter/>
                      </a:ln>
                    </p:spPr>
                  </p:pic>
                </p:oleObj>
              </mc:Fallback>
            </mc:AlternateContent>
          </a:graphicData>
        </a:graphic>
      </p:graphicFrame>
      <p:grpSp>
        <p:nvGrpSpPr>
          <p:cNvPr id="15" name="Group 5"/>
          <p:cNvGrpSpPr>
            <a:grpSpLocks noChangeAspect="1"/>
          </p:cNvGrpSpPr>
          <p:nvPr/>
        </p:nvGrpSpPr>
        <p:grpSpPr>
          <a:xfrm>
            <a:off x="1492250" y="954088"/>
            <a:ext cx="5768975" cy="1817687"/>
            <a:chOff x="682" y="-32"/>
            <a:chExt cx="3712" cy="1163"/>
          </a:xfrm>
        </p:grpSpPr>
        <p:graphicFrame>
          <p:nvGraphicFramePr>
            <p:cNvPr id="62475" name="Object 6"/>
            <p:cNvGraphicFramePr>
              <a:graphicFrameLocks noChangeAspect="1"/>
            </p:cNvGraphicFramePr>
            <p:nvPr/>
          </p:nvGraphicFramePr>
          <p:xfrm>
            <a:off x="928" y="-32"/>
            <a:ext cx="3107" cy="611"/>
          </p:xfrm>
          <a:graphic>
            <a:graphicData uri="http://schemas.openxmlformats.org/presentationml/2006/ole">
              <mc:AlternateContent xmlns:mc="http://schemas.openxmlformats.org/markup-compatibility/2006">
                <mc:Choice xmlns:v="urn:schemas-microsoft-com:vml" Requires="v">
                  <p:oleObj spid="_x0000_s3108" name="" r:id="rId67" imgW="2819400" imgH="495300" progId="Equation.DSMT4">
                    <p:embed/>
                  </p:oleObj>
                </mc:Choice>
                <mc:Fallback>
                  <p:oleObj name="" r:id="rId67" imgW="2819400" imgH="495300" progId="Equation.DSMT4">
                    <p:embed/>
                    <p:pic>
                      <p:nvPicPr>
                        <p:cNvPr id="0" name="图片 3107"/>
                        <p:cNvPicPr/>
                        <p:nvPr/>
                      </p:nvPicPr>
                      <p:blipFill>
                        <a:blip r:embed="rId68"/>
                        <a:stretch>
                          <a:fillRect/>
                        </a:stretch>
                      </p:blipFill>
                      <p:spPr>
                        <a:xfrm>
                          <a:off x="928" y="-32"/>
                          <a:ext cx="3107" cy="611"/>
                        </a:xfrm>
                        <a:prstGeom prst="rect">
                          <a:avLst/>
                        </a:prstGeom>
                        <a:noFill/>
                        <a:ln w="38100">
                          <a:noFill/>
                          <a:miter/>
                        </a:ln>
                      </p:spPr>
                    </p:pic>
                  </p:oleObj>
                </mc:Fallback>
              </mc:AlternateContent>
            </a:graphicData>
          </a:graphic>
        </p:graphicFrame>
        <p:graphicFrame>
          <p:nvGraphicFramePr>
            <p:cNvPr id="62476" name="Object 7"/>
            <p:cNvGraphicFramePr>
              <a:graphicFrameLocks noChangeAspect="1"/>
            </p:cNvGraphicFramePr>
            <p:nvPr/>
          </p:nvGraphicFramePr>
          <p:xfrm>
            <a:off x="682" y="508"/>
            <a:ext cx="3712" cy="623"/>
          </p:xfrm>
          <a:graphic>
            <a:graphicData uri="http://schemas.openxmlformats.org/presentationml/2006/ole">
              <mc:AlternateContent xmlns:mc="http://schemas.openxmlformats.org/markup-compatibility/2006">
                <mc:Choice xmlns:v="urn:schemas-microsoft-com:vml" Requires="v">
                  <p:oleObj spid="_x0000_s3103" name="" r:id="rId69" imgW="3429000" imgH="495300" progId="Equation.DSMT4">
                    <p:embed/>
                  </p:oleObj>
                </mc:Choice>
                <mc:Fallback>
                  <p:oleObj name="" r:id="rId69" imgW="3429000" imgH="495300" progId="Equation.DSMT4">
                    <p:embed/>
                    <p:pic>
                      <p:nvPicPr>
                        <p:cNvPr id="0" name="图片 3102"/>
                        <p:cNvPicPr/>
                        <p:nvPr/>
                      </p:nvPicPr>
                      <p:blipFill>
                        <a:blip r:embed="rId70"/>
                        <a:stretch>
                          <a:fillRect/>
                        </a:stretch>
                      </p:blipFill>
                      <p:spPr>
                        <a:xfrm>
                          <a:off x="682" y="508"/>
                          <a:ext cx="3712" cy="623"/>
                        </a:xfrm>
                        <a:prstGeom prst="rect">
                          <a:avLst/>
                        </a:prstGeom>
                        <a:noFill/>
                        <a:ln w="38100">
                          <a:noFill/>
                          <a:miter/>
                        </a:ln>
                      </p:spPr>
                    </p:pic>
                  </p:oleObj>
                </mc:Fallback>
              </mc:AlternateContent>
            </a:graphicData>
          </a:graphic>
        </p:graphicFrame>
      </p:grpSp>
      <p:sp>
        <p:nvSpPr>
          <p:cNvPr id="53256" name="AutoShape 9"/>
          <p:cNvSpPr/>
          <p:nvPr/>
        </p:nvSpPr>
        <p:spPr>
          <a:xfrm>
            <a:off x="1485900" y="496888"/>
            <a:ext cx="1185863" cy="560387"/>
          </a:xfrm>
          <a:prstGeom prst="wedgeRoundRectCallout">
            <a:avLst>
              <a:gd name="adj1" fmla="val 70421"/>
              <a:gd name="adj2" fmla="val -2972"/>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误差值</a:t>
            </a:r>
            <a:endParaRPr lang="zh-CN" altLang="en-US" sz="2400" b="1" dirty="0">
              <a:latin typeface="宋体" panose="02010600030101010101" pitchFamily="2" charset="-122"/>
            </a:endParaRPr>
          </a:p>
        </p:txBody>
      </p:sp>
      <p:sp>
        <p:nvSpPr>
          <p:cNvPr id="53257" name="AutoShape 10"/>
          <p:cNvSpPr/>
          <p:nvPr/>
        </p:nvSpPr>
        <p:spPr>
          <a:xfrm>
            <a:off x="4095750" y="134938"/>
            <a:ext cx="1181100" cy="498475"/>
          </a:xfrm>
          <a:prstGeom prst="wedgeRoundRectCallout">
            <a:avLst>
              <a:gd name="adj1" fmla="val -54148"/>
              <a:gd name="adj2" fmla="val 82870"/>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精确值</a:t>
            </a:r>
            <a:endParaRPr lang="zh-CN" altLang="en-US" sz="2400" b="1" dirty="0">
              <a:latin typeface="宋体" panose="02010600030101010101" pitchFamily="2" charset="-122"/>
            </a:endParaRPr>
          </a:p>
        </p:txBody>
      </p:sp>
      <p:sp>
        <p:nvSpPr>
          <p:cNvPr id="53258" name="AutoShape 11"/>
          <p:cNvSpPr/>
          <p:nvPr/>
        </p:nvSpPr>
        <p:spPr>
          <a:xfrm>
            <a:off x="5470525" y="549275"/>
            <a:ext cx="1209675" cy="520700"/>
          </a:xfrm>
          <a:prstGeom prst="wedgeRoundRectCallout">
            <a:avLst>
              <a:gd name="adj1" fmla="val -80287"/>
              <a:gd name="adj2" fmla="val 12912"/>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400" b="1" dirty="0">
                <a:latin typeface="宋体" panose="02010600030101010101" pitchFamily="2" charset="-122"/>
              </a:rPr>
              <a:t>近似值</a:t>
            </a:r>
            <a:endParaRPr lang="zh-CN" altLang="en-US" sz="2400" b="1" dirty="0">
              <a:latin typeface="宋体" panose="02010600030101010101" pitchFamily="2" charset="-122"/>
            </a:endParaRPr>
          </a:p>
        </p:txBody>
      </p:sp>
      <p:sp>
        <p:nvSpPr>
          <p:cNvPr id="54399" name="Text Box 127"/>
          <p:cNvSpPr txBox="1"/>
          <p:nvPr/>
        </p:nvSpPr>
        <p:spPr>
          <a:xfrm>
            <a:off x="2555875" y="6453188"/>
            <a:ext cx="4608513"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1800" b="1" dirty="0"/>
              <a:t>振荡环节近似对数幅频特性的误差曲线</a:t>
            </a:r>
            <a:endParaRPr lang="zh-CN" altLang="en-US" sz="1800" b="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wipe(left)">
                                      <p:cBhvr>
                                        <p:cTn id="7" dur="500"/>
                                        <p:tgtEl>
                                          <p:spTgt spid="53256"/>
                                        </p:tgtEl>
                                      </p:cBhvr>
                                    </p:animEffect>
                                  </p:childTnLst>
                                  <p:subTnLst>
                                    <p:set>
                                      <p:cBhvr override="childStyle">
                                        <p:cTn dur="1" fill="hold" display="0" masterRel="nextClick" afterEffect="1"/>
                                        <p:tgtEl>
                                          <p:spTgt spid="5325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7"/>
                                        </p:tgtEl>
                                        <p:attrNameLst>
                                          <p:attrName>style.visibility</p:attrName>
                                        </p:attrNameLst>
                                      </p:cBhvr>
                                      <p:to>
                                        <p:strVal val="visible"/>
                                      </p:to>
                                    </p:set>
                                    <p:animEffect transition="in" filter="wipe(left)">
                                      <p:cBhvr>
                                        <p:cTn id="12" dur="500"/>
                                        <p:tgtEl>
                                          <p:spTgt spid="53257"/>
                                        </p:tgtEl>
                                      </p:cBhvr>
                                    </p:animEffect>
                                  </p:childTnLst>
                                  <p:subTnLst>
                                    <p:set>
                                      <p:cBhvr override="childStyle">
                                        <p:cTn dur="1" fill="hold" display="0" masterRel="nextClick" afterEffect="1"/>
                                        <p:tgtEl>
                                          <p:spTgt spid="5325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8"/>
                                        </p:tgtEl>
                                        <p:attrNameLst>
                                          <p:attrName>style.visibility</p:attrName>
                                        </p:attrNameLst>
                                      </p:cBhvr>
                                      <p:to>
                                        <p:strVal val="visible"/>
                                      </p:to>
                                    </p:set>
                                    <p:animEffect transition="in" filter="wipe(left)">
                                      <p:cBhvr>
                                        <p:cTn id="17" dur="500"/>
                                        <p:tgtEl>
                                          <p:spTgt spid="53258"/>
                                        </p:tgtEl>
                                      </p:cBhvr>
                                    </p:animEffect>
                                  </p:childTnLst>
                                  <p:subTnLst>
                                    <p:set>
                                      <p:cBhvr override="childStyle">
                                        <p:cTn dur="1" fill="hold" display="0" masterRel="nextClick" afterEffect="1"/>
                                        <p:tgtEl>
                                          <p:spTgt spid="5325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4399"/>
                                        </p:tgtEl>
                                        <p:attrNameLst>
                                          <p:attrName>style.visibility</p:attrName>
                                        </p:attrNameLst>
                                      </p:cBhvr>
                                      <p:to>
                                        <p:strVal val="visible"/>
                                      </p:to>
                                    </p:set>
                                    <p:anim calcmode="lin" valueType="num">
                                      <p:cBhvr additive="base">
                                        <p:cTn id="32" dur="500" fill="hold"/>
                                        <p:tgtEl>
                                          <p:spTgt spid="54399"/>
                                        </p:tgtEl>
                                        <p:attrNameLst>
                                          <p:attrName>ppt_x</p:attrName>
                                        </p:attrNameLst>
                                      </p:cBhvr>
                                      <p:tavLst>
                                        <p:tav tm="0">
                                          <p:val>
                                            <p:strVal val="#ppt_x"/>
                                          </p:val>
                                        </p:tav>
                                        <p:tav tm="100000">
                                          <p:val>
                                            <p:strVal val="#ppt_x"/>
                                          </p:val>
                                        </p:tav>
                                      </p:tavLst>
                                    </p:anim>
                                    <p:anim calcmode="lin" valueType="num">
                                      <p:cBhvr additive="base">
                                        <p:cTn id="33" dur="500" fill="hold"/>
                                        <p:tgtEl>
                                          <p:spTgt spid="54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animBg="1"/>
      <p:bldP spid="53257" grpId="0" animBg="1"/>
      <p:bldP spid="53258" grpId="0" animBg="1"/>
      <p:bldP spid="5439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8"/>
          <p:cNvGrpSpPr/>
          <p:nvPr/>
        </p:nvGrpSpPr>
        <p:grpSpPr>
          <a:xfrm>
            <a:off x="684213" y="2276475"/>
            <a:ext cx="4572000" cy="4419600"/>
            <a:chOff x="431" y="1434"/>
            <a:chExt cx="2880" cy="2784"/>
          </a:xfrm>
        </p:grpSpPr>
        <p:sp>
          <p:nvSpPr>
            <p:cNvPr id="63504" name="AutoShape 52"/>
            <p:cNvSpPr/>
            <p:nvPr/>
          </p:nvSpPr>
          <p:spPr>
            <a:xfrm>
              <a:off x="431" y="1434"/>
              <a:ext cx="2880" cy="278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63505" name="Group 47"/>
            <p:cNvGrpSpPr/>
            <p:nvPr/>
          </p:nvGrpSpPr>
          <p:grpSpPr>
            <a:xfrm>
              <a:off x="476" y="1553"/>
              <a:ext cx="2719" cy="2509"/>
              <a:chOff x="476" y="1553"/>
              <a:chExt cx="2719" cy="2509"/>
            </a:xfrm>
          </p:grpSpPr>
          <p:sp>
            <p:nvSpPr>
              <p:cNvPr id="63506" name="Line 61"/>
              <p:cNvSpPr/>
              <p:nvPr/>
            </p:nvSpPr>
            <p:spPr>
              <a:xfrm flipV="1">
                <a:off x="907" y="1604"/>
                <a:ext cx="0" cy="991"/>
              </a:xfrm>
              <a:prstGeom prst="line">
                <a:avLst/>
              </a:prstGeom>
              <a:ln w="9525" cap="flat" cmpd="sng">
                <a:solidFill>
                  <a:schemeClr val="tx1"/>
                </a:solidFill>
                <a:prstDash val="solid"/>
                <a:headEnd type="none" w="med" len="med"/>
                <a:tailEnd type="triangle" w="sm" len="lg"/>
              </a:ln>
            </p:spPr>
          </p:sp>
          <p:sp>
            <p:nvSpPr>
              <p:cNvPr id="63507" name="Line 62"/>
              <p:cNvSpPr/>
              <p:nvPr/>
            </p:nvSpPr>
            <p:spPr>
              <a:xfrm>
                <a:off x="907" y="2058"/>
                <a:ext cx="2265" cy="0"/>
              </a:xfrm>
              <a:prstGeom prst="line">
                <a:avLst/>
              </a:prstGeom>
              <a:ln w="9525" cap="flat" cmpd="sng">
                <a:solidFill>
                  <a:schemeClr val="tx1"/>
                </a:solidFill>
                <a:prstDash val="solid"/>
                <a:headEnd type="none" w="med" len="med"/>
                <a:tailEnd type="triangle" w="sm" len="lg"/>
              </a:ln>
            </p:spPr>
          </p:sp>
          <p:graphicFrame>
            <p:nvGraphicFramePr>
              <p:cNvPr id="63508" name="Object 8"/>
              <p:cNvGraphicFramePr>
                <a:graphicFrameLocks noChangeAspect="1"/>
              </p:cNvGraphicFramePr>
              <p:nvPr/>
            </p:nvGraphicFramePr>
            <p:xfrm>
              <a:off x="651" y="1560"/>
              <a:ext cx="265" cy="186"/>
            </p:xfrm>
            <a:graphic>
              <a:graphicData uri="http://schemas.openxmlformats.org/presentationml/2006/ole">
                <mc:AlternateContent xmlns:mc="http://schemas.openxmlformats.org/markup-compatibility/2006">
                  <mc:Choice xmlns:v="urn:schemas-microsoft-com:vml" Requires="v">
                    <p:oleObj spid="_x0000_s3240" name="" r:id="rId1" imgW="152400" imgH="111760" progId="Equation.3">
                      <p:embed/>
                    </p:oleObj>
                  </mc:Choice>
                  <mc:Fallback>
                    <p:oleObj name="" r:id="rId1" imgW="152400" imgH="111760" progId="Equation.3">
                      <p:embed/>
                      <p:pic>
                        <p:nvPicPr>
                          <p:cNvPr id="0" name="图片 3239"/>
                          <p:cNvPicPr/>
                          <p:nvPr/>
                        </p:nvPicPr>
                        <p:blipFill>
                          <a:blip r:embed="rId2"/>
                          <a:stretch>
                            <a:fillRect/>
                          </a:stretch>
                        </p:blipFill>
                        <p:spPr>
                          <a:xfrm>
                            <a:off x="651" y="1560"/>
                            <a:ext cx="265" cy="186"/>
                          </a:xfrm>
                          <a:prstGeom prst="rect">
                            <a:avLst/>
                          </a:prstGeom>
                          <a:noFill/>
                          <a:ln w="38100">
                            <a:noFill/>
                            <a:miter/>
                          </a:ln>
                        </p:spPr>
                      </p:pic>
                    </p:oleObj>
                  </mc:Fallback>
                </mc:AlternateContent>
              </a:graphicData>
            </a:graphic>
          </p:graphicFrame>
          <p:graphicFrame>
            <p:nvGraphicFramePr>
              <p:cNvPr id="63509" name="Object 9"/>
              <p:cNvGraphicFramePr>
                <a:graphicFrameLocks noChangeAspect="1"/>
              </p:cNvGraphicFramePr>
              <p:nvPr/>
            </p:nvGraphicFramePr>
            <p:xfrm>
              <a:off x="965" y="1553"/>
              <a:ext cx="385" cy="224"/>
            </p:xfrm>
            <a:graphic>
              <a:graphicData uri="http://schemas.openxmlformats.org/presentationml/2006/ole">
                <mc:AlternateContent xmlns:mc="http://schemas.openxmlformats.org/markup-compatibility/2006">
                  <mc:Choice xmlns:v="urn:schemas-microsoft-com:vml" Requires="v">
                    <p:oleObj spid="_x0000_s3244" name="" r:id="rId3" imgW="284480" imgH="132080" progId="Equation.3">
                      <p:embed/>
                    </p:oleObj>
                  </mc:Choice>
                  <mc:Fallback>
                    <p:oleObj name="" r:id="rId3" imgW="284480" imgH="132080" progId="Equation.3">
                      <p:embed/>
                      <p:pic>
                        <p:nvPicPr>
                          <p:cNvPr id="0" name="图片 3243"/>
                          <p:cNvPicPr/>
                          <p:nvPr/>
                        </p:nvPicPr>
                        <p:blipFill>
                          <a:blip r:embed="rId4"/>
                          <a:stretch>
                            <a:fillRect/>
                          </a:stretch>
                        </p:blipFill>
                        <p:spPr>
                          <a:xfrm>
                            <a:off x="965" y="1553"/>
                            <a:ext cx="385" cy="224"/>
                          </a:xfrm>
                          <a:prstGeom prst="rect">
                            <a:avLst/>
                          </a:prstGeom>
                          <a:noFill/>
                          <a:ln w="38100">
                            <a:noFill/>
                            <a:miter/>
                          </a:ln>
                        </p:spPr>
                      </p:pic>
                    </p:oleObj>
                  </mc:Fallback>
                </mc:AlternateContent>
              </a:graphicData>
            </a:graphic>
          </p:graphicFrame>
          <p:graphicFrame>
            <p:nvGraphicFramePr>
              <p:cNvPr id="63510" name="Object 10"/>
              <p:cNvGraphicFramePr>
                <a:graphicFrameLocks noChangeAspect="1"/>
              </p:cNvGraphicFramePr>
              <p:nvPr/>
            </p:nvGraphicFramePr>
            <p:xfrm>
              <a:off x="1897" y="1574"/>
              <a:ext cx="191" cy="415"/>
            </p:xfrm>
            <a:graphic>
              <a:graphicData uri="http://schemas.openxmlformats.org/presentationml/2006/ole">
                <mc:AlternateContent xmlns:mc="http://schemas.openxmlformats.org/markup-compatibility/2006">
                  <mc:Choice xmlns:v="urn:schemas-microsoft-com:vml" Requires="v">
                    <p:oleObj spid="_x0000_s3238" name="" r:id="rId5" imgW="91440" imgH="325120" progId="Equation.3">
                      <p:embed/>
                    </p:oleObj>
                  </mc:Choice>
                  <mc:Fallback>
                    <p:oleObj name="" r:id="rId5" imgW="91440" imgH="325120" progId="Equation.3">
                      <p:embed/>
                      <p:pic>
                        <p:nvPicPr>
                          <p:cNvPr id="0" name="图片 3237"/>
                          <p:cNvPicPr/>
                          <p:nvPr/>
                        </p:nvPicPr>
                        <p:blipFill>
                          <a:blip r:embed="rId6"/>
                          <a:stretch>
                            <a:fillRect/>
                          </a:stretch>
                        </p:blipFill>
                        <p:spPr>
                          <a:xfrm>
                            <a:off x="1897" y="1574"/>
                            <a:ext cx="191" cy="415"/>
                          </a:xfrm>
                          <a:prstGeom prst="rect">
                            <a:avLst/>
                          </a:prstGeom>
                          <a:noFill/>
                          <a:ln w="38100">
                            <a:noFill/>
                            <a:miter/>
                          </a:ln>
                        </p:spPr>
                      </p:pic>
                    </p:oleObj>
                  </mc:Fallback>
                </mc:AlternateContent>
              </a:graphicData>
            </a:graphic>
          </p:graphicFrame>
          <p:graphicFrame>
            <p:nvGraphicFramePr>
              <p:cNvPr id="63511" name="Object 11"/>
              <p:cNvGraphicFramePr>
                <a:graphicFrameLocks noChangeAspect="1"/>
              </p:cNvGraphicFramePr>
              <p:nvPr/>
            </p:nvGraphicFramePr>
            <p:xfrm>
              <a:off x="2948" y="2086"/>
              <a:ext cx="196" cy="184"/>
            </p:xfrm>
            <a:graphic>
              <a:graphicData uri="http://schemas.openxmlformats.org/presentationml/2006/ole">
                <mc:AlternateContent xmlns:mc="http://schemas.openxmlformats.org/markup-compatibility/2006">
                  <mc:Choice xmlns:v="urn:schemas-microsoft-com:vml" Requires="v">
                    <p:oleObj spid="_x0000_s3243" name="" r:id="rId7" imgW="81280" imgH="71120" progId="Equation.3">
                      <p:embed/>
                    </p:oleObj>
                  </mc:Choice>
                  <mc:Fallback>
                    <p:oleObj name="" r:id="rId7" imgW="81280" imgH="71120" progId="Equation.3">
                      <p:embed/>
                      <p:pic>
                        <p:nvPicPr>
                          <p:cNvPr id="0" name="图片 3242"/>
                          <p:cNvPicPr/>
                          <p:nvPr/>
                        </p:nvPicPr>
                        <p:blipFill>
                          <a:blip r:embed="rId8"/>
                          <a:stretch>
                            <a:fillRect/>
                          </a:stretch>
                        </p:blipFill>
                        <p:spPr>
                          <a:xfrm>
                            <a:off x="2948" y="2086"/>
                            <a:ext cx="196" cy="184"/>
                          </a:xfrm>
                          <a:prstGeom prst="rect">
                            <a:avLst/>
                          </a:prstGeom>
                          <a:noFill/>
                          <a:ln w="38100">
                            <a:noFill/>
                            <a:miter/>
                          </a:ln>
                        </p:spPr>
                      </p:pic>
                    </p:oleObj>
                  </mc:Fallback>
                </mc:AlternateContent>
              </a:graphicData>
            </a:graphic>
          </p:graphicFrame>
          <p:sp>
            <p:nvSpPr>
              <p:cNvPr id="63512" name="Line 65"/>
              <p:cNvSpPr/>
              <p:nvPr/>
            </p:nvSpPr>
            <p:spPr>
              <a:xfrm flipH="1" flipV="1">
                <a:off x="1919" y="2058"/>
                <a:ext cx="0" cy="1872"/>
              </a:xfrm>
              <a:prstGeom prst="line">
                <a:avLst/>
              </a:prstGeom>
              <a:ln w="9525" cap="flat" cmpd="sng">
                <a:solidFill>
                  <a:schemeClr val="tx1"/>
                </a:solidFill>
                <a:prstDash val="lgDash"/>
                <a:headEnd type="none" w="med" len="med"/>
                <a:tailEnd type="none" w="med" len="med"/>
              </a:ln>
            </p:spPr>
          </p:sp>
          <p:sp>
            <p:nvSpPr>
              <p:cNvPr id="63513" name="Line 56"/>
              <p:cNvSpPr/>
              <p:nvPr/>
            </p:nvSpPr>
            <p:spPr>
              <a:xfrm>
                <a:off x="907" y="3195"/>
                <a:ext cx="2265" cy="0"/>
              </a:xfrm>
              <a:prstGeom prst="line">
                <a:avLst/>
              </a:prstGeom>
              <a:ln w="9525" cap="flat" cmpd="sng">
                <a:solidFill>
                  <a:schemeClr val="tx1"/>
                </a:solidFill>
                <a:prstDash val="lgDash"/>
                <a:headEnd type="none" w="med" len="med"/>
                <a:tailEnd type="none" w="med" len="med"/>
              </a:ln>
            </p:spPr>
          </p:sp>
          <p:sp>
            <p:nvSpPr>
              <p:cNvPr id="63514" name="Line 57"/>
              <p:cNvSpPr/>
              <p:nvPr/>
            </p:nvSpPr>
            <p:spPr>
              <a:xfrm>
                <a:off x="907" y="3442"/>
                <a:ext cx="2265" cy="0"/>
              </a:xfrm>
              <a:prstGeom prst="line">
                <a:avLst/>
              </a:prstGeom>
              <a:ln w="9525" cap="flat" cmpd="sng">
                <a:solidFill>
                  <a:schemeClr val="tx1"/>
                </a:solidFill>
                <a:prstDash val="lgDash"/>
                <a:headEnd type="none" w="med" len="med"/>
                <a:tailEnd type="none" w="med" len="med"/>
              </a:ln>
            </p:spPr>
          </p:sp>
          <p:sp>
            <p:nvSpPr>
              <p:cNvPr id="63515" name="Line 58"/>
              <p:cNvSpPr/>
              <p:nvPr/>
            </p:nvSpPr>
            <p:spPr>
              <a:xfrm>
                <a:off x="907" y="3690"/>
                <a:ext cx="2265" cy="0"/>
              </a:xfrm>
              <a:prstGeom prst="line">
                <a:avLst/>
              </a:prstGeom>
              <a:ln w="9525" cap="flat" cmpd="sng">
                <a:solidFill>
                  <a:schemeClr val="tx1"/>
                </a:solidFill>
                <a:prstDash val="lgDash"/>
                <a:headEnd type="none" w="med" len="med"/>
                <a:tailEnd type="none" w="med" len="med"/>
              </a:ln>
            </p:spPr>
          </p:sp>
          <p:sp>
            <p:nvSpPr>
              <p:cNvPr id="63516" name="Line 63"/>
              <p:cNvSpPr/>
              <p:nvPr/>
            </p:nvSpPr>
            <p:spPr>
              <a:xfrm>
                <a:off x="907" y="2947"/>
                <a:ext cx="2265" cy="0"/>
              </a:xfrm>
              <a:prstGeom prst="line">
                <a:avLst/>
              </a:prstGeom>
              <a:ln w="9525" cap="flat" cmpd="sng">
                <a:solidFill>
                  <a:schemeClr val="tx1"/>
                </a:solidFill>
                <a:prstDash val="solid"/>
                <a:headEnd type="none" w="med" len="med"/>
                <a:tailEnd type="triangle" w="sm" len="lg"/>
              </a:ln>
            </p:spPr>
          </p:sp>
          <p:sp>
            <p:nvSpPr>
              <p:cNvPr id="63517" name="Line 64"/>
              <p:cNvSpPr/>
              <p:nvPr/>
            </p:nvSpPr>
            <p:spPr>
              <a:xfrm flipV="1">
                <a:off x="907" y="2616"/>
                <a:ext cx="0" cy="1446"/>
              </a:xfrm>
              <a:prstGeom prst="line">
                <a:avLst/>
              </a:prstGeom>
              <a:ln w="9525" cap="flat" cmpd="sng">
                <a:solidFill>
                  <a:schemeClr val="tx1"/>
                </a:solidFill>
                <a:prstDash val="solid"/>
                <a:headEnd type="none" w="med" len="med"/>
                <a:tailEnd type="triangle" w="sm" len="lg"/>
              </a:ln>
            </p:spPr>
          </p:sp>
          <p:graphicFrame>
            <p:nvGraphicFramePr>
              <p:cNvPr id="63518" name="Object 19"/>
              <p:cNvGraphicFramePr>
                <a:graphicFrameLocks noChangeAspect="1"/>
              </p:cNvGraphicFramePr>
              <p:nvPr/>
            </p:nvGraphicFramePr>
            <p:xfrm>
              <a:off x="924" y="2521"/>
              <a:ext cx="459" cy="249"/>
            </p:xfrm>
            <a:graphic>
              <a:graphicData uri="http://schemas.openxmlformats.org/presentationml/2006/ole">
                <mc:AlternateContent xmlns:mc="http://schemas.openxmlformats.org/markup-compatibility/2006">
                  <mc:Choice xmlns:v="urn:schemas-microsoft-com:vml" Requires="v">
                    <p:oleObj spid="_x0000_s3239" name="" r:id="rId9" imgW="355600" imgH="203200" progId="Equation.DSMT4">
                      <p:embed/>
                    </p:oleObj>
                  </mc:Choice>
                  <mc:Fallback>
                    <p:oleObj name="" r:id="rId9" imgW="355600" imgH="203200" progId="Equation.DSMT4">
                      <p:embed/>
                      <p:pic>
                        <p:nvPicPr>
                          <p:cNvPr id="0" name="图片 3238"/>
                          <p:cNvPicPr/>
                          <p:nvPr/>
                        </p:nvPicPr>
                        <p:blipFill>
                          <a:blip r:embed="rId10"/>
                          <a:stretch>
                            <a:fillRect/>
                          </a:stretch>
                        </p:blipFill>
                        <p:spPr>
                          <a:xfrm>
                            <a:off x="924" y="2521"/>
                            <a:ext cx="459" cy="249"/>
                          </a:xfrm>
                          <a:prstGeom prst="rect">
                            <a:avLst/>
                          </a:prstGeom>
                          <a:noFill/>
                          <a:ln w="38100">
                            <a:noFill/>
                            <a:miter/>
                          </a:ln>
                        </p:spPr>
                      </p:pic>
                    </p:oleObj>
                  </mc:Fallback>
                </mc:AlternateContent>
              </a:graphicData>
            </a:graphic>
          </p:graphicFrame>
          <p:graphicFrame>
            <p:nvGraphicFramePr>
              <p:cNvPr id="63519" name="Object 20"/>
              <p:cNvGraphicFramePr>
                <a:graphicFrameLocks noChangeAspect="1"/>
              </p:cNvGraphicFramePr>
              <p:nvPr/>
            </p:nvGraphicFramePr>
            <p:xfrm>
              <a:off x="2948" y="2980"/>
              <a:ext cx="196" cy="185"/>
            </p:xfrm>
            <a:graphic>
              <a:graphicData uri="http://schemas.openxmlformats.org/presentationml/2006/ole">
                <mc:AlternateContent xmlns:mc="http://schemas.openxmlformats.org/markup-compatibility/2006">
                  <mc:Choice xmlns:v="urn:schemas-microsoft-com:vml" Requires="v">
                    <p:oleObj spid="_x0000_s3247" name="" r:id="rId11" imgW="81280" imgH="71120" progId="Equation.3">
                      <p:embed/>
                    </p:oleObj>
                  </mc:Choice>
                  <mc:Fallback>
                    <p:oleObj name="" r:id="rId11" imgW="81280" imgH="71120" progId="Equation.3">
                      <p:embed/>
                      <p:pic>
                        <p:nvPicPr>
                          <p:cNvPr id="0" name="图片 3246"/>
                          <p:cNvPicPr/>
                          <p:nvPr/>
                        </p:nvPicPr>
                        <p:blipFill>
                          <a:blip r:embed="rId12"/>
                          <a:stretch>
                            <a:fillRect/>
                          </a:stretch>
                        </p:blipFill>
                        <p:spPr>
                          <a:xfrm>
                            <a:off x="2948" y="2980"/>
                            <a:ext cx="196" cy="185"/>
                          </a:xfrm>
                          <a:prstGeom prst="rect">
                            <a:avLst/>
                          </a:prstGeom>
                          <a:noFill/>
                          <a:ln w="38100">
                            <a:noFill/>
                            <a:miter/>
                          </a:ln>
                        </p:spPr>
                      </p:pic>
                    </p:oleObj>
                  </mc:Fallback>
                </mc:AlternateContent>
              </a:graphicData>
            </a:graphic>
          </p:graphicFrame>
          <p:graphicFrame>
            <p:nvGraphicFramePr>
              <p:cNvPr id="63520" name="Object 22"/>
              <p:cNvGraphicFramePr>
                <a:graphicFrameLocks noChangeAspect="1"/>
              </p:cNvGraphicFramePr>
              <p:nvPr/>
            </p:nvGraphicFramePr>
            <p:xfrm>
              <a:off x="703" y="2795"/>
              <a:ext cx="162" cy="243"/>
            </p:xfrm>
            <a:graphic>
              <a:graphicData uri="http://schemas.openxmlformats.org/presentationml/2006/ole">
                <mc:AlternateContent xmlns:mc="http://schemas.openxmlformats.org/markup-compatibility/2006">
                  <mc:Choice xmlns:v="urn:schemas-microsoft-com:vml" Requires="v">
                    <p:oleObj spid="_x0000_s3248" name="" r:id="rId13" imgW="139700" imgH="190500" progId="Equation.DSMT4">
                      <p:embed/>
                    </p:oleObj>
                  </mc:Choice>
                  <mc:Fallback>
                    <p:oleObj name="" r:id="rId13" imgW="139700" imgH="190500" progId="Equation.DSMT4">
                      <p:embed/>
                      <p:pic>
                        <p:nvPicPr>
                          <p:cNvPr id="0" name="图片 3247"/>
                          <p:cNvPicPr/>
                          <p:nvPr/>
                        </p:nvPicPr>
                        <p:blipFill>
                          <a:blip r:embed="rId14"/>
                          <a:stretch>
                            <a:fillRect/>
                          </a:stretch>
                        </p:blipFill>
                        <p:spPr>
                          <a:xfrm>
                            <a:off x="703" y="2795"/>
                            <a:ext cx="162" cy="243"/>
                          </a:xfrm>
                          <a:prstGeom prst="rect">
                            <a:avLst/>
                          </a:prstGeom>
                          <a:noFill/>
                          <a:ln w="38100">
                            <a:noFill/>
                            <a:miter/>
                          </a:ln>
                        </p:spPr>
                      </p:pic>
                    </p:oleObj>
                  </mc:Fallback>
                </mc:AlternateContent>
              </a:graphicData>
            </a:graphic>
          </p:graphicFrame>
          <p:graphicFrame>
            <p:nvGraphicFramePr>
              <p:cNvPr id="63521" name="Object 23"/>
              <p:cNvGraphicFramePr>
                <a:graphicFrameLocks noChangeAspect="1"/>
              </p:cNvGraphicFramePr>
              <p:nvPr/>
            </p:nvGraphicFramePr>
            <p:xfrm>
              <a:off x="476" y="3294"/>
              <a:ext cx="449" cy="254"/>
            </p:xfrm>
            <a:graphic>
              <a:graphicData uri="http://schemas.openxmlformats.org/presentationml/2006/ole">
                <mc:AlternateContent xmlns:mc="http://schemas.openxmlformats.org/markup-compatibility/2006">
                  <mc:Choice xmlns:v="urn:schemas-microsoft-com:vml" Requires="v">
                    <p:oleObj spid="_x0000_s3246" name="" r:id="rId15" imgW="292100" imgH="190500" progId="Equation.DSMT4">
                      <p:embed/>
                    </p:oleObj>
                  </mc:Choice>
                  <mc:Fallback>
                    <p:oleObj name="" r:id="rId15" imgW="292100" imgH="190500" progId="Equation.DSMT4">
                      <p:embed/>
                      <p:pic>
                        <p:nvPicPr>
                          <p:cNvPr id="0" name="图片 3245"/>
                          <p:cNvPicPr/>
                          <p:nvPr/>
                        </p:nvPicPr>
                        <p:blipFill>
                          <a:blip r:embed="rId16"/>
                          <a:stretch>
                            <a:fillRect/>
                          </a:stretch>
                        </p:blipFill>
                        <p:spPr>
                          <a:xfrm>
                            <a:off x="476" y="3294"/>
                            <a:ext cx="449" cy="254"/>
                          </a:xfrm>
                          <a:prstGeom prst="rect">
                            <a:avLst/>
                          </a:prstGeom>
                          <a:noFill/>
                          <a:ln w="38100">
                            <a:noFill/>
                            <a:miter/>
                          </a:ln>
                        </p:spPr>
                      </p:pic>
                    </p:oleObj>
                  </mc:Fallback>
                </mc:AlternateContent>
              </a:graphicData>
            </a:graphic>
          </p:graphicFrame>
          <p:graphicFrame>
            <p:nvGraphicFramePr>
              <p:cNvPr id="63522" name="Object 24"/>
              <p:cNvGraphicFramePr>
                <a:graphicFrameLocks noChangeAspect="1"/>
              </p:cNvGraphicFramePr>
              <p:nvPr/>
            </p:nvGraphicFramePr>
            <p:xfrm>
              <a:off x="480" y="3798"/>
              <a:ext cx="404" cy="263"/>
            </p:xfrm>
            <a:graphic>
              <a:graphicData uri="http://schemas.openxmlformats.org/presentationml/2006/ole">
                <mc:AlternateContent xmlns:mc="http://schemas.openxmlformats.org/markup-compatibility/2006">
                  <mc:Choice xmlns:v="urn:schemas-microsoft-com:vml" Requires="v">
                    <p:oleObj spid="_x0000_s3249" name="" r:id="rId17" imgW="355600" imgH="190500" progId="Equation.DSMT4">
                      <p:embed/>
                    </p:oleObj>
                  </mc:Choice>
                  <mc:Fallback>
                    <p:oleObj name="" r:id="rId17" imgW="355600" imgH="190500" progId="Equation.DSMT4">
                      <p:embed/>
                      <p:pic>
                        <p:nvPicPr>
                          <p:cNvPr id="0" name="图片 3248"/>
                          <p:cNvPicPr/>
                          <p:nvPr/>
                        </p:nvPicPr>
                        <p:blipFill>
                          <a:blip r:embed="rId18"/>
                          <a:stretch>
                            <a:fillRect/>
                          </a:stretch>
                        </p:blipFill>
                        <p:spPr>
                          <a:xfrm>
                            <a:off x="480" y="3798"/>
                            <a:ext cx="404" cy="263"/>
                          </a:xfrm>
                          <a:prstGeom prst="rect">
                            <a:avLst/>
                          </a:prstGeom>
                          <a:noFill/>
                          <a:ln w="38100">
                            <a:noFill/>
                            <a:miter/>
                          </a:ln>
                        </p:spPr>
                      </p:pic>
                    </p:oleObj>
                  </mc:Fallback>
                </mc:AlternateContent>
              </a:graphicData>
            </a:graphic>
          </p:graphicFrame>
          <p:sp>
            <p:nvSpPr>
              <p:cNvPr id="63523" name="Line 58"/>
              <p:cNvSpPr/>
              <p:nvPr/>
            </p:nvSpPr>
            <p:spPr>
              <a:xfrm>
                <a:off x="930" y="3929"/>
                <a:ext cx="2265" cy="0"/>
              </a:xfrm>
              <a:prstGeom prst="line">
                <a:avLst/>
              </a:prstGeom>
              <a:ln w="9525" cap="flat" cmpd="sng">
                <a:solidFill>
                  <a:schemeClr val="tx1"/>
                </a:solidFill>
                <a:prstDash val="lgDash"/>
                <a:headEnd type="none" w="med" len="med"/>
                <a:tailEnd type="none" w="med" len="med"/>
              </a:ln>
            </p:spPr>
          </p:sp>
        </p:grpSp>
      </p:grpSp>
      <p:sp>
        <p:nvSpPr>
          <p:cNvPr id="63491"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3492" name="Rectangle 4"/>
          <p:cNvSpPr/>
          <p:nvPr/>
        </p:nvSpPr>
        <p:spPr>
          <a:xfrm>
            <a:off x="533400" y="-60325"/>
            <a:ext cx="4191000" cy="609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g. </a:t>
            </a:r>
            <a:r>
              <a:rPr lang="zh-CN" altLang="en-US" sz="2800" b="1" dirty="0">
                <a:latin typeface="Times New Roman" panose="02020603050405020304" pitchFamily="18" charset="0"/>
                <a:cs typeface="Times New Roman" panose="02020603050405020304" pitchFamily="18" charset="0"/>
              </a:rPr>
              <a:t>延滞环节</a:t>
            </a:r>
            <a:endParaRPr lang="zh-CN" altLang="en-US" sz="2800" b="1" dirty="0">
              <a:latin typeface="Times New Roman" panose="02020603050405020304" pitchFamily="18" charset="0"/>
              <a:ea typeface="Times New Roman" panose="02020603050405020304" pitchFamily="18" charset="0"/>
            </a:endParaRPr>
          </a:p>
        </p:txBody>
      </p:sp>
      <p:grpSp>
        <p:nvGrpSpPr>
          <p:cNvPr id="4" name="Group 30"/>
          <p:cNvGrpSpPr/>
          <p:nvPr/>
        </p:nvGrpSpPr>
        <p:grpSpPr>
          <a:xfrm>
            <a:off x="1066800" y="476250"/>
            <a:ext cx="8077200" cy="573088"/>
            <a:chOff x="0" y="38"/>
            <a:chExt cx="5088" cy="361"/>
          </a:xfrm>
        </p:grpSpPr>
        <p:graphicFrame>
          <p:nvGraphicFramePr>
            <p:cNvPr id="63502" name="Object 31"/>
            <p:cNvGraphicFramePr>
              <a:graphicFrameLocks noChangeAspect="1"/>
            </p:cNvGraphicFramePr>
            <p:nvPr/>
          </p:nvGraphicFramePr>
          <p:xfrm>
            <a:off x="2344" y="74"/>
            <a:ext cx="956" cy="301"/>
          </p:xfrm>
          <a:graphic>
            <a:graphicData uri="http://schemas.openxmlformats.org/presentationml/2006/ole">
              <mc:AlternateContent xmlns:mc="http://schemas.openxmlformats.org/markup-compatibility/2006">
                <mc:Choice xmlns:v="urn:schemas-microsoft-com:vml" Requires="v">
                  <p:oleObj spid="_x0000_s3245" name="" r:id="rId19" imgW="774065" imgH="215900" progId="Equation.3">
                    <p:embed/>
                  </p:oleObj>
                </mc:Choice>
                <mc:Fallback>
                  <p:oleObj name="" r:id="rId19" imgW="774065" imgH="215900" progId="Equation.3">
                    <p:embed/>
                    <p:pic>
                      <p:nvPicPr>
                        <p:cNvPr id="0" name="图片 3244"/>
                        <p:cNvPicPr/>
                        <p:nvPr/>
                      </p:nvPicPr>
                      <p:blipFill>
                        <a:blip r:embed="rId20"/>
                        <a:stretch>
                          <a:fillRect/>
                        </a:stretch>
                      </p:blipFill>
                      <p:spPr>
                        <a:xfrm>
                          <a:off x="2344" y="74"/>
                          <a:ext cx="956" cy="301"/>
                        </a:xfrm>
                        <a:prstGeom prst="rect">
                          <a:avLst/>
                        </a:prstGeom>
                        <a:noFill/>
                        <a:ln w="38100">
                          <a:noFill/>
                          <a:miter/>
                        </a:ln>
                      </p:spPr>
                    </p:pic>
                  </p:oleObj>
                </mc:Fallback>
              </mc:AlternateContent>
            </a:graphicData>
          </a:graphic>
        </p:graphicFrame>
        <p:sp>
          <p:nvSpPr>
            <p:cNvPr id="63503" name="Rectangle 6"/>
            <p:cNvSpPr/>
            <p:nvPr/>
          </p:nvSpPr>
          <p:spPr>
            <a:xfrm>
              <a:off x="0" y="38"/>
              <a:ext cx="5088" cy="3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None/>
              </a:pPr>
              <a:r>
                <a:rPr lang="zh-CN" altLang="en-US" sz="2600" b="1" dirty="0">
                  <a:latin typeface="Times New Roman" panose="02020603050405020304" pitchFamily="18" charset="0"/>
                  <a:cs typeface="Times New Roman" panose="02020603050405020304" pitchFamily="18" charset="0"/>
                </a:rPr>
                <a:t>延滞环节</a:t>
              </a:r>
              <a:r>
                <a:rPr lang="zh-CN" altLang="en-US" sz="2600" b="1" dirty="0">
                  <a:latin typeface="宋体" panose="02010600030101010101" pitchFamily="2" charset="-122"/>
                </a:rPr>
                <a:t>的频率特性为</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grpSp>
        <p:nvGrpSpPr>
          <p:cNvPr id="5" name="Group 42"/>
          <p:cNvGrpSpPr/>
          <p:nvPr/>
        </p:nvGrpSpPr>
        <p:grpSpPr>
          <a:xfrm>
            <a:off x="1403350" y="1052513"/>
            <a:ext cx="6708775" cy="1119187"/>
            <a:chOff x="1436" y="981"/>
            <a:chExt cx="4226" cy="705"/>
          </a:xfrm>
        </p:grpSpPr>
        <p:graphicFrame>
          <p:nvGraphicFramePr>
            <p:cNvPr id="63498" name="Object 34"/>
            <p:cNvGraphicFramePr>
              <a:graphicFrameLocks noChangeAspect="1"/>
            </p:cNvGraphicFramePr>
            <p:nvPr/>
          </p:nvGraphicFramePr>
          <p:xfrm>
            <a:off x="3366" y="1026"/>
            <a:ext cx="1790" cy="335"/>
          </p:xfrm>
          <a:graphic>
            <a:graphicData uri="http://schemas.openxmlformats.org/presentationml/2006/ole">
              <mc:AlternateContent xmlns:mc="http://schemas.openxmlformats.org/markup-compatibility/2006">
                <mc:Choice xmlns:v="urn:schemas-microsoft-com:vml" Requires="v">
                  <p:oleObj spid="_x0000_s3242" name="" r:id="rId21" imgW="1307465" imgH="215900" progId="Equation.DSMT4">
                    <p:embed/>
                  </p:oleObj>
                </mc:Choice>
                <mc:Fallback>
                  <p:oleObj name="" r:id="rId21" imgW="1307465" imgH="215900" progId="Equation.DSMT4">
                    <p:embed/>
                    <p:pic>
                      <p:nvPicPr>
                        <p:cNvPr id="0" name="图片 3241"/>
                        <p:cNvPicPr/>
                        <p:nvPr/>
                      </p:nvPicPr>
                      <p:blipFill>
                        <a:blip r:embed="rId22"/>
                        <a:stretch>
                          <a:fillRect/>
                        </a:stretch>
                      </p:blipFill>
                      <p:spPr>
                        <a:xfrm>
                          <a:off x="3366" y="1026"/>
                          <a:ext cx="1790" cy="335"/>
                        </a:xfrm>
                        <a:prstGeom prst="rect">
                          <a:avLst/>
                        </a:prstGeom>
                        <a:noFill/>
                        <a:ln w="38100">
                          <a:noFill/>
                          <a:miter/>
                        </a:ln>
                      </p:spPr>
                    </p:pic>
                  </p:oleObj>
                </mc:Fallback>
              </mc:AlternateContent>
            </a:graphicData>
          </a:graphic>
        </p:graphicFrame>
        <p:sp>
          <p:nvSpPr>
            <p:cNvPr id="63499" name="Rectangle 8"/>
            <p:cNvSpPr/>
            <p:nvPr/>
          </p:nvSpPr>
          <p:spPr>
            <a:xfrm>
              <a:off x="1436" y="981"/>
              <a:ext cx="3072"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aphicFrame>
          <p:nvGraphicFramePr>
            <p:cNvPr id="63500" name="Object 36"/>
            <p:cNvGraphicFramePr>
              <a:graphicFrameLocks noChangeAspect="1"/>
            </p:cNvGraphicFramePr>
            <p:nvPr/>
          </p:nvGraphicFramePr>
          <p:xfrm>
            <a:off x="2754" y="1367"/>
            <a:ext cx="2908" cy="319"/>
          </p:xfrm>
          <a:graphic>
            <a:graphicData uri="http://schemas.openxmlformats.org/presentationml/2006/ole">
              <mc:AlternateContent xmlns:mc="http://schemas.openxmlformats.org/markup-compatibility/2006">
                <mc:Choice xmlns:v="urn:schemas-microsoft-com:vml" Requires="v">
                  <p:oleObj spid="_x0000_s3241" name="" r:id="rId23" imgW="1879600" imgH="215900" progId="Equation.DSMT4">
                    <p:embed/>
                  </p:oleObj>
                </mc:Choice>
                <mc:Fallback>
                  <p:oleObj name="" r:id="rId23" imgW="1879600" imgH="215900" progId="Equation.DSMT4">
                    <p:embed/>
                    <p:pic>
                      <p:nvPicPr>
                        <p:cNvPr id="0" name="图片 3240"/>
                        <p:cNvPicPr/>
                        <p:nvPr/>
                      </p:nvPicPr>
                      <p:blipFill>
                        <a:blip r:embed="rId24"/>
                        <a:stretch>
                          <a:fillRect/>
                        </a:stretch>
                      </p:blipFill>
                      <p:spPr>
                        <a:xfrm>
                          <a:off x="2754" y="1367"/>
                          <a:ext cx="2908" cy="319"/>
                        </a:xfrm>
                        <a:prstGeom prst="rect">
                          <a:avLst/>
                        </a:prstGeom>
                        <a:noFill/>
                        <a:ln w="38100">
                          <a:noFill/>
                          <a:miter/>
                        </a:ln>
                      </p:spPr>
                    </p:pic>
                  </p:oleObj>
                </mc:Fallback>
              </mc:AlternateContent>
            </a:graphicData>
          </a:graphic>
        </p:graphicFrame>
        <p:sp>
          <p:nvSpPr>
            <p:cNvPr id="63501" name="Rectangle 11"/>
            <p:cNvSpPr/>
            <p:nvPr/>
          </p:nvSpPr>
          <p:spPr>
            <a:xfrm>
              <a:off x="1474" y="1344"/>
              <a:ext cx="1319"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相频特性为</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sp>
        <p:nvSpPr>
          <p:cNvPr id="229419" name="Line 43"/>
          <p:cNvSpPr/>
          <p:nvPr/>
        </p:nvSpPr>
        <p:spPr>
          <a:xfrm>
            <a:off x="1476375" y="3284538"/>
            <a:ext cx="3311525" cy="0"/>
          </a:xfrm>
          <a:prstGeom prst="line">
            <a:avLst/>
          </a:prstGeom>
          <a:ln w="25400" cap="flat" cmpd="sng">
            <a:solidFill>
              <a:srgbClr val="FF0000"/>
            </a:solidFill>
            <a:prstDash val="solid"/>
            <a:headEnd type="none" w="med" len="med"/>
            <a:tailEnd type="none" w="med" len="med"/>
          </a:ln>
        </p:spPr>
      </p:sp>
      <p:sp>
        <p:nvSpPr>
          <p:cNvPr id="229422" name="Freeform 46"/>
          <p:cNvSpPr/>
          <p:nvPr/>
        </p:nvSpPr>
        <p:spPr>
          <a:xfrm>
            <a:off x="1476375" y="4652963"/>
            <a:ext cx="2519363" cy="1441450"/>
          </a:xfrm>
          <a:custGeom>
            <a:avLst/>
            <a:gdLst>
              <a:gd name="txL" fmla="*/ 0 w 1587"/>
              <a:gd name="txT" fmla="*/ 0 h 908"/>
              <a:gd name="txR" fmla="*/ 1587 w 1587"/>
              <a:gd name="txB" fmla="*/ 908 h 908"/>
            </a:gdLst>
            <a:ahLst/>
            <a:cxnLst>
              <a:cxn ang="0">
                <a:pos x="0" y="0"/>
              </a:cxn>
              <a:cxn ang="0">
                <a:pos x="2147483646" y="2147483646"/>
              </a:cxn>
              <a:cxn ang="0">
                <a:pos x="2147483646" y="2147483646"/>
              </a:cxn>
              <a:cxn ang="0">
                <a:pos x="2147483646" y="2147483646"/>
              </a:cxn>
            </a:cxnLst>
            <a:rect l="txL" t="txT" r="txR" b="txB"/>
            <a:pathLst>
              <a:path w="1587" h="908">
                <a:moveTo>
                  <a:pt x="0" y="0"/>
                </a:moveTo>
                <a:cubicBezTo>
                  <a:pt x="309" y="72"/>
                  <a:pt x="619" y="144"/>
                  <a:pt x="861" y="273"/>
                </a:cubicBezTo>
                <a:cubicBezTo>
                  <a:pt x="1103" y="402"/>
                  <a:pt x="1330" y="666"/>
                  <a:pt x="1451" y="772"/>
                </a:cubicBezTo>
                <a:cubicBezTo>
                  <a:pt x="1572" y="878"/>
                  <a:pt x="1564" y="885"/>
                  <a:pt x="1587" y="908"/>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229427" name="Rectangle 6"/>
          <p:cNvSpPr/>
          <p:nvPr/>
        </p:nvSpPr>
        <p:spPr>
          <a:xfrm>
            <a:off x="5580063" y="2852738"/>
            <a:ext cx="3529012" cy="231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对数幅频特性是一条</a:t>
            </a:r>
            <a:endParaRPr lang="zh-CN" altLang="en-US" sz="2800" b="1" dirty="0">
              <a:latin typeface="Times New Roman" panose="02020603050405020304" pitchFamily="18" charset="0"/>
              <a:cs typeface="Times New Roman" panose="02020603050405020304" pitchFamily="18" charset="0"/>
            </a:endParaRPr>
          </a:p>
          <a:p>
            <a:pPr marL="0" lvl="0" indent="0" eaLnBrk="1" hangingPunct="1">
              <a:lnSpc>
                <a:spcPct val="120000"/>
              </a:lnSpc>
              <a:buClr>
                <a:schemeClr val="accent2"/>
              </a:buClr>
              <a:buSzPct val="110000"/>
              <a:buFont typeface="Arial" panose="020B0604020202020204" pitchFamily="34" charset="0"/>
              <a:buNone/>
            </a:pPr>
            <a:r>
              <a:rPr lang="en-US" altLang="zh-CN" sz="2800" dirty="0">
                <a:latin typeface="Times New Roman" panose="02020603050405020304" pitchFamily="18" charset="0"/>
                <a:cs typeface="Times New Roman" panose="02020603050405020304" pitchFamily="18" charset="0"/>
              </a:rPr>
              <a:t>0dB</a:t>
            </a:r>
            <a:r>
              <a:rPr lang="zh-CN" altLang="en-US" sz="2800" b="1" dirty="0">
                <a:latin typeface="Times New Roman" panose="02020603050405020304" pitchFamily="18" charset="0"/>
                <a:cs typeface="Times New Roman" panose="02020603050405020304" pitchFamily="18" charset="0"/>
              </a:rPr>
              <a:t>的直线</a:t>
            </a:r>
            <a:endParaRPr lang="zh-CN" altLang="en-US" sz="2800" b="1" dirty="0">
              <a:latin typeface="Times New Roman" panose="02020603050405020304" pitchFamily="18" charset="0"/>
              <a:cs typeface="Times New Roman" panose="02020603050405020304" pitchFamily="18" charset="0"/>
            </a:endParaRPr>
          </a:p>
          <a:p>
            <a:pPr marL="0" lvl="0" indent="0" eaLnBrk="1" hangingPunct="1">
              <a:lnSpc>
                <a:spcPct val="120000"/>
              </a:lnSpc>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相频特性随</a:t>
            </a:r>
            <a:r>
              <a:rPr lang="en-US" altLang="zh-CN" sz="2800" i="1" dirty="0">
                <a:latin typeface="Times New Roman" panose="02020603050405020304" pitchFamily="18" charset="0"/>
                <a:cs typeface="Times New Roman" panose="02020603050405020304" pitchFamily="18" charset="0"/>
              </a:rPr>
              <a:t>ω</a:t>
            </a:r>
            <a:r>
              <a:rPr lang="zh-CN" altLang="en-US" sz="2800" b="1" dirty="0">
                <a:latin typeface="Times New Roman" panose="02020603050405020304" pitchFamily="18" charset="0"/>
                <a:cs typeface="Times New Roman" panose="02020603050405020304" pitchFamily="18" charset="0"/>
              </a:rPr>
              <a:t>增加而迅速下降</a:t>
            </a:r>
            <a:endParaRPr lang="zh-CN" altLang="en-US" sz="2800" b="1" dirty="0">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9419"/>
                                        </p:tgtEl>
                                        <p:attrNameLst>
                                          <p:attrName>style.visibility</p:attrName>
                                        </p:attrNameLst>
                                      </p:cBhvr>
                                      <p:to>
                                        <p:strVal val="visible"/>
                                      </p:to>
                                    </p:set>
                                    <p:animEffect transition="in" filter="wipe(left)">
                                      <p:cBhvr>
                                        <p:cTn id="25" dur="500"/>
                                        <p:tgtEl>
                                          <p:spTgt spid="229419"/>
                                        </p:tgtEl>
                                      </p:cBhvr>
                                    </p:animEffect>
                                  </p:childTnLst>
                                </p:cTn>
                              </p:par>
                              <p:par>
                                <p:cTn id="26" presetID="22" presetClass="entr" presetSubtype="8" fill="hold" nodeType="withEffect">
                                  <p:stCondLst>
                                    <p:cond delay="0"/>
                                  </p:stCondLst>
                                  <p:childTnLst>
                                    <p:set>
                                      <p:cBhvr>
                                        <p:cTn id="27" dur="1" fill="hold">
                                          <p:stCondLst>
                                            <p:cond delay="0"/>
                                          </p:stCondLst>
                                        </p:cTn>
                                        <p:tgtEl>
                                          <p:spTgt spid="229427">
                                            <p:txEl>
                                              <p:charRg st="0" end="10"/>
                                            </p:txEl>
                                          </p:spTgt>
                                        </p:tgtEl>
                                        <p:attrNameLst>
                                          <p:attrName>style.visibility</p:attrName>
                                        </p:attrNameLst>
                                      </p:cBhvr>
                                      <p:to>
                                        <p:strVal val="visible"/>
                                      </p:to>
                                    </p:set>
                                    <p:animEffect transition="in" filter="wipe(left)">
                                      <p:cBhvr>
                                        <p:cTn id="28" dur="500"/>
                                        <p:tgtEl>
                                          <p:spTgt spid="229427">
                                            <p:txEl>
                                              <p:charRg st="0" end="10"/>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229427">
                                            <p:txEl>
                                              <p:charRg st="10" end="17"/>
                                            </p:txEl>
                                          </p:spTgt>
                                        </p:tgtEl>
                                        <p:attrNameLst>
                                          <p:attrName>style.visibility</p:attrName>
                                        </p:attrNameLst>
                                      </p:cBhvr>
                                      <p:to>
                                        <p:strVal val="visible"/>
                                      </p:to>
                                    </p:set>
                                    <p:animEffect transition="in" filter="wipe(left)">
                                      <p:cBhvr>
                                        <p:cTn id="31" dur="500"/>
                                        <p:tgtEl>
                                          <p:spTgt spid="229427">
                                            <p:txEl>
                                              <p:charRg st="10" end="1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9427">
                                            <p:txEl>
                                              <p:charRg st="17" end="31"/>
                                            </p:txEl>
                                          </p:spTgt>
                                        </p:tgtEl>
                                        <p:attrNameLst>
                                          <p:attrName>style.visibility</p:attrName>
                                        </p:attrNameLst>
                                      </p:cBhvr>
                                      <p:to>
                                        <p:strVal val="visible"/>
                                      </p:to>
                                    </p:set>
                                    <p:animEffect transition="in" filter="wipe(left)">
                                      <p:cBhvr>
                                        <p:cTn id="36" dur="500"/>
                                        <p:tgtEl>
                                          <p:spTgt spid="229427">
                                            <p:txEl>
                                              <p:charRg st="17" end="31"/>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229422"/>
                                        </p:tgtEl>
                                        <p:attrNameLst>
                                          <p:attrName>style.visibility</p:attrName>
                                        </p:attrNameLst>
                                      </p:cBhvr>
                                      <p:to>
                                        <p:strVal val="visible"/>
                                      </p:to>
                                    </p:set>
                                    <p:animEffect transition="in" filter="wipe(left)">
                                      <p:cBhvr>
                                        <p:cTn id="39" dur="500"/>
                                        <p:tgtEl>
                                          <p:spTgt spid="229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4515" name="Rectangle 3"/>
          <p:cNvSpPr/>
          <p:nvPr/>
        </p:nvSpPr>
        <p:spPr>
          <a:xfrm>
            <a:off x="476250" y="-11112"/>
            <a:ext cx="3867150" cy="609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h. </a:t>
            </a:r>
            <a:r>
              <a:rPr lang="zh-CN" altLang="en-US" sz="2800" b="1" dirty="0">
                <a:latin typeface="Times New Roman" panose="02020603050405020304" pitchFamily="18" charset="0"/>
                <a:cs typeface="Times New Roman" panose="02020603050405020304" pitchFamily="18" charset="0"/>
              </a:rPr>
              <a:t>二阶微分环节</a:t>
            </a:r>
            <a:endParaRPr lang="zh-CN" altLang="en-US" sz="2800" b="1"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1851025" y="620713"/>
            <a:ext cx="4808538" cy="508000"/>
            <a:chOff x="0" y="0"/>
            <a:chExt cx="3029" cy="320"/>
          </a:xfrm>
        </p:grpSpPr>
        <p:graphicFrame>
          <p:nvGraphicFramePr>
            <p:cNvPr id="64565" name="Object 5"/>
            <p:cNvGraphicFramePr>
              <a:graphicFrameLocks noChangeAspect="1"/>
            </p:cNvGraphicFramePr>
            <p:nvPr/>
          </p:nvGraphicFramePr>
          <p:xfrm>
            <a:off x="1278" y="25"/>
            <a:ext cx="1751" cy="292"/>
          </p:xfrm>
          <a:graphic>
            <a:graphicData uri="http://schemas.openxmlformats.org/presentationml/2006/ole">
              <mc:AlternateContent xmlns:mc="http://schemas.openxmlformats.org/markup-compatibility/2006">
                <mc:Choice xmlns:v="urn:schemas-microsoft-com:vml" Requires="v">
                  <p:oleObj spid="_x0000_s3260" name="" r:id="rId1" imgW="1778000" imgH="228600" progId="Equation.3">
                    <p:embed/>
                  </p:oleObj>
                </mc:Choice>
                <mc:Fallback>
                  <p:oleObj name="" r:id="rId1" imgW="1778000" imgH="228600" progId="Equation.3">
                    <p:embed/>
                    <p:pic>
                      <p:nvPicPr>
                        <p:cNvPr id="0" name="图片 3259"/>
                        <p:cNvPicPr/>
                        <p:nvPr/>
                      </p:nvPicPr>
                      <p:blipFill>
                        <a:blip r:embed="rId2"/>
                        <a:stretch>
                          <a:fillRect/>
                        </a:stretch>
                      </p:blipFill>
                      <p:spPr>
                        <a:xfrm>
                          <a:off x="1278" y="25"/>
                          <a:ext cx="1751" cy="292"/>
                        </a:xfrm>
                        <a:prstGeom prst="rect">
                          <a:avLst/>
                        </a:prstGeom>
                        <a:noFill/>
                        <a:ln w="38100">
                          <a:noFill/>
                          <a:miter/>
                        </a:ln>
                      </p:spPr>
                    </p:pic>
                  </p:oleObj>
                </mc:Fallback>
              </mc:AlternateContent>
            </a:graphicData>
          </a:graphic>
        </p:graphicFrame>
        <p:sp>
          <p:nvSpPr>
            <p:cNvPr id="64566" name="Rectangle 7"/>
            <p:cNvSpPr/>
            <p:nvPr/>
          </p:nvSpPr>
          <p:spPr>
            <a:xfrm>
              <a:off x="0" y="0"/>
              <a:ext cx="2016" cy="3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频率特性为</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grpSp>
        <p:nvGrpSpPr>
          <p:cNvPr id="3" name="Group 7"/>
          <p:cNvGrpSpPr/>
          <p:nvPr/>
        </p:nvGrpSpPr>
        <p:grpSpPr>
          <a:xfrm>
            <a:off x="684213" y="620713"/>
            <a:ext cx="6332537" cy="1116012"/>
            <a:chOff x="0" y="0"/>
            <a:chExt cx="3989" cy="703"/>
          </a:xfrm>
        </p:grpSpPr>
        <p:graphicFrame>
          <p:nvGraphicFramePr>
            <p:cNvPr id="64563" name="Object 8"/>
            <p:cNvGraphicFramePr>
              <a:graphicFrameLocks noChangeAspect="1"/>
            </p:cNvGraphicFramePr>
            <p:nvPr/>
          </p:nvGraphicFramePr>
          <p:xfrm>
            <a:off x="720" y="331"/>
            <a:ext cx="3269" cy="372"/>
          </p:xfrm>
          <a:graphic>
            <a:graphicData uri="http://schemas.openxmlformats.org/presentationml/2006/ole">
              <mc:AlternateContent xmlns:mc="http://schemas.openxmlformats.org/markup-compatibility/2006">
                <mc:Choice xmlns:v="urn:schemas-microsoft-com:vml" Requires="v">
                  <p:oleObj spid="_x0000_s3252" name="" r:id="rId3" imgW="2692400" imgH="254000" progId="Equation.DSMT4">
                    <p:embed/>
                  </p:oleObj>
                </mc:Choice>
                <mc:Fallback>
                  <p:oleObj name="" r:id="rId3" imgW="2692400" imgH="254000" progId="Equation.DSMT4">
                    <p:embed/>
                    <p:pic>
                      <p:nvPicPr>
                        <p:cNvPr id="0" name="图片 3251"/>
                        <p:cNvPicPr/>
                        <p:nvPr/>
                      </p:nvPicPr>
                      <p:blipFill>
                        <a:blip r:embed="rId4"/>
                        <a:stretch>
                          <a:fillRect/>
                        </a:stretch>
                      </p:blipFill>
                      <p:spPr>
                        <a:xfrm>
                          <a:off x="720" y="331"/>
                          <a:ext cx="3269" cy="372"/>
                        </a:xfrm>
                        <a:prstGeom prst="rect">
                          <a:avLst/>
                        </a:prstGeom>
                        <a:noFill/>
                        <a:ln w="38100">
                          <a:noFill/>
                          <a:miter/>
                        </a:ln>
                      </p:spPr>
                    </p:pic>
                  </p:oleObj>
                </mc:Fallback>
              </mc:AlternateContent>
            </a:graphicData>
          </a:graphic>
        </p:graphicFrame>
        <p:sp>
          <p:nvSpPr>
            <p:cNvPr id="64564" name="Rectangle 8"/>
            <p:cNvSpPr/>
            <p:nvPr/>
          </p:nvSpPr>
          <p:spPr>
            <a:xfrm>
              <a:off x="0" y="0"/>
              <a:ext cx="2736"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grpSp>
        <p:nvGrpSpPr>
          <p:cNvPr id="4" name="Group 10"/>
          <p:cNvGrpSpPr/>
          <p:nvPr/>
        </p:nvGrpSpPr>
        <p:grpSpPr>
          <a:xfrm>
            <a:off x="2133600" y="2546350"/>
            <a:ext cx="5257800" cy="4267200"/>
            <a:chOff x="0" y="0"/>
            <a:chExt cx="3312" cy="2688"/>
          </a:xfrm>
        </p:grpSpPr>
        <p:sp>
          <p:nvSpPr>
            <p:cNvPr id="64535" name="AutoShape 13"/>
            <p:cNvSpPr/>
            <p:nvPr/>
          </p:nvSpPr>
          <p:spPr>
            <a:xfrm>
              <a:off x="0" y="0"/>
              <a:ext cx="3312" cy="2688"/>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4536" name="Line 14"/>
            <p:cNvSpPr/>
            <p:nvPr/>
          </p:nvSpPr>
          <p:spPr>
            <a:xfrm>
              <a:off x="447" y="1145"/>
              <a:ext cx="2721" cy="0"/>
            </a:xfrm>
            <a:prstGeom prst="line">
              <a:avLst/>
            </a:prstGeom>
            <a:ln w="9525" cap="flat" cmpd="sng">
              <a:solidFill>
                <a:schemeClr val="tx1"/>
              </a:solidFill>
              <a:prstDash val="solid"/>
              <a:headEnd type="none" w="med" len="med"/>
              <a:tailEnd type="triangle" w="sm" len="lg"/>
            </a:ln>
          </p:spPr>
        </p:sp>
        <p:sp>
          <p:nvSpPr>
            <p:cNvPr id="64537" name="Line 15"/>
            <p:cNvSpPr/>
            <p:nvPr/>
          </p:nvSpPr>
          <p:spPr>
            <a:xfrm flipV="1">
              <a:off x="447" y="120"/>
              <a:ext cx="0" cy="1124"/>
            </a:xfrm>
            <a:prstGeom prst="line">
              <a:avLst/>
            </a:prstGeom>
            <a:ln w="9525" cap="flat" cmpd="sng">
              <a:solidFill>
                <a:schemeClr val="tx1"/>
              </a:solidFill>
              <a:prstDash val="solid"/>
              <a:headEnd type="none" w="med" len="med"/>
              <a:tailEnd type="triangle" w="sm" len="lg"/>
            </a:ln>
          </p:spPr>
        </p:sp>
        <p:sp>
          <p:nvSpPr>
            <p:cNvPr id="64538" name="Line 22"/>
            <p:cNvSpPr/>
            <p:nvPr/>
          </p:nvSpPr>
          <p:spPr>
            <a:xfrm flipH="1">
              <a:off x="447" y="351"/>
              <a:ext cx="2230" cy="0"/>
            </a:xfrm>
            <a:prstGeom prst="line">
              <a:avLst/>
            </a:prstGeom>
            <a:ln w="9525" cap="flat" cmpd="sng">
              <a:solidFill>
                <a:schemeClr val="tx1"/>
              </a:solidFill>
              <a:prstDash val="lgDash"/>
              <a:headEnd type="none" w="med" len="med"/>
              <a:tailEnd type="none" w="med" len="med"/>
            </a:ln>
          </p:spPr>
        </p:sp>
        <p:sp>
          <p:nvSpPr>
            <p:cNvPr id="64539" name="Line 25"/>
            <p:cNvSpPr/>
            <p:nvPr/>
          </p:nvSpPr>
          <p:spPr>
            <a:xfrm>
              <a:off x="447" y="351"/>
              <a:ext cx="0" cy="397"/>
            </a:xfrm>
            <a:prstGeom prst="line">
              <a:avLst/>
            </a:prstGeom>
            <a:ln w="9525" cap="flat" cmpd="sng">
              <a:solidFill>
                <a:schemeClr val="tx1"/>
              </a:solidFill>
              <a:prstDash val="solid"/>
              <a:headEnd type="oval" w="sm" len="sm"/>
              <a:tailEnd type="oval" w="sm" len="sm"/>
            </a:ln>
          </p:spPr>
        </p:sp>
        <p:sp>
          <p:nvSpPr>
            <p:cNvPr id="64540" name="Line 26"/>
            <p:cNvSpPr/>
            <p:nvPr/>
          </p:nvSpPr>
          <p:spPr>
            <a:xfrm>
              <a:off x="447" y="748"/>
              <a:ext cx="0" cy="397"/>
            </a:xfrm>
            <a:prstGeom prst="line">
              <a:avLst/>
            </a:prstGeom>
            <a:ln w="9525" cap="flat" cmpd="sng">
              <a:solidFill>
                <a:schemeClr val="tx1"/>
              </a:solidFill>
              <a:prstDash val="solid"/>
              <a:headEnd type="oval" w="sm" len="sm"/>
              <a:tailEnd type="oval" w="sm" len="sm"/>
            </a:ln>
          </p:spPr>
        </p:sp>
        <p:graphicFrame>
          <p:nvGraphicFramePr>
            <p:cNvPr id="64541" name="Object 17"/>
            <p:cNvGraphicFramePr>
              <a:graphicFrameLocks noChangeAspect="1"/>
            </p:cNvGraphicFramePr>
            <p:nvPr/>
          </p:nvGraphicFramePr>
          <p:xfrm>
            <a:off x="175" y="278"/>
            <a:ext cx="234" cy="184"/>
          </p:xfrm>
          <a:graphic>
            <a:graphicData uri="http://schemas.openxmlformats.org/presentationml/2006/ole">
              <mc:AlternateContent xmlns:mc="http://schemas.openxmlformats.org/markup-compatibility/2006">
                <mc:Choice xmlns:v="urn:schemas-microsoft-com:vml" Requires="v">
                  <p:oleObj spid="_x0000_s3258" name="" r:id="rId5" imgW="132080" imgH="111760" progId="Equation.3">
                    <p:embed/>
                  </p:oleObj>
                </mc:Choice>
                <mc:Fallback>
                  <p:oleObj name="" r:id="rId5" imgW="132080" imgH="111760" progId="Equation.3">
                    <p:embed/>
                    <p:pic>
                      <p:nvPicPr>
                        <p:cNvPr id="0" name="图片 3257"/>
                        <p:cNvPicPr/>
                        <p:nvPr/>
                      </p:nvPicPr>
                      <p:blipFill>
                        <a:blip r:embed="rId6"/>
                        <a:stretch>
                          <a:fillRect/>
                        </a:stretch>
                      </p:blipFill>
                      <p:spPr>
                        <a:xfrm>
                          <a:off x="175" y="278"/>
                          <a:ext cx="234" cy="184"/>
                        </a:xfrm>
                        <a:prstGeom prst="rect">
                          <a:avLst/>
                        </a:prstGeom>
                        <a:noFill/>
                        <a:ln w="38100">
                          <a:noFill/>
                          <a:miter/>
                        </a:ln>
                      </p:spPr>
                    </p:pic>
                  </p:oleObj>
                </mc:Fallback>
              </mc:AlternateContent>
            </a:graphicData>
          </a:graphic>
        </p:graphicFrame>
        <p:graphicFrame>
          <p:nvGraphicFramePr>
            <p:cNvPr id="64542" name="Object 18"/>
            <p:cNvGraphicFramePr>
              <a:graphicFrameLocks noChangeAspect="1"/>
            </p:cNvGraphicFramePr>
            <p:nvPr/>
          </p:nvGraphicFramePr>
          <p:xfrm>
            <a:off x="175" y="621"/>
            <a:ext cx="234" cy="184"/>
          </p:xfrm>
          <a:graphic>
            <a:graphicData uri="http://schemas.openxmlformats.org/presentationml/2006/ole">
              <mc:AlternateContent xmlns:mc="http://schemas.openxmlformats.org/markup-compatibility/2006">
                <mc:Choice xmlns:v="urn:schemas-microsoft-com:vml" Requires="v">
                  <p:oleObj spid="_x0000_s3254" name="" r:id="rId7" imgW="132080" imgH="111760" progId="Equation.3">
                    <p:embed/>
                  </p:oleObj>
                </mc:Choice>
                <mc:Fallback>
                  <p:oleObj name="" r:id="rId7" imgW="132080" imgH="111760" progId="Equation.3">
                    <p:embed/>
                    <p:pic>
                      <p:nvPicPr>
                        <p:cNvPr id="0" name="图片 3253"/>
                        <p:cNvPicPr/>
                        <p:nvPr/>
                      </p:nvPicPr>
                      <p:blipFill>
                        <a:blip r:embed="rId8"/>
                        <a:stretch>
                          <a:fillRect/>
                        </a:stretch>
                      </p:blipFill>
                      <p:spPr>
                        <a:xfrm>
                          <a:off x="175" y="621"/>
                          <a:ext cx="234" cy="184"/>
                        </a:xfrm>
                        <a:prstGeom prst="rect">
                          <a:avLst/>
                        </a:prstGeom>
                        <a:noFill/>
                        <a:ln w="38100">
                          <a:noFill/>
                          <a:miter/>
                        </a:ln>
                      </p:spPr>
                    </p:pic>
                  </p:oleObj>
                </mc:Fallback>
              </mc:AlternateContent>
            </a:graphicData>
          </a:graphic>
        </p:graphicFrame>
        <p:graphicFrame>
          <p:nvGraphicFramePr>
            <p:cNvPr id="64543" name="Object 19"/>
            <p:cNvGraphicFramePr>
              <a:graphicFrameLocks noChangeAspect="1"/>
            </p:cNvGraphicFramePr>
            <p:nvPr/>
          </p:nvGraphicFramePr>
          <p:xfrm>
            <a:off x="266" y="1003"/>
            <a:ext cx="151" cy="187"/>
          </p:xfrm>
          <a:graphic>
            <a:graphicData uri="http://schemas.openxmlformats.org/presentationml/2006/ole">
              <mc:AlternateContent xmlns:mc="http://schemas.openxmlformats.org/markup-compatibility/2006">
                <mc:Choice xmlns:v="urn:schemas-microsoft-com:vml" Requires="v">
                  <p:oleObj spid="_x0000_s3261" name="" r:id="rId9" imgW="50800" imgH="111760" progId="Equation.3">
                    <p:embed/>
                  </p:oleObj>
                </mc:Choice>
                <mc:Fallback>
                  <p:oleObj name="" r:id="rId9" imgW="50800" imgH="111760" progId="Equation.3">
                    <p:embed/>
                    <p:pic>
                      <p:nvPicPr>
                        <p:cNvPr id="0" name="图片 3260"/>
                        <p:cNvPicPr/>
                        <p:nvPr/>
                      </p:nvPicPr>
                      <p:blipFill>
                        <a:blip r:embed="rId10"/>
                        <a:stretch>
                          <a:fillRect/>
                        </a:stretch>
                      </p:blipFill>
                      <p:spPr>
                        <a:xfrm>
                          <a:off x="266" y="1003"/>
                          <a:ext cx="151" cy="187"/>
                        </a:xfrm>
                        <a:prstGeom prst="rect">
                          <a:avLst/>
                        </a:prstGeom>
                        <a:noFill/>
                        <a:ln w="38100">
                          <a:noFill/>
                          <a:miter/>
                        </a:ln>
                      </p:spPr>
                    </p:pic>
                  </p:oleObj>
                </mc:Fallback>
              </mc:AlternateContent>
            </a:graphicData>
          </a:graphic>
        </p:graphicFrame>
        <p:graphicFrame>
          <p:nvGraphicFramePr>
            <p:cNvPr id="64544" name="Object 20"/>
            <p:cNvGraphicFramePr>
              <a:graphicFrameLocks noChangeAspect="1"/>
            </p:cNvGraphicFramePr>
            <p:nvPr/>
          </p:nvGraphicFramePr>
          <p:xfrm>
            <a:off x="486" y="1146"/>
            <a:ext cx="340" cy="395"/>
          </p:xfrm>
          <a:graphic>
            <a:graphicData uri="http://schemas.openxmlformats.org/presentationml/2006/ole">
              <mc:AlternateContent xmlns:mc="http://schemas.openxmlformats.org/markup-compatibility/2006">
                <mc:Choice xmlns:v="urn:schemas-microsoft-com:vml" Requires="v">
                  <p:oleObj spid="_x0000_s3259" name="" r:id="rId11" imgW="304800" imgH="393065" progId="Equation.DSMT4">
                    <p:embed/>
                  </p:oleObj>
                </mc:Choice>
                <mc:Fallback>
                  <p:oleObj name="" r:id="rId11" imgW="304800" imgH="393065" progId="Equation.DSMT4">
                    <p:embed/>
                    <p:pic>
                      <p:nvPicPr>
                        <p:cNvPr id="0" name="图片 3258"/>
                        <p:cNvPicPr/>
                        <p:nvPr/>
                      </p:nvPicPr>
                      <p:blipFill>
                        <a:blip r:embed="rId12"/>
                        <a:stretch>
                          <a:fillRect/>
                        </a:stretch>
                      </p:blipFill>
                      <p:spPr>
                        <a:xfrm>
                          <a:off x="486" y="1146"/>
                          <a:ext cx="340" cy="395"/>
                        </a:xfrm>
                        <a:prstGeom prst="rect">
                          <a:avLst/>
                        </a:prstGeom>
                        <a:noFill/>
                        <a:ln w="38100">
                          <a:noFill/>
                          <a:miter/>
                        </a:ln>
                      </p:spPr>
                    </p:pic>
                  </p:oleObj>
                </mc:Fallback>
              </mc:AlternateContent>
            </a:graphicData>
          </a:graphic>
        </p:graphicFrame>
        <p:graphicFrame>
          <p:nvGraphicFramePr>
            <p:cNvPr id="64545" name="Object 21"/>
            <p:cNvGraphicFramePr>
              <a:graphicFrameLocks noChangeAspect="1"/>
            </p:cNvGraphicFramePr>
            <p:nvPr/>
          </p:nvGraphicFramePr>
          <p:xfrm>
            <a:off x="186" y="30"/>
            <a:ext cx="252" cy="186"/>
          </p:xfrm>
          <a:graphic>
            <a:graphicData uri="http://schemas.openxmlformats.org/presentationml/2006/ole">
              <mc:AlternateContent xmlns:mc="http://schemas.openxmlformats.org/markup-compatibility/2006">
                <mc:Choice xmlns:v="urn:schemas-microsoft-com:vml" Requires="v">
                  <p:oleObj spid="_x0000_s3262" name="" r:id="rId13" imgW="152400" imgH="111760" progId="Equation.3">
                    <p:embed/>
                  </p:oleObj>
                </mc:Choice>
                <mc:Fallback>
                  <p:oleObj name="" r:id="rId13" imgW="152400" imgH="111760" progId="Equation.3">
                    <p:embed/>
                    <p:pic>
                      <p:nvPicPr>
                        <p:cNvPr id="0" name="图片 3261"/>
                        <p:cNvPicPr/>
                        <p:nvPr/>
                      </p:nvPicPr>
                      <p:blipFill>
                        <a:blip r:embed="rId14"/>
                        <a:stretch>
                          <a:fillRect/>
                        </a:stretch>
                      </p:blipFill>
                      <p:spPr>
                        <a:xfrm>
                          <a:off x="186" y="30"/>
                          <a:ext cx="252" cy="186"/>
                        </a:xfrm>
                        <a:prstGeom prst="rect">
                          <a:avLst/>
                        </a:prstGeom>
                        <a:noFill/>
                        <a:ln w="38100">
                          <a:noFill/>
                          <a:miter/>
                        </a:ln>
                      </p:spPr>
                    </p:pic>
                  </p:oleObj>
                </mc:Fallback>
              </mc:AlternateContent>
            </a:graphicData>
          </a:graphic>
        </p:graphicFrame>
        <p:graphicFrame>
          <p:nvGraphicFramePr>
            <p:cNvPr id="64546" name="Object 22"/>
            <p:cNvGraphicFramePr>
              <a:graphicFrameLocks noChangeAspect="1"/>
            </p:cNvGraphicFramePr>
            <p:nvPr/>
          </p:nvGraphicFramePr>
          <p:xfrm>
            <a:off x="1615" y="1146"/>
            <a:ext cx="158" cy="408"/>
          </p:xfrm>
          <a:graphic>
            <a:graphicData uri="http://schemas.openxmlformats.org/presentationml/2006/ole">
              <mc:AlternateContent xmlns:mc="http://schemas.openxmlformats.org/markup-compatibility/2006">
                <mc:Choice xmlns:v="urn:schemas-microsoft-com:vml" Requires="v">
                  <p:oleObj spid="_x0000_s3263" name="" r:id="rId15" imgW="165100" imgH="393065" progId="Equation.DSMT4">
                    <p:embed/>
                  </p:oleObj>
                </mc:Choice>
                <mc:Fallback>
                  <p:oleObj name="" r:id="rId15" imgW="165100" imgH="393065" progId="Equation.DSMT4">
                    <p:embed/>
                    <p:pic>
                      <p:nvPicPr>
                        <p:cNvPr id="0" name="图片 3262"/>
                        <p:cNvPicPr/>
                        <p:nvPr/>
                      </p:nvPicPr>
                      <p:blipFill>
                        <a:blip r:embed="rId16"/>
                        <a:stretch>
                          <a:fillRect/>
                        </a:stretch>
                      </p:blipFill>
                      <p:spPr>
                        <a:xfrm>
                          <a:off x="1615" y="1146"/>
                          <a:ext cx="158" cy="408"/>
                        </a:xfrm>
                        <a:prstGeom prst="rect">
                          <a:avLst/>
                        </a:prstGeom>
                        <a:noFill/>
                        <a:ln w="38100">
                          <a:noFill/>
                          <a:miter/>
                        </a:ln>
                      </p:spPr>
                    </p:pic>
                  </p:oleObj>
                </mc:Fallback>
              </mc:AlternateContent>
            </a:graphicData>
          </a:graphic>
        </p:graphicFrame>
        <p:graphicFrame>
          <p:nvGraphicFramePr>
            <p:cNvPr id="64547" name="Object 23"/>
            <p:cNvGraphicFramePr>
              <a:graphicFrameLocks noChangeAspect="1"/>
            </p:cNvGraphicFramePr>
            <p:nvPr/>
          </p:nvGraphicFramePr>
          <p:xfrm>
            <a:off x="2390" y="1163"/>
            <a:ext cx="271" cy="361"/>
          </p:xfrm>
          <a:graphic>
            <a:graphicData uri="http://schemas.openxmlformats.org/presentationml/2006/ole">
              <mc:AlternateContent xmlns:mc="http://schemas.openxmlformats.org/markup-compatibility/2006">
                <mc:Choice xmlns:v="urn:schemas-microsoft-com:vml" Requires="v">
                  <p:oleObj spid="_x0000_s3255" name="" r:id="rId17" imgW="317500" imgH="393065" progId="Equation.DSMT4">
                    <p:embed/>
                  </p:oleObj>
                </mc:Choice>
                <mc:Fallback>
                  <p:oleObj name="" r:id="rId17" imgW="317500" imgH="393065" progId="Equation.DSMT4">
                    <p:embed/>
                    <p:pic>
                      <p:nvPicPr>
                        <p:cNvPr id="0" name="图片 3254"/>
                        <p:cNvPicPr/>
                        <p:nvPr/>
                      </p:nvPicPr>
                      <p:blipFill>
                        <a:blip r:embed="rId18"/>
                        <a:stretch>
                          <a:fillRect/>
                        </a:stretch>
                      </p:blipFill>
                      <p:spPr>
                        <a:xfrm>
                          <a:off x="2390" y="1163"/>
                          <a:ext cx="271" cy="361"/>
                        </a:xfrm>
                        <a:prstGeom prst="rect">
                          <a:avLst/>
                        </a:prstGeom>
                        <a:noFill/>
                        <a:ln w="38100">
                          <a:noFill/>
                          <a:miter/>
                        </a:ln>
                      </p:spPr>
                    </p:pic>
                  </p:oleObj>
                </mc:Fallback>
              </mc:AlternateContent>
            </a:graphicData>
          </a:graphic>
        </p:graphicFrame>
        <p:graphicFrame>
          <p:nvGraphicFramePr>
            <p:cNvPr id="64548" name="Object 24"/>
            <p:cNvGraphicFramePr>
              <a:graphicFrameLocks noChangeAspect="1"/>
            </p:cNvGraphicFramePr>
            <p:nvPr/>
          </p:nvGraphicFramePr>
          <p:xfrm>
            <a:off x="2976" y="1184"/>
            <a:ext cx="238" cy="197"/>
          </p:xfrm>
          <a:graphic>
            <a:graphicData uri="http://schemas.openxmlformats.org/presentationml/2006/ole">
              <mc:AlternateContent xmlns:mc="http://schemas.openxmlformats.org/markup-compatibility/2006">
                <mc:Choice xmlns:v="urn:schemas-microsoft-com:vml" Requires="v">
                  <p:oleObj spid="_x0000_s3264" name="" r:id="rId19" imgW="81280" imgH="71120" progId="Equation.3">
                    <p:embed/>
                  </p:oleObj>
                </mc:Choice>
                <mc:Fallback>
                  <p:oleObj name="" r:id="rId19" imgW="81280" imgH="71120" progId="Equation.3">
                    <p:embed/>
                    <p:pic>
                      <p:nvPicPr>
                        <p:cNvPr id="0" name="图片 3263"/>
                        <p:cNvPicPr/>
                        <p:nvPr/>
                      </p:nvPicPr>
                      <p:blipFill>
                        <a:blip r:embed="rId20"/>
                        <a:stretch>
                          <a:fillRect/>
                        </a:stretch>
                      </p:blipFill>
                      <p:spPr>
                        <a:xfrm>
                          <a:off x="2976" y="1184"/>
                          <a:ext cx="238" cy="197"/>
                        </a:xfrm>
                        <a:prstGeom prst="rect">
                          <a:avLst/>
                        </a:prstGeom>
                        <a:noFill/>
                        <a:ln w="38100">
                          <a:noFill/>
                          <a:miter/>
                        </a:ln>
                      </p:spPr>
                    </p:pic>
                  </p:oleObj>
                </mc:Fallback>
              </mc:AlternateContent>
            </a:graphicData>
          </a:graphic>
        </p:graphicFrame>
        <p:grpSp>
          <p:nvGrpSpPr>
            <p:cNvPr id="64549" name="Group 25"/>
            <p:cNvGrpSpPr/>
            <p:nvPr/>
          </p:nvGrpSpPr>
          <p:grpSpPr>
            <a:xfrm>
              <a:off x="449" y="1381"/>
              <a:ext cx="2721" cy="1124"/>
              <a:chOff x="0" y="0"/>
              <a:chExt cx="2928" cy="1632"/>
            </a:xfrm>
          </p:grpSpPr>
          <p:sp>
            <p:nvSpPr>
              <p:cNvPr id="64561" name="Line 17"/>
              <p:cNvSpPr/>
              <p:nvPr/>
            </p:nvSpPr>
            <p:spPr>
              <a:xfrm>
                <a:off x="0" y="1488"/>
                <a:ext cx="2928" cy="0"/>
              </a:xfrm>
              <a:prstGeom prst="line">
                <a:avLst/>
              </a:prstGeom>
              <a:ln w="9525" cap="flat" cmpd="sng">
                <a:solidFill>
                  <a:schemeClr val="tx1"/>
                </a:solidFill>
                <a:prstDash val="solid"/>
                <a:headEnd type="none" w="med" len="med"/>
                <a:tailEnd type="triangle" w="sm" len="lg"/>
              </a:ln>
            </p:spPr>
          </p:sp>
          <p:sp>
            <p:nvSpPr>
              <p:cNvPr id="64562" name="Line 18"/>
              <p:cNvSpPr/>
              <p:nvPr/>
            </p:nvSpPr>
            <p:spPr>
              <a:xfrm flipV="1">
                <a:off x="0" y="0"/>
                <a:ext cx="0" cy="1632"/>
              </a:xfrm>
              <a:prstGeom prst="line">
                <a:avLst/>
              </a:prstGeom>
              <a:ln w="9525" cap="flat" cmpd="sng">
                <a:solidFill>
                  <a:schemeClr val="tx1"/>
                </a:solidFill>
                <a:prstDash val="solid"/>
                <a:headEnd type="none" w="med" len="med"/>
                <a:tailEnd type="triangle" w="sm" len="lg"/>
              </a:ln>
            </p:spPr>
          </p:sp>
        </p:grpSp>
        <p:sp>
          <p:nvSpPr>
            <p:cNvPr id="64550" name="Line 21"/>
            <p:cNvSpPr/>
            <p:nvPr/>
          </p:nvSpPr>
          <p:spPr>
            <a:xfrm>
              <a:off x="2681" y="388"/>
              <a:ext cx="0" cy="2018"/>
            </a:xfrm>
            <a:prstGeom prst="line">
              <a:avLst/>
            </a:prstGeom>
            <a:ln w="9525" cap="flat" cmpd="sng">
              <a:solidFill>
                <a:schemeClr val="tx1"/>
              </a:solidFill>
              <a:prstDash val="lgDash"/>
              <a:headEnd type="none" w="med" len="med"/>
              <a:tailEnd type="none" w="med" len="med"/>
            </a:ln>
          </p:spPr>
        </p:sp>
        <p:sp>
          <p:nvSpPr>
            <p:cNvPr id="64551" name="Line 23"/>
            <p:cNvSpPr/>
            <p:nvPr/>
          </p:nvSpPr>
          <p:spPr>
            <a:xfrm>
              <a:off x="449" y="1612"/>
              <a:ext cx="0" cy="397"/>
            </a:xfrm>
            <a:prstGeom prst="line">
              <a:avLst/>
            </a:prstGeom>
            <a:ln w="9525" cap="flat" cmpd="sng">
              <a:solidFill>
                <a:schemeClr val="tx1"/>
              </a:solidFill>
              <a:prstDash val="solid"/>
              <a:headEnd type="oval" w="sm" len="sm"/>
              <a:tailEnd type="oval" w="sm" len="sm"/>
            </a:ln>
          </p:spPr>
        </p:sp>
        <p:sp>
          <p:nvSpPr>
            <p:cNvPr id="64552" name="Line 24"/>
            <p:cNvSpPr/>
            <p:nvPr/>
          </p:nvSpPr>
          <p:spPr>
            <a:xfrm>
              <a:off x="449" y="2009"/>
              <a:ext cx="0" cy="397"/>
            </a:xfrm>
            <a:prstGeom prst="line">
              <a:avLst/>
            </a:prstGeom>
            <a:ln w="9525" cap="flat" cmpd="sng">
              <a:solidFill>
                <a:schemeClr val="tx1"/>
              </a:solidFill>
              <a:prstDash val="solid"/>
              <a:headEnd type="oval" w="sm" len="sm"/>
              <a:tailEnd type="oval" w="sm" len="sm"/>
            </a:ln>
          </p:spPr>
        </p:sp>
        <p:sp>
          <p:nvSpPr>
            <p:cNvPr id="64553" name="Line 27"/>
            <p:cNvSpPr/>
            <p:nvPr/>
          </p:nvSpPr>
          <p:spPr>
            <a:xfrm>
              <a:off x="449" y="2009"/>
              <a:ext cx="2230" cy="0"/>
            </a:xfrm>
            <a:prstGeom prst="line">
              <a:avLst/>
            </a:prstGeom>
            <a:ln w="9525" cap="flat" cmpd="sng">
              <a:solidFill>
                <a:schemeClr val="tx1"/>
              </a:solidFill>
              <a:prstDash val="lgDash"/>
              <a:headEnd type="none" w="med" len="med"/>
              <a:tailEnd type="none" w="med" len="med"/>
            </a:ln>
          </p:spPr>
        </p:sp>
        <p:sp>
          <p:nvSpPr>
            <p:cNvPr id="64554" name="Line 28"/>
            <p:cNvSpPr/>
            <p:nvPr/>
          </p:nvSpPr>
          <p:spPr>
            <a:xfrm>
              <a:off x="449" y="1612"/>
              <a:ext cx="2409" cy="0"/>
            </a:xfrm>
            <a:prstGeom prst="line">
              <a:avLst/>
            </a:prstGeom>
            <a:ln w="9525" cap="flat" cmpd="sng">
              <a:solidFill>
                <a:schemeClr val="tx1"/>
              </a:solidFill>
              <a:prstDash val="lgDash"/>
              <a:headEnd type="none" w="med" len="med"/>
              <a:tailEnd type="none" w="med" len="med"/>
            </a:ln>
          </p:spPr>
        </p:sp>
        <p:sp>
          <p:nvSpPr>
            <p:cNvPr id="64555" name="Line 30"/>
            <p:cNvSpPr/>
            <p:nvPr/>
          </p:nvSpPr>
          <p:spPr>
            <a:xfrm>
              <a:off x="1618" y="1182"/>
              <a:ext cx="0" cy="1224"/>
            </a:xfrm>
            <a:prstGeom prst="line">
              <a:avLst/>
            </a:prstGeom>
            <a:ln w="9525" cap="flat" cmpd="sng">
              <a:solidFill>
                <a:schemeClr val="tx1"/>
              </a:solidFill>
              <a:prstDash val="lgDash"/>
              <a:headEnd type="none" w="med" len="med"/>
              <a:tailEnd type="none" w="med" len="med"/>
            </a:ln>
          </p:spPr>
        </p:sp>
        <p:graphicFrame>
          <p:nvGraphicFramePr>
            <p:cNvPr id="64556" name="Object 34"/>
            <p:cNvGraphicFramePr>
              <a:graphicFrameLocks noChangeAspect="1"/>
            </p:cNvGraphicFramePr>
            <p:nvPr/>
          </p:nvGraphicFramePr>
          <p:xfrm>
            <a:off x="50" y="1483"/>
            <a:ext cx="411" cy="312"/>
          </p:xfrm>
          <a:graphic>
            <a:graphicData uri="http://schemas.openxmlformats.org/presentationml/2006/ole">
              <mc:AlternateContent xmlns:mc="http://schemas.openxmlformats.org/markup-compatibility/2006">
                <mc:Choice xmlns:v="urn:schemas-microsoft-com:vml" Requires="v">
                  <p:oleObj spid="_x0000_s3251" name="" r:id="rId21" imgW="243840" imgH="172720" progId="Equation.3">
                    <p:embed/>
                  </p:oleObj>
                </mc:Choice>
                <mc:Fallback>
                  <p:oleObj name="" r:id="rId21" imgW="243840" imgH="172720" progId="Equation.3">
                    <p:embed/>
                    <p:pic>
                      <p:nvPicPr>
                        <p:cNvPr id="0" name="图片 3250"/>
                        <p:cNvPicPr/>
                        <p:nvPr/>
                      </p:nvPicPr>
                      <p:blipFill>
                        <a:blip r:embed="rId22"/>
                        <a:stretch>
                          <a:fillRect/>
                        </a:stretch>
                      </p:blipFill>
                      <p:spPr>
                        <a:xfrm>
                          <a:off x="50" y="1483"/>
                          <a:ext cx="411" cy="312"/>
                        </a:xfrm>
                        <a:prstGeom prst="rect">
                          <a:avLst/>
                        </a:prstGeom>
                        <a:noFill/>
                        <a:ln w="38100">
                          <a:noFill/>
                          <a:miter/>
                        </a:ln>
                      </p:spPr>
                    </p:pic>
                  </p:oleObj>
                </mc:Fallback>
              </mc:AlternateContent>
            </a:graphicData>
          </a:graphic>
        </p:graphicFrame>
        <p:graphicFrame>
          <p:nvGraphicFramePr>
            <p:cNvPr id="64557" name="Object 35"/>
            <p:cNvGraphicFramePr>
              <a:graphicFrameLocks noChangeAspect="1"/>
            </p:cNvGraphicFramePr>
            <p:nvPr/>
          </p:nvGraphicFramePr>
          <p:xfrm>
            <a:off x="98" y="1866"/>
            <a:ext cx="347" cy="337"/>
          </p:xfrm>
          <a:graphic>
            <a:graphicData uri="http://schemas.openxmlformats.org/presentationml/2006/ole">
              <mc:AlternateContent xmlns:mc="http://schemas.openxmlformats.org/markup-compatibility/2006">
                <mc:Choice xmlns:v="urn:schemas-microsoft-com:vml" Requires="v">
                  <p:oleObj spid="_x0000_s3256" name="" r:id="rId23" imgW="193040" imgH="172720" progId="Equation.3">
                    <p:embed/>
                  </p:oleObj>
                </mc:Choice>
                <mc:Fallback>
                  <p:oleObj name="" r:id="rId23" imgW="193040" imgH="172720" progId="Equation.3">
                    <p:embed/>
                    <p:pic>
                      <p:nvPicPr>
                        <p:cNvPr id="0" name="图片 3255"/>
                        <p:cNvPicPr/>
                        <p:nvPr/>
                      </p:nvPicPr>
                      <p:blipFill>
                        <a:blip r:embed="rId24"/>
                        <a:stretch>
                          <a:fillRect/>
                        </a:stretch>
                      </p:blipFill>
                      <p:spPr>
                        <a:xfrm>
                          <a:off x="98" y="1866"/>
                          <a:ext cx="347" cy="337"/>
                        </a:xfrm>
                        <a:prstGeom prst="rect">
                          <a:avLst/>
                        </a:prstGeom>
                        <a:noFill/>
                        <a:ln w="38100">
                          <a:noFill/>
                          <a:miter/>
                        </a:ln>
                      </p:spPr>
                    </p:pic>
                  </p:oleObj>
                </mc:Fallback>
              </mc:AlternateContent>
            </a:graphicData>
          </a:graphic>
        </p:graphicFrame>
        <p:graphicFrame>
          <p:nvGraphicFramePr>
            <p:cNvPr id="64558" name="Object 36"/>
            <p:cNvGraphicFramePr>
              <a:graphicFrameLocks noChangeAspect="1"/>
            </p:cNvGraphicFramePr>
            <p:nvPr/>
          </p:nvGraphicFramePr>
          <p:xfrm>
            <a:off x="146" y="2269"/>
            <a:ext cx="252" cy="305"/>
          </p:xfrm>
          <a:graphic>
            <a:graphicData uri="http://schemas.openxmlformats.org/presentationml/2006/ole">
              <mc:AlternateContent xmlns:mc="http://schemas.openxmlformats.org/markup-compatibility/2006">
                <mc:Choice xmlns:v="urn:schemas-microsoft-com:vml" Requires="v">
                  <p:oleObj spid="_x0000_s3250" name="" r:id="rId25" imgW="111760" imgH="172720" progId="Equation.3">
                    <p:embed/>
                  </p:oleObj>
                </mc:Choice>
                <mc:Fallback>
                  <p:oleObj name="" r:id="rId25" imgW="111760" imgH="172720" progId="Equation.3">
                    <p:embed/>
                    <p:pic>
                      <p:nvPicPr>
                        <p:cNvPr id="0" name="图片 3249"/>
                        <p:cNvPicPr/>
                        <p:nvPr/>
                      </p:nvPicPr>
                      <p:blipFill>
                        <a:blip r:embed="rId26"/>
                        <a:stretch>
                          <a:fillRect/>
                        </a:stretch>
                      </p:blipFill>
                      <p:spPr>
                        <a:xfrm>
                          <a:off x="146" y="2269"/>
                          <a:ext cx="252" cy="305"/>
                        </a:xfrm>
                        <a:prstGeom prst="rect">
                          <a:avLst/>
                        </a:prstGeom>
                        <a:noFill/>
                        <a:ln w="38100">
                          <a:noFill/>
                          <a:miter/>
                        </a:ln>
                      </p:spPr>
                    </p:pic>
                  </p:oleObj>
                </mc:Fallback>
              </mc:AlternateContent>
            </a:graphicData>
          </a:graphic>
        </p:graphicFrame>
        <p:graphicFrame>
          <p:nvGraphicFramePr>
            <p:cNvPr id="64559" name="Object 37"/>
            <p:cNvGraphicFramePr>
              <a:graphicFrameLocks noChangeAspect="1"/>
            </p:cNvGraphicFramePr>
            <p:nvPr/>
          </p:nvGraphicFramePr>
          <p:xfrm>
            <a:off x="3026" y="2463"/>
            <a:ext cx="234" cy="193"/>
          </p:xfrm>
          <a:graphic>
            <a:graphicData uri="http://schemas.openxmlformats.org/presentationml/2006/ole">
              <mc:AlternateContent xmlns:mc="http://schemas.openxmlformats.org/markup-compatibility/2006">
                <mc:Choice xmlns:v="urn:schemas-microsoft-com:vml" Requires="v">
                  <p:oleObj spid="_x0000_s3257" name="" r:id="rId27" imgW="81280" imgH="71120" progId="Equation.3">
                    <p:embed/>
                  </p:oleObj>
                </mc:Choice>
                <mc:Fallback>
                  <p:oleObj name="" r:id="rId27" imgW="81280" imgH="71120" progId="Equation.3">
                    <p:embed/>
                    <p:pic>
                      <p:nvPicPr>
                        <p:cNvPr id="0" name="图片 3256"/>
                        <p:cNvPicPr/>
                        <p:nvPr/>
                      </p:nvPicPr>
                      <p:blipFill>
                        <a:blip r:embed="rId28"/>
                        <a:stretch>
                          <a:fillRect/>
                        </a:stretch>
                      </p:blipFill>
                      <p:spPr>
                        <a:xfrm>
                          <a:off x="3026" y="2463"/>
                          <a:ext cx="234" cy="193"/>
                        </a:xfrm>
                        <a:prstGeom prst="rect">
                          <a:avLst/>
                        </a:prstGeom>
                        <a:noFill/>
                        <a:ln w="38100">
                          <a:noFill/>
                          <a:miter/>
                        </a:ln>
                      </p:spPr>
                    </p:pic>
                  </p:oleObj>
                </mc:Fallback>
              </mc:AlternateContent>
            </a:graphicData>
          </a:graphic>
        </p:graphicFrame>
        <p:graphicFrame>
          <p:nvGraphicFramePr>
            <p:cNvPr id="64560" name="Object 38"/>
            <p:cNvGraphicFramePr>
              <a:graphicFrameLocks noChangeAspect="1"/>
            </p:cNvGraphicFramePr>
            <p:nvPr/>
          </p:nvGraphicFramePr>
          <p:xfrm>
            <a:off x="61" y="1247"/>
            <a:ext cx="345" cy="240"/>
          </p:xfrm>
          <a:graphic>
            <a:graphicData uri="http://schemas.openxmlformats.org/presentationml/2006/ole">
              <mc:AlternateContent xmlns:mc="http://schemas.openxmlformats.org/markup-compatibility/2006">
                <mc:Choice xmlns:v="urn:schemas-microsoft-com:vml" Requires="v">
                  <p:oleObj spid="_x0000_s3253" name="" r:id="rId29" imgW="317500" imgH="190500" progId="Equation.DSMT4">
                    <p:embed/>
                  </p:oleObj>
                </mc:Choice>
                <mc:Fallback>
                  <p:oleObj name="" r:id="rId29" imgW="317500" imgH="190500" progId="Equation.DSMT4">
                    <p:embed/>
                    <p:pic>
                      <p:nvPicPr>
                        <p:cNvPr id="0" name="图片 3252"/>
                        <p:cNvPicPr/>
                        <p:nvPr/>
                      </p:nvPicPr>
                      <p:blipFill>
                        <a:blip r:embed="rId30"/>
                        <a:stretch>
                          <a:fillRect/>
                        </a:stretch>
                      </p:blipFill>
                      <p:spPr>
                        <a:xfrm>
                          <a:off x="61" y="1247"/>
                          <a:ext cx="345" cy="240"/>
                        </a:xfrm>
                        <a:prstGeom prst="rect">
                          <a:avLst/>
                        </a:prstGeom>
                        <a:noFill/>
                        <a:ln w="38100">
                          <a:noFill/>
                          <a:miter/>
                        </a:ln>
                      </p:spPr>
                    </p:pic>
                  </p:oleObj>
                </mc:Fallback>
              </mc:AlternateContent>
            </a:graphicData>
          </a:graphic>
        </p:graphicFrame>
      </p:grpSp>
      <p:grpSp>
        <p:nvGrpSpPr>
          <p:cNvPr id="7" name="Group 39"/>
          <p:cNvGrpSpPr/>
          <p:nvPr/>
        </p:nvGrpSpPr>
        <p:grpSpPr>
          <a:xfrm>
            <a:off x="1692275" y="1722438"/>
            <a:ext cx="4873625" cy="863600"/>
            <a:chOff x="0" y="2"/>
            <a:chExt cx="3070" cy="544"/>
          </a:xfrm>
        </p:grpSpPr>
        <p:graphicFrame>
          <p:nvGraphicFramePr>
            <p:cNvPr id="64533" name="Object 40"/>
            <p:cNvGraphicFramePr>
              <a:graphicFrameLocks noChangeAspect="1"/>
            </p:cNvGraphicFramePr>
            <p:nvPr/>
          </p:nvGraphicFramePr>
          <p:xfrm>
            <a:off x="1220" y="2"/>
            <a:ext cx="1850" cy="544"/>
          </p:xfrm>
          <a:graphic>
            <a:graphicData uri="http://schemas.openxmlformats.org/presentationml/2006/ole">
              <mc:AlternateContent xmlns:mc="http://schemas.openxmlformats.org/markup-compatibility/2006">
                <mc:Choice xmlns:v="urn:schemas-microsoft-com:vml" Requires="v">
                  <p:oleObj spid="_x0000_s3269" name="" r:id="rId31" imgW="1422400" imgH="393700" progId="Equation.DSMT4">
                    <p:embed/>
                  </p:oleObj>
                </mc:Choice>
                <mc:Fallback>
                  <p:oleObj name="" r:id="rId31" imgW="1422400" imgH="393700" progId="Equation.DSMT4">
                    <p:embed/>
                    <p:pic>
                      <p:nvPicPr>
                        <p:cNvPr id="0" name="图片 3268"/>
                        <p:cNvPicPr/>
                        <p:nvPr/>
                      </p:nvPicPr>
                      <p:blipFill>
                        <a:blip r:embed="rId32"/>
                        <a:stretch>
                          <a:fillRect/>
                        </a:stretch>
                      </p:blipFill>
                      <p:spPr>
                        <a:xfrm>
                          <a:off x="1220" y="2"/>
                          <a:ext cx="1850" cy="544"/>
                        </a:xfrm>
                        <a:prstGeom prst="rect">
                          <a:avLst/>
                        </a:prstGeom>
                        <a:noFill/>
                        <a:ln w="38100">
                          <a:noFill/>
                          <a:miter/>
                        </a:ln>
                      </p:spPr>
                    </p:pic>
                  </p:oleObj>
                </mc:Fallback>
              </mc:AlternateContent>
            </a:graphicData>
          </a:graphic>
        </p:graphicFrame>
        <p:sp>
          <p:nvSpPr>
            <p:cNvPr id="64534" name="Rectangle 56"/>
            <p:cNvSpPr/>
            <p:nvPr/>
          </p:nvSpPr>
          <p:spPr>
            <a:xfrm>
              <a:off x="0" y="95"/>
              <a:ext cx="2208"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相频特性是</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grpSp>
        <p:nvGrpSpPr>
          <p:cNvPr id="8" name="Group 42"/>
          <p:cNvGrpSpPr/>
          <p:nvPr/>
        </p:nvGrpSpPr>
        <p:grpSpPr>
          <a:xfrm>
            <a:off x="2844800" y="3073400"/>
            <a:ext cx="4267200" cy="1260475"/>
            <a:chOff x="0" y="0"/>
            <a:chExt cx="2688" cy="794"/>
          </a:xfrm>
        </p:grpSpPr>
        <p:sp>
          <p:nvSpPr>
            <p:cNvPr id="64528" name="Freeform 19"/>
            <p:cNvSpPr/>
            <p:nvPr/>
          </p:nvSpPr>
          <p:spPr>
            <a:xfrm>
              <a:off x="15" y="430"/>
              <a:ext cx="1650" cy="364"/>
            </a:xfrm>
            <a:custGeom>
              <a:avLst/>
              <a:gdLst>
                <a:gd name="txL" fmla="*/ 0 w 1776"/>
                <a:gd name="txT" fmla="*/ 0 h 528"/>
                <a:gd name="txR" fmla="*/ 1776 w 1776"/>
                <a:gd name="txB" fmla="*/ 528 h 528"/>
              </a:gdLst>
              <a:ahLst/>
              <a:cxnLst>
                <a:cxn ang="0">
                  <a:pos x="0" y="1"/>
                </a:cxn>
                <a:cxn ang="0">
                  <a:pos x="15" y="1"/>
                </a:cxn>
                <a:cxn ang="0">
                  <a:pos x="21" y="0"/>
                </a:cxn>
              </a:cxnLst>
              <a:rect l="txL" t="txT" r="txR" b="txB"/>
              <a:pathLst>
                <a:path w="1776" h="528">
                  <a:moveTo>
                    <a:pt x="0" y="528"/>
                  </a:moveTo>
                  <a:cubicBezTo>
                    <a:pt x="428" y="500"/>
                    <a:pt x="856" y="472"/>
                    <a:pt x="1152" y="384"/>
                  </a:cubicBezTo>
                  <a:cubicBezTo>
                    <a:pt x="1448" y="296"/>
                    <a:pt x="1612" y="148"/>
                    <a:pt x="1776"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64529" name="Line 20"/>
            <p:cNvSpPr/>
            <p:nvPr/>
          </p:nvSpPr>
          <p:spPr>
            <a:xfrm flipV="1">
              <a:off x="1191" y="0"/>
              <a:ext cx="1071" cy="794"/>
            </a:xfrm>
            <a:prstGeom prst="line">
              <a:avLst/>
            </a:prstGeom>
            <a:ln w="25400" cap="flat" cmpd="sng">
              <a:solidFill>
                <a:srgbClr val="FF0000"/>
              </a:solidFill>
              <a:prstDash val="sysDot"/>
              <a:headEnd type="none" w="med" len="med"/>
              <a:tailEnd type="none" w="med" len="med"/>
            </a:ln>
          </p:spPr>
        </p:sp>
        <p:graphicFrame>
          <p:nvGraphicFramePr>
            <p:cNvPr id="64530" name="Object 45"/>
            <p:cNvGraphicFramePr>
              <a:graphicFrameLocks noChangeAspect="1"/>
            </p:cNvGraphicFramePr>
            <p:nvPr/>
          </p:nvGraphicFramePr>
          <p:xfrm>
            <a:off x="1758" y="305"/>
            <a:ext cx="930" cy="217"/>
          </p:xfrm>
          <a:graphic>
            <a:graphicData uri="http://schemas.openxmlformats.org/presentationml/2006/ole">
              <mc:AlternateContent xmlns:mc="http://schemas.openxmlformats.org/markup-compatibility/2006">
                <mc:Choice xmlns:v="urn:schemas-microsoft-com:vml" Requires="v">
                  <p:oleObj spid="_x0000_s3270" name="" r:id="rId33" imgW="619760" imgH="111760" progId="Equation.3">
                    <p:embed/>
                  </p:oleObj>
                </mc:Choice>
                <mc:Fallback>
                  <p:oleObj name="" r:id="rId33" imgW="619760" imgH="111760" progId="Equation.3">
                    <p:embed/>
                    <p:pic>
                      <p:nvPicPr>
                        <p:cNvPr id="0" name="图片 3269"/>
                        <p:cNvPicPr/>
                        <p:nvPr/>
                      </p:nvPicPr>
                      <p:blipFill>
                        <a:blip r:embed="rId34"/>
                        <a:stretch>
                          <a:fillRect/>
                        </a:stretch>
                      </p:blipFill>
                      <p:spPr>
                        <a:xfrm>
                          <a:off x="1758" y="305"/>
                          <a:ext cx="930" cy="217"/>
                        </a:xfrm>
                        <a:prstGeom prst="rect">
                          <a:avLst/>
                        </a:prstGeom>
                        <a:noFill/>
                        <a:ln w="38100">
                          <a:noFill/>
                          <a:miter/>
                        </a:ln>
                      </p:spPr>
                    </p:pic>
                  </p:oleObj>
                </mc:Fallback>
              </mc:AlternateContent>
            </a:graphicData>
          </a:graphic>
        </p:graphicFrame>
        <p:sp>
          <p:nvSpPr>
            <p:cNvPr id="64531" name="Line 51"/>
            <p:cNvSpPr/>
            <p:nvPr/>
          </p:nvSpPr>
          <p:spPr>
            <a:xfrm flipV="1">
              <a:off x="1646" y="19"/>
              <a:ext cx="576" cy="432"/>
            </a:xfrm>
            <a:prstGeom prst="line">
              <a:avLst/>
            </a:prstGeom>
            <a:ln w="25400" cap="flat" cmpd="sng">
              <a:solidFill>
                <a:srgbClr val="FF0000"/>
              </a:solidFill>
              <a:prstDash val="solid"/>
              <a:headEnd type="none" w="med" len="med"/>
              <a:tailEnd type="none" w="med" len="med"/>
            </a:ln>
          </p:spPr>
        </p:sp>
        <p:sp>
          <p:nvSpPr>
            <p:cNvPr id="64532" name="Line 52"/>
            <p:cNvSpPr/>
            <p:nvPr/>
          </p:nvSpPr>
          <p:spPr>
            <a:xfrm>
              <a:off x="0" y="793"/>
              <a:ext cx="1200" cy="0"/>
            </a:xfrm>
            <a:prstGeom prst="line">
              <a:avLst/>
            </a:prstGeom>
            <a:ln w="25400" cap="flat" cmpd="sng">
              <a:solidFill>
                <a:srgbClr val="FF0000"/>
              </a:solidFill>
              <a:prstDash val="sysDot"/>
              <a:headEnd type="none" w="med" len="med"/>
              <a:tailEnd type="none" w="med" len="med"/>
            </a:ln>
          </p:spPr>
        </p:sp>
      </p:grpSp>
      <p:grpSp>
        <p:nvGrpSpPr>
          <p:cNvPr id="9" name="Group 48"/>
          <p:cNvGrpSpPr/>
          <p:nvPr/>
        </p:nvGrpSpPr>
        <p:grpSpPr>
          <a:xfrm>
            <a:off x="3949700" y="3409950"/>
            <a:ext cx="1168400" cy="666750"/>
            <a:chOff x="0" y="0"/>
            <a:chExt cx="736" cy="420"/>
          </a:xfrm>
        </p:grpSpPr>
        <p:sp>
          <p:nvSpPr>
            <p:cNvPr id="64526" name="Line 42"/>
            <p:cNvSpPr/>
            <p:nvPr/>
          </p:nvSpPr>
          <p:spPr>
            <a:xfrm>
              <a:off x="520" y="196"/>
              <a:ext cx="72" cy="224"/>
            </a:xfrm>
            <a:prstGeom prst="line">
              <a:avLst/>
            </a:prstGeom>
            <a:ln w="9525" cap="flat" cmpd="sng">
              <a:solidFill>
                <a:schemeClr val="tx1"/>
              </a:solidFill>
              <a:prstDash val="solid"/>
              <a:headEnd type="none" w="med" len="med"/>
              <a:tailEnd type="triangle" w="sm" len="lg"/>
            </a:ln>
          </p:spPr>
        </p:sp>
        <p:graphicFrame>
          <p:nvGraphicFramePr>
            <p:cNvPr id="64527" name="Object 50"/>
            <p:cNvGraphicFramePr>
              <a:graphicFrameLocks noChangeAspect="1"/>
            </p:cNvGraphicFramePr>
            <p:nvPr/>
          </p:nvGraphicFramePr>
          <p:xfrm>
            <a:off x="0" y="0"/>
            <a:ext cx="736" cy="209"/>
          </p:xfrm>
          <a:graphic>
            <a:graphicData uri="http://schemas.openxmlformats.org/presentationml/2006/ole">
              <mc:AlternateContent xmlns:mc="http://schemas.openxmlformats.org/markup-compatibility/2006">
                <mc:Choice xmlns:v="urn:schemas-microsoft-com:vml" Requires="v">
                  <p:oleObj spid="_x0000_s3272" name="" r:id="rId35" imgW="579120" imgH="132080" progId="Equation.3">
                    <p:embed/>
                  </p:oleObj>
                </mc:Choice>
                <mc:Fallback>
                  <p:oleObj name="" r:id="rId35" imgW="579120" imgH="132080" progId="Equation.3">
                    <p:embed/>
                    <p:pic>
                      <p:nvPicPr>
                        <p:cNvPr id="0" name="图片 3271"/>
                        <p:cNvPicPr/>
                        <p:nvPr/>
                      </p:nvPicPr>
                      <p:blipFill>
                        <a:blip r:embed="rId36"/>
                        <a:stretch>
                          <a:fillRect/>
                        </a:stretch>
                      </p:blipFill>
                      <p:spPr>
                        <a:xfrm>
                          <a:off x="0" y="0"/>
                          <a:ext cx="736" cy="209"/>
                        </a:xfrm>
                        <a:prstGeom prst="rect">
                          <a:avLst/>
                        </a:prstGeom>
                        <a:noFill/>
                        <a:ln w="9525" cap="flat" cmpd="sng">
                          <a:solidFill>
                            <a:srgbClr val="00CC66"/>
                          </a:solidFill>
                          <a:prstDash val="solid"/>
                          <a:miter/>
                          <a:headEnd type="none" w="med" len="med"/>
                          <a:tailEnd type="none" w="med" len="med"/>
                        </a:ln>
                      </p:spPr>
                    </p:pic>
                  </p:oleObj>
                </mc:Fallback>
              </mc:AlternateContent>
            </a:graphicData>
          </a:graphic>
        </p:graphicFrame>
      </p:grpSp>
      <p:grpSp>
        <p:nvGrpSpPr>
          <p:cNvPr id="10" name="Group 51"/>
          <p:cNvGrpSpPr/>
          <p:nvPr/>
        </p:nvGrpSpPr>
        <p:grpSpPr>
          <a:xfrm>
            <a:off x="4889500" y="4000500"/>
            <a:ext cx="1587500" cy="315913"/>
            <a:chOff x="0" y="0"/>
            <a:chExt cx="1000" cy="199"/>
          </a:xfrm>
        </p:grpSpPr>
        <p:sp>
          <p:nvSpPr>
            <p:cNvPr id="64524" name="Line 43"/>
            <p:cNvSpPr/>
            <p:nvPr/>
          </p:nvSpPr>
          <p:spPr>
            <a:xfrm flipH="1">
              <a:off x="0" y="96"/>
              <a:ext cx="288" cy="48"/>
            </a:xfrm>
            <a:prstGeom prst="line">
              <a:avLst/>
            </a:prstGeom>
            <a:ln w="9525" cap="flat" cmpd="sng">
              <a:solidFill>
                <a:schemeClr val="tx1"/>
              </a:solidFill>
              <a:prstDash val="solid"/>
              <a:headEnd type="none" w="med" len="med"/>
              <a:tailEnd type="triangle" w="sm" len="lg"/>
            </a:ln>
          </p:spPr>
        </p:sp>
        <p:graphicFrame>
          <p:nvGraphicFramePr>
            <p:cNvPr id="64525" name="Object 53"/>
            <p:cNvGraphicFramePr>
              <a:graphicFrameLocks noChangeAspect="1"/>
            </p:cNvGraphicFramePr>
            <p:nvPr/>
          </p:nvGraphicFramePr>
          <p:xfrm>
            <a:off x="288" y="0"/>
            <a:ext cx="712" cy="199"/>
          </p:xfrm>
          <a:graphic>
            <a:graphicData uri="http://schemas.openxmlformats.org/presentationml/2006/ole">
              <mc:AlternateContent xmlns:mc="http://schemas.openxmlformats.org/markup-compatibility/2006">
                <mc:Choice xmlns:v="urn:schemas-microsoft-com:vml" Requires="v">
                  <p:oleObj spid="_x0000_s3271" name="" r:id="rId37" imgW="589280" imgH="132080" progId="Equation.3">
                    <p:embed/>
                  </p:oleObj>
                </mc:Choice>
                <mc:Fallback>
                  <p:oleObj name="" r:id="rId37" imgW="589280" imgH="132080" progId="Equation.3">
                    <p:embed/>
                    <p:pic>
                      <p:nvPicPr>
                        <p:cNvPr id="0" name="图片 3270"/>
                        <p:cNvPicPr/>
                        <p:nvPr/>
                      </p:nvPicPr>
                      <p:blipFill>
                        <a:blip r:embed="rId38"/>
                        <a:stretch>
                          <a:fillRect/>
                        </a:stretch>
                      </p:blipFill>
                      <p:spPr>
                        <a:xfrm>
                          <a:off x="288" y="0"/>
                          <a:ext cx="712" cy="199"/>
                        </a:xfrm>
                        <a:prstGeom prst="rect">
                          <a:avLst/>
                        </a:prstGeom>
                        <a:noFill/>
                        <a:ln w="9525" cap="flat" cmpd="sng">
                          <a:solidFill>
                            <a:srgbClr val="00CC66"/>
                          </a:solidFill>
                          <a:prstDash val="solid"/>
                          <a:miter/>
                          <a:headEnd type="none" w="med" len="med"/>
                          <a:tailEnd type="none" w="med" len="med"/>
                        </a:ln>
                      </p:spPr>
                    </p:pic>
                  </p:oleObj>
                </mc:Fallback>
              </mc:AlternateContent>
            </a:graphicData>
          </a:graphic>
        </p:graphicFrame>
      </p:grpSp>
      <p:sp>
        <p:nvSpPr>
          <p:cNvPr id="5" name="任意多边形 4"/>
          <p:cNvSpPr/>
          <p:nvPr/>
        </p:nvSpPr>
        <p:spPr>
          <a:xfrm>
            <a:off x="2857500" y="5127625"/>
            <a:ext cx="3711575" cy="1227138"/>
          </a:xfrm>
          <a:custGeom>
            <a:avLst/>
            <a:gdLst>
              <a:gd name="txL" fmla="*/ 0 w 3710940"/>
              <a:gd name="txT" fmla="*/ 0 h 1226820"/>
              <a:gd name="txR" fmla="*/ 3710940 w 3710940"/>
              <a:gd name="txB" fmla="*/ 1226820 h 1226820"/>
            </a:gdLst>
            <a:ahLst/>
            <a:cxnLst>
              <a:cxn ang="0">
                <a:pos x="0" y="1236714"/>
              </a:cxn>
              <a:cxn ang="0">
                <a:pos x="896283" y="1113813"/>
              </a:cxn>
              <a:cxn ang="0">
                <a:pos x="1570407" y="921776"/>
              </a:cxn>
              <a:cxn ang="0">
                <a:pos x="1876830" y="606835"/>
              </a:cxn>
              <a:cxn ang="0">
                <a:pos x="2221550" y="353344"/>
              </a:cxn>
              <a:cxn ang="0">
                <a:pos x="2857377" y="184360"/>
              </a:cxn>
              <a:cxn ang="0">
                <a:pos x="3408934" y="38410"/>
              </a:cxn>
              <a:cxn ang="0">
                <a:pos x="3730675" y="0"/>
              </a:cxn>
            </a:cxnLst>
            <a:rect l="txL" t="txT" r="txR" b="txB"/>
            <a:pathLst>
              <a:path w="3710940" h="1226820">
                <a:moveTo>
                  <a:pt x="0" y="1226820"/>
                </a:moveTo>
                <a:cubicBezTo>
                  <a:pt x="315595" y="1191895"/>
                  <a:pt x="631190" y="1156970"/>
                  <a:pt x="891540" y="1104900"/>
                </a:cubicBezTo>
                <a:cubicBezTo>
                  <a:pt x="1151890" y="1052830"/>
                  <a:pt x="1399540" y="998220"/>
                  <a:pt x="1562100" y="914400"/>
                </a:cubicBezTo>
                <a:cubicBezTo>
                  <a:pt x="1724660" y="830580"/>
                  <a:pt x="1758950" y="695960"/>
                  <a:pt x="1866900" y="601980"/>
                </a:cubicBezTo>
                <a:cubicBezTo>
                  <a:pt x="1974850" y="508000"/>
                  <a:pt x="2047240" y="420370"/>
                  <a:pt x="2209800" y="350520"/>
                </a:cubicBezTo>
                <a:cubicBezTo>
                  <a:pt x="2372360" y="280670"/>
                  <a:pt x="2842260" y="182880"/>
                  <a:pt x="2842260" y="182880"/>
                </a:cubicBezTo>
                <a:cubicBezTo>
                  <a:pt x="3039110" y="130810"/>
                  <a:pt x="3246120" y="68580"/>
                  <a:pt x="3390900" y="38100"/>
                </a:cubicBezTo>
                <a:cubicBezTo>
                  <a:pt x="3535680" y="7620"/>
                  <a:pt x="3623310" y="3810"/>
                  <a:pt x="3710940" y="0"/>
                </a:cubicBezTo>
              </a:path>
            </a:pathLst>
          </a:custGeom>
          <a:noFill/>
          <a:ln w="25400" cap="flat" cmpd="sng">
            <a:solidFill>
              <a:srgbClr val="FF3300">
                <a:alpha val="100000"/>
              </a:srgbClr>
            </a:solidFill>
            <a:prstDash val="solid"/>
            <a:round/>
            <a:headEnd type="none" w="med" len="med"/>
            <a:tailEnd type="none" w="med" len="med"/>
          </a:ln>
        </p:spPr>
        <p:txBody>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55650" y="1746250"/>
            <a:ext cx="4572000" cy="4419600"/>
            <a:chOff x="755650" y="1746250"/>
            <a:chExt cx="4572000" cy="4419600"/>
          </a:xfrm>
        </p:grpSpPr>
        <p:grpSp>
          <p:nvGrpSpPr>
            <p:cNvPr id="65559" name="Group 3"/>
            <p:cNvGrpSpPr/>
            <p:nvPr/>
          </p:nvGrpSpPr>
          <p:grpSpPr>
            <a:xfrm>
              <a:off x="755650" y="1746250"/>
              <a:ext cx="4572000" cy="4419600"/>
              <a:chOff x="0" y="0"/>
              <a:chExt cx="2880" cy="2784"/>
            </a:xfrm>
          </p:grpSpPr>
          <p:sp>
            <p:nvSpPr>
              <p:cNvPr id="65561" name="AutoShape 52"/>
              <p:cNvSpPr/>
              <p:nvPr/>
            </p:nvSpPr>
            <p:spPr>
              <a:xfrm>
                <a:off x="0" y="0"/>
                <a:ext cx="2880" cy="278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5562" name="Line 61"/>
              <p:cNvSpPr/>
              <p:nvPr/>
            </p:nvSpPr>
            <p:spPr>
              <a:xfrm flipV="1">
                <a:off x="476" y="170"/>
                <a:ext cx="0" cy="991"/>
              </a:xfrm>
              <a:prstGeom prst="line">
                <a:avLst/>
              </a:prstGeom>
              <a:ln w="9525" cap="flat" cmpd="sng">
                <a:solidFill>
                  <a:schemeClr val="tx1"/>
                </a:solidFill>
                <a:prstDash val="solid"/>
                <a:headEnd type="none" w="med" len="med"/>
                <a:tailEnd type="triangle" w="sm" len="lg"/>
              </a:ln>
            </p:spPr>
          </p:sp>
          <p:sp>
            <p:nvSpPr>
              <p:cNvPr id="65563" name="Line 62"/>
              <p:cNvSpPr/>
              <p:nvPr/>
            </p:nvSpPr>
            <p:spPr>
              <a:xfrm>
                <a:off x="476" y="624"/>
                <a:ext cx="2265" cy="0"/>
              </a:xfrm>
              <a:prstGeom prst="line">
                <a:avLst/>
              </a:prstGeom>
              <a:ln w="9525" cap="flat" cmpd="sng">
                <a:solidFill>
                  <a:schemeClr val="tx1"/>
                </a:solidFill>
                <a:prstDash val="solid"/>
                <a:headEnd type="none" w="med" len="med"/>
                <a:tailEnd type="triangle" w="sm" len="lg"/>
              </a:ln>
            </p:spPr>
          </p:sp>
          <p:graphicFrame>
            <p:nvGraphicFramePr>
              <p:cNvPr id="65564" name="Object 8"/>
              <p:cNvGraphicFramePr>
                <a:graphicFrameLocks noChangeAspect="1"/>
              </p:cNvGraphicFramePr>
              <p:nvPr/>
            </p:nvGraphicFramePr>
            <p:xfrm>
              <a:off x="220" y="126"/>
              <a:ext cx="265" cy="186"/>
            </p:xfrm>
            <a:graphic>
              <a:graphicData uri="http://schemas.openxmlformats.org/presentationml/2006/ole">
                <mc:AlternateContent xmlns:mc="http://schemas.openxmlformats.org/markup-compatibility/2006">
                  <mc:Choice xmlns:v="urn:schemas-microsoft-com:vml" Requires="v">
                    <p:oleObj spid="_x0000_s3273" name="" r:id="rId1" imgW="152400" imgH="111760" progId="Equation.3">
                      <p:embed/>
                    </p:oleObj>
                  </mc:Choice>
                  <mc:Fallback>
                    <p:oleObj name="" r:id="rId1" imgW="152400" imgH="111760" progId="Equation.3">
                      <p:embed/>
                      <p:pic>
                        <p:nvPicPr>
                          <p:cNvPr id="0" name="图片 3272"/>
                          <p:cNvPicPr/>
                          <p:nvPr/>
                        </p:nvPicPr>
                        <p:blipFill>
                          <a:blip r:embed="rId2"/>
                          <a:stretch>
                            <a:fillRect/>
                          </a:stretch>
                        </p:blipFill>
                        <p:spPr>
                          <a:xfrm>
                            <a:off x="220" y="126"/>
                            <a:ext cx="265" cy="186"/>
                          </a:xfrm>
                          <a:prstGeom prst="rect">
                            <a:avLst/>
                          </a:prstGeom>
                          <a:noFill/>
                          <a:ln w="38100">
                            <a:noFill/>
                            <a:miter/>
                          </a:ln>
                        </p:spPr>
                      </p:pic>
                    </p:oleObj>
                  </mc:Fallback>
                </mc:AlternateContent>
              </a:graphicData>
            </a:graphic>
          </p:graphicFrame>
          <p:graphicFrame>
            <p:nvGraphicFramePr>
              <p:cNvPr id="65565" name="Object 9"/>
              <p:cNvGraphicFramePr>
                <a:graphicFrameLocks noChangeAspect="1"/>
              </p:cNvGraphicFramePr>
              <p:nvPr/>
            </p:nvGraphicFramePr>
            <p:xfrm>
              <a:off x="534" y="119"/>
              <a:ext cx="385" cy="224"/>
            </p:xfrm>
            <a:graphic>
              <a:graphicData uri="http://schemas.openxmlformats.org/presentationml/2006/ole">
                <mc:AlternateContent xmlns:mc="http://schemas.openxmlformats.org/markup-compatibility/2006">
                  <mc:Choice xmlns:v="urn:schemas-microsoft-com:vml" Requires="v">
                    <p:oleObj spid="_x0000_s3274" name="" r:id="rId3" imgW="284480" imgH="132080" progId="Equation.3">
                      <p:embed/>
                    </p:oleObj>
                  </mc:Choice>
                  <mc:Fallback>
                    <p:oleObj name="" r:id="rId3" imgW="284480" imgH="132080" progId="Equation.3">
                      <p:embed/>
                      <p:pic>
                        <p:nvPicPr>
                          <p:cNvPr id="0" name="图片 3273"/>
                          <p:cNvPicPr/>
                          <p:nvPr/>
                        </p:nvPicPr>
                        <p:blipFill>
                          <a:blip r:embed="rId4"/>
                          <a:stretch>
                            <a:fillRect/>
                          </a:stretch>
                        </p:blipFill>
                        <p:spPr>
                          <a:xfrm>
                            <a:off x="534" y="119"/>
                            <a:ext cx="385" cy="224"/>
                          </a:xfrm>
                          <a:prstGeom prst="rect">
                            <a:avLst/>
                          </a:prstGeom>
                          <a:noFill/>
                          <a:ln w="38100">
                            <a:noFill/>
                            <a:miter/>
                          </a:ln>
                        </p:spPr>
                      </p:pic>
                    </p:oleObj>
                  </mc:Fallback>
                </mc:AlternateContent>
              </a:graphicData>
            </a:graphic>
          </p:graphicFrame>
          <p:graphicFrame>
            <p:nvGraphicFramePr>
              <p:cNvPr id="65566" name="Object 10"/>
              <p:cNvGraphicFramePr>
                <a:graphicFrameLocks noChangeAspect="1"/>
              </p:cNvGraphicFramePr>
              <p:nvPr/>
            </p:nvGraphicFramePr>
            <p:xfrm>
              <a:off x="1466" y="140"/>
              <a:ext cx="191" cy="415"/>
            </p:xfrm>
            <a:graphic>
              <a:graphicData uri="http://schemas.openxmlformats.org/presentationml/2006/ole">
                <mc:AlternateContent xmlns:mc="http://schemas.openxmlformats.org/markup-compatibility/2006">
                  <mc:Choice xmlns:v="urn:schemas-microsoft-com:vml" Requires="v">
                    <p:oleObj spid="_x0000_s3265" name="" r:id="rId5" imgW="91440" imgH="325120" progId="Equation.3">
                      <p:embed/>
                    </p:oleObj>
                  </mc:Choice>
                  <mc:Fallback>
                    <p:oleObj name="" r:id="rId5" imgW="91440" imgH="325120" progId="Equation.3">
                      <p:embed/>
                      <p:pic>
                        <p:nvPicPr>
                          <p:cNvPr id="0" name="图片 3264"/>
                          <p:cNvPicPr/>
                          <p:nvPr/>
                        </p:nvPicPr>
                        <p:blipFill>
                          <a:blip r:embed="rId6"/>
                          <a:stretch>
                            <a:fillRect/>
                          </a:stretch>
                        </p:blipFill>
                        <p:spPr>
                          <a:xfrm>
                            <a:off x="1466" y="140"/>
                            <a:ext cx="191" cy="415"/>
                          </a:xfrm>
                          <a:prstGeom prst="rect">
                            <a:avLst/>
                          </a:prstGeom>
                          <a:noFill/>
                          <a:ln w="38100">
                            <a:noFill/>
                            <a:miter/>
                          </a:ln>
                        </p:spPr>
                      </p:pic>
                    </p:oleObj>
                  </mc:Fallback>
                </mc:AlternateContent>
              </a:graphicData>
            </a:graphic>
          </p:graphicFrame>
          <p:graphicFrame>
            <p:nvGraphicFramePr>
              <p:cNvPr id="65567" name="Object 11"/>
              <p:cNvGraphicFramePr>
                <a:graphicFrameLocks noChangeAspect="1"/>
              </p:cNvGraphicFramePr>
              <p:nvPr/>
            </p:nvGraphicFramePr>
            <p:xfrm>
              <a:off x="2517" y="652"/>
              <a:ext cx="196" cy="184"/>
            </p:xfrm>
            <a:graphic>
              <a:graphicData uri="http://schemas.openxmlformats.org/presentationml/2006/ole">
                <mc:AlternateContent xmlns:mc="http://schemas.openxmlformats.org/markup-compatibility/2006">
                  <mc:Choice xmlns:v="urn:schemas-microsoft-com:vml" Requires="v">
                    <p:oleObj spid="_x0000_s3266" name="" r:id="rId7" imgW="81280" imgH="71120" progId="Equation.3">
                      <p:embed/>
                    </p:oleObj>
                  </mc:Choice>
                  <mc:Fallback>
                    <p:oleObj name="" r:id="rId7" imgW="81280" imgH="71120" progId="Equation.3">
                      <p:embed/>
                      <p:pic>
                        <p:nvPicPr>
                          <p:cNvPr id="0" name="图片 3265"/>
                          <p:cNvPicPr/>
                          <p:nvPr/>
                        </p:nvPicPr>
                        <p:blipFill>
                          <a:blip r:embed="rId8"/>
                          <a:stretch>
                            <a:fillRect/>
                          </a:stretch>
                        </p:blipFill>
                        <p:spPr>
                          <a:xfrm>
                            <a:off x="2517" y="652"/>
                            <a:ext cx="196" cy="184"/>
                          </a:xfrm>
                          <a:prstGeom prst="rect">
                            <a:avLst/>
                          </a:prstGeom>
                          <a:noFill/>
                          <a:ln w="38100">
                            <a:noFill/>
                            <a:miter/>
                          </a:ln>
                        </p:spPr>
                      </p:pic>
                    </p:oleObj>
                  </mc:Fallback>
                </mc:AlternateContent>
              </a:graphicData>
            </a:graphic>
          </p:graphicFrame>
          <p:sp>
            <p:nvSpPr>
              <p:cNvPr id="65568" name="Line 65"/>
              <p:cNvSpPr/>
              <p:nvPr/>
            </p:nvSpPr>
            <p:spPr>
              <a:xfrm flipH="1" flipV="1">
                <a:off x="1488" y="624"/>
                <a:ext cx="0" cy="1872"/>
              </a:xfrm>
              <a:prstGeom prst="line">
                <a:avLst/>
              </a:prstGeom>
              <a:ln w="9525" cap="flat" cmpd="sng">
                <a:solidFill>
                  <a:schemeClr val="tx1"/>
                </a:solidFill>
                <a:prstDash val="lgDash"/>
                <a:headEnd type="none" w="med" len="med"/>
                <a:tailEnd type="none" w="med" len="med"/>
              </a:ln>
            </p:spPr>
          </p:sp>
          <p:sp>
            <p:nvSpPr>
              <p:cNvPr id="65569" name="Line 56"/>
              <p:cNvSpPr/>
              <p:nvPr/>
            </p:nvSpPr>
            <p:spPr>
              <a:xfrm>
                <a:off x="476" y="1761"/>
                <a:ext cx="2265" cy="0"/>
              </a:xfrm>
              <a:prstGeom prst="line">
                <a:avLst/>
              </a:prstGeom>
              <a:ln w="9525" cap="flat" cmpd="sng">
                <a:solidFill>
                  <a:schemeClr val="tx1"/>
                </a:solidFill>
                <a:prstDash val="lgDash"/>
                <a:headEnd type="none" w="med" len="med"/>
                <a:tailEnd type="none" w="med" len="med"/>
              </a:ln>
            </p:spPr>
          </p:sp>
          <p:sp>
            <p:nvSpPr>
              <p:cNvPr id="65570" name="Line 57"/>
              <p:cNvSpPr/>
              <p:nvPr/>
            </p:nvSpPr>
            <p:spPr>
              <a:xfrm>
                <a:off x="476" y="1468"/>
                <a:ext cx="2265" cy="0"/>
              </a:xfrm>
              <a:prstGeom prst="line">
                <a:avLst/>
              </a:prstGeom>
              <a:ln w="9525" cap="flat" cmpd="sng">
                <a:solidFill>
                  <a:schemeClr val="tx1"/>
                </a:solidFill>
                <a:prstDash val="lgDash"/>
                <a:headEnd type="none" w="med" len="med"/>
                <a:tailEnd type="none" w="med" len="med"/>
              </a:ln>
            </p:spPr>
          </p:sp>
          <p:sp>
            <p:nvSpPr>
              <p:cNvPr id="65571" name="Line 58"/>
              <p:cNvSpPr/>
              <p:nvPr/>
            </p:nvSpPr>
            <p:spPr>
              <a:xfrm>
                <a:off x="476" y="2256"/>
                <a:ext cx="2265" cy="0"/>
              </a:xfrm>
              <a:prstGeom prst="line">
                <a:avLst/>
              </a:prstGeom>
              <a:ln w="9525" cap="flat" cmpd="sng">
                <a:solidFill>
                  <a:schemeClr val="tx1"/>
                </a:solidFill>
                <a:prstDash val="lgDash"/>
                <a:headEnd type="none" w="med" len="med"/>
                <a:tailEnd type="none" w="med" len="med"/>
              </a:ln>
            </p:spPr>
          </p:sp>
          <p:sp>
            <p:nvSpPr>
              <p:cNvPr id="65572" name="Line 63"/>
              <p:cNvSpPr/>
              <p:nvPr/>
            </p:nvSpPr>
            <p:spPr>
              <a:xfrm>
                <a:off x="476" y="2002"/>
                <a:ext cx="2265" cy="0"/>
              </a:xfrm>
              <a:prstGeom prst="line">
                <a:avLst/>
              </a:prstGeom>
              <a:ln w="9525" cap="flat" cmpd="sng">
                <a:solidFill>
                  <a:schemeClr val="tx1"/>
                </a:solidFill>
                <a:prstDash val="solid"/>
                <a:headEnd type="none" w="med" len="med"/>
                <a:tailEnd type="triangle" w="sm" len="lg"/>
              </a:ln>
            </p:spPr>
          </p:sp>
          <p:sp>
            <p:nvSpPr>
              <p:cNvPr id="65573" name="Line 64"/>
              <p:cNvSpPr/>
              <p:nvPr/>
            </p:nvSpPr>
            <p:spPr>
              <a:xfrm flipV="1">
                <a:off x="476" y="1182"/>
                <a:ext cx="0" cy="1446"/>
              </a:xfrm>
              <a:prstGeom prst="line">
                <a:avLst/>
              </a:prstGeom>
              <a:ln w="9525" cap="flat" cmpd="sng">
                <a:solidFill>
                  <a:schemeClr val="tx1"/>
                </a:solidFill>
                <a:prstDash val="solid"/>
                <a:headEnd type="none" w="med" len="med"/>
                <a:tailEnd type="triangle" w="sm" len="lg"/>
              </a:ln>
            </p:spPr>
          </p:sp>
          <p:graphicFrame>
            <p:nvGraphicFramePr>
              <p:cNvPr id="65574" name="Object 19"/>
              <p:cNvGraphicFramePr>
                <a:graphicFrameLocks noChangeAspect="1"/>
              </p:cNvGraphicFramePr>
              <p:nvPr/>
            </p:nvGraphicFramePr>
            <p:xfrm>
              <a:off x="499" y="1133"/>
              <a:ext cx="386" cy="247"/>
            </p:xfrm>
            <a:graphic>
              <a:graphicData uri="http://schemas.openxmlformats.org/presentationml/2006/ole">
                <mc:AlternateContent xmlns:mc="http://schemas.openxmlformats.org/markup-compatibility/2006">
                  <mc:Choice xmlns:v="urn:schemas-microsoft-com:vml" Requires="v">
                    <p:oleObj spid="_x0000_s3267" name="" r:id="rId9" imgW="355600" imgH="203200" progId="Equation.DSMT4">
                      <p:embed/>
                    </p:oleObj>
                  </mc:Choice>
                  <mc:Fallback>
                    <p:oleObj name="" r:id="rId9" imgW="355600" imgH="203200" progId="Equation.DSMT4">
                      <p:embed/>
                      <p:pic>
                        <p:nvPicPr>
                          <p:cNvPr id="0" name="图片 3266"/>
                          <p:cNvPicPr/>
                          <p:nvPr/>
                        </p:nvPicPr>
                        <p:blipFill>
                          <a:blip r:embed="rId10"/>
                          <a:stretch>
                            <a:fillRect/>
                          </a:stretch>
                        </p:blipFill>
                        <p:spPr>
                          <a:xfrm>
                            <a:off x="499" y="1133"/>
                            <a:ext cx="386" cy="247"/>
                          </a:xfrm>
                          <a:prstGeom prst="rect">
                            <a:avLst/>
                          </a:prstGeom>
                          <a:noFill/>
                          <a:ln w="38100">
                            <a:noFill/>
                            <a:miter/>
                          </a:ln>
                        </p:spPr>
                      </p:pic>
                    </p:oleObj>
                  </mc:Fallback>
                </mc:AlternateContent>
              </a:graphicData>
            </a:graphic>
          </p:graphicFrame>
          <p:graphicFrame>
            <p:nvGraphicFramePr>
              <p:cNvPr id="65575" name="Object 20"/>
              <p:cNvGraphicFramePr>
                <a:graphicFrameLocks noChangeAspect="1"/>
              </p:cNvGraphicFramePr>
              <p:nvPr/>
            </p:nvGraphicFramePr>
            <p:xfrm>
              <a:off x="2517" y="2035"/>
              <a:ext cx="196" cy="185"/>
            </p:xfrm>
            <a:graphic>
              <a:graphicData uri="http://schemas.openxmlformats.org/presentationml/2006/ole">
                <mc:AlternateContent xmlns:mc="http://schemas.openxmlformats.org/markup-compatibility/2006">
                  <mc:Choice xmlns:v="urn:schemas-microsoft-com:vml" Requires="v">
                    <p:oleObj spid="_x0000_s3268" name="" r:id="rId11" imgW="81280" imgH="71120" progId="Equation.3">
                      <p:embed/>
                    </p:oleObj>
                  </mc:Choice>
                  <mc:Fallback>
                    <p:oleObj name="" r:id="rId11" imgW="81280" imgH="71120" progId="Equation.3">
                      <p:embed/>
                      <p:pic>
                        <p:nvPicPr>
                          <p:cNvPr id="0" name="图片 3267"/>
                          <p:cNvPicPr/>
                          <p:nvPr/>
                        </p:nvPicPr>
                        <p:blipFill>
                          <a:blip r:embed="rId12"/>
                          <a:stretch>
                            <a:fillRect/>
                          </a:stretch>
                        </p:blipFill>
                        <p:spPr>
                          <a:xfrm>
                            <a:off x="2517" y="2035"/>
                            <a:ext cx="196" cy="185"/>
                          </a:xfrm>
                          <a:prstGeom prst="rect">
                            <a:avLst/>
                          </a:prstGeom>
                          <a:noFill/>
                          <a:ln w="38100">
                            <a:noFill/>
                            <a:miter/>
                          </a:ln>
                        </p:spPr>
                      </p:pic>
                    </p:oleObj>
                  </mc:Fallback>
                </mc:AlternateContent>
              </a:graphicData>
            </a:graphic>
          </p:graphicFrame>
          <p:graphicFrame>
            <p:nvGraphicFramePr>
              <p:cNvPr id="65576" name="Object 22"/>
              <p:cNvGraphicFramePr>
                <a:graphicFrameLocks noChangeAspect="1"/>
              </p:cNvGraphicFramePr>
              <p:nvPr/>
            </p:nvGraphicFramePr>
            <p:xfrm>
              <a:off x="212" y="1333"/>
              <a:ext cx="287" cy="281"/>
            </p:xfrm>
            <a:graphic>
              <a:graphicData uri="http://schemas.openxmlformats.org/presentationml/2006/ole">
                <mc:AlternateContent xmlns:mc="http://schemas.openxmlformats.org/markup-compatibility/2006">
                  <mc:Choice xmlns:v="urn:schemas-microsoft-com:vml" Requires="v">
                    <p:oleObj spid="_x0000_s3276" name="" r:id="rId13" imgW="193040" imgH="172720" progId="Equation.3">
                      <p:embed/>
                    </p:oleObj>
                  </mc:Choice>
                  <mc:Fallback>
                    <p:oleObj name="" r:id="rId13" imgW="193040" imgH="172720" progId="Equation.3">
                      <p:embed/>
                      <p:pic>
                        <p:nvPicPr>
                          <p:cNvPr id="0" name="图片 3275"/>
                          <p:cNvPicPr/>
                          <p:nvPr/>
                        </p:nvPicPr>
                        <p:blipFill>
                          <a:blip r:embed="rId14"/>
                          <a:stretch>
                            <a:fillRect/>
                          </a:stretch>
                        </p:blipFill>
                        <p:spPr>
                          <a:xfrm>
                            <a:off x="212" y="1333"/>
                            <a:ext cx="287" cy="281"/>
                          </a:xfrm>
                          <a:prstGeom prst="rect">
                            <a:avLst/>
                          </a:prstGeom>
                          <a:noFill/>
                          <a:ln w="38100">
                            <a:noFill/>
                            <a:miter/>
                          </a:ln>
                        </p:spPr>
                      </p:pic>
                    </p:oleObj>
                  </mc:Fallback>
                </mc:AlternateContent>
              </a:graphicData>
            </a:graphic>
          </p:graphicFrame>
          <p:graphicFrame>
            <p:nvGraphicFramePr>
              <p:cNvPr id="65577" name="Object 23"/>
              <p:cNvGraphicFramePr>
                <a:graphicFrameLocks noChangeAspect="1"/>
              </p:cNvGraphicFramePr>
              <p:nvPr/>
            </p:nvGraphicFramePr>
            <p:xfrm>
              <a:off x="239" y="1838"/>
              <a:ext cx="215" cy="298"/>
            </p:xfrm>
            <a:graphic>
              <a:graphicData uri="http://schemas.openxmlformats.org/presentationml/2006/ole">
                <mc:AlternateContent xmlns:mc="http://schemas.openxmlformats.org/markup-compatibility/2006">
                  <mc:Choice xmlns:v="urn:schemas-microsoft-com:vml" Requires="v">
                    <p:oleObj spid="_x0000_s3277" name="" r:id="rId15" imgW="111760" imgH="172720" progId="Equation.3">
                      <p:embed/>
                    </p:oleObj>
                  </mc:Choice>
                  <mc:Fallback>
                    <p:oleObj name="" r:id="rId15" imgW="111760" imgH="172720" progId="Equation.3">
                      <p:embed/>
                      <p:pic>
                        <p:nvPicPr>
                          <p:cNvPr id="0" name="图片 3276"/>
                          <p:cNvPicPr/>
                          <p:nvPr/>
                        </p:nvPicPr>
                        <p:blipFill>
                          <a:blip r:embed="rId16"/>
                          <a:stretch>
                            <a:fillRect/>
                          </a:stretch>
                        </p:blipFill>
                        <p:spPr>
                          <a:xfrm>
                            <a:off x="239" y="1838"/>
                            <a:ext cx="215" cy="298"/>
                          </a:xfrm>
                          <a:prstGeom prst="rect">
                            <a:avLst/>
                          </a:prstGeom>
                          <a:noFill/>
                          <a:ln w="38100">
                            <a:noFill/>
                            <a:miter/>
                          </a:ln>
                        </p:spPr>
                      </p:pic>
                    </p:oleObj>
                  </mc:Fallback>
                </mc:AlternateContent>
              </a:graphicData>
            </a:graphic>
          </p:graphicFrame>
          <p:graphicFrame>
            <p:nvGraphicFramePr>
              <p:cNvPr id="65578" name="Object 24"/>
              <p:cNvGraphicFramePr>
                <a:graphicFrameLocks noChangeAspect="1"/>
              </p:cNvGraphicFramePr>
              <p:nvPr/>
            </p:nvGraphicFramePr>
            <p:xfrm>
              <a:off x="105" y="2330"/>
              <a:ext cx="394" cy="264"/>
            </p:xfrm>
            <a:graphic>
              <a:graphicData uri="http://schemas.openxmlformats.org/presentationml/2006/ole">
                <mc:AlternateContent xmlns:mc="http://schemas.openxmlformats.org/markup-compatibility/2006">
                  <mc:Choice xmlns:v="urn:schemas-microsoft-com:vml" Requires="v">
                    <p:oleObj spid="_x0000_s3275" name="" r:id="rId17" imgW="304800" imgH="172720" progId="Equation.3">
                      <p:embed/>
                    </p:oleObj>
                  </mc:Choice>
                  <mc:Fallback>
                    <p:oleObj name="" r:id="rId17" imgW="304800" imgH="172720" progId="Equation.3">
                      <p:embed/>
                      <p:pic>
                        <p:nvPicPr>
                          <p:cNvPr id="0" name="图片 3274"/>
                          <p:cNvPicPr/>
                          <p:nvPr/>
                        </p:nvPicPr>
                        <p:blipFill>
                          <a:blip r:embed="rId18"/>
                          <a:stretch>
                            <a:fillRect/>
                          </a:stretch>
                        </p:blipFill>
                        <p:spPr>
                          <a:xfrm>
                            <a:off x="105" y="2330"/>
                            <a:ext cx="394" cy="264"/>
                          </a:xfrm>
                          <a:prstGeom prst="rect">
                            <a:avLst/>
                          </a:prstGeom>
                          <a:noFill/>
                          <a:ln w="38100">
                            <a:noFill/>
                            <a:miter/>
                          </a:ln>
                        </p:spPr>
                      </p:pic>
                    </p:oleObj>
                  </mc:Fallback>
                </mc:AlternateContent>
              </a:graphicData>
            </a:graphic>
          </p:graphicFrame>
        </p:grpSp>
        <p:sp>
          <p:nvSpPr>
            <p:cNvPr id="65560" name="Line 57"/>
            <p:cNvSpPr/>
            <p:nvPr/>
          </p:nvSpPr>
          <p:spPr>
            <a:xfrm>
              <a:off x="1511300" y="5722938"/>
              <a:ext cx="3595688" cy="0"/>
            </a:xfrm>
            <a:prstGeom prst="line">
              <a:avLst/>
            </a:prstGeom>
            <a:ln w="9525" cap="flat" cmpd="sng">
              <a:solidFill>
                <a:schemeClr val="tx1"/>
              </a:solidFill>
              <a:prstDash val="lgDash"/>
              <a:headEnd type="none" w="med" len="med"/>
              <a:tailEnd type="none" w="med" len="med"/>
            </a:ln>
          </p:spPr>
        </p:sp>
      </p:grpSp>
      <p:sp>
        <p:nvSpPr>
          <p:cNvPr id="65539"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5" name="Group 25"/>
          <p:cNvGrpSpPr/>
          <p:nvPr/>
        </p:nvGrpSpPr>
        <p:grpSpPr>
          <a:xfrm>
            <a:off x="1514475" y="2722563"/>
            <a:ext cx="3200400" cy="685800"/>
            <a:chOff x="0" y="0"/>
            <a:chExt cx="2016" cy="432"/>
          </a:xfrm>
        </p:grpSpPr>
        <p:graphicFrame>
          <p:nvGraphicFramePr>
            <p:cNvPr id="65556" name="Object 26"/>
            <p:cNvGraphicFramePr>
              <a:graphicFrameLocks noChangeAspect="1"/>
            </p:cNvGraphicFramePr>
            <p:nvPr/>
          </p:nvGraphicFramePr>
          <p:xfrm>
            <a:off x="561" y="162"/>
            <a:ext cx="1005" cy="192"/>
          </p:xfrm>
          <a:graphic>
            <a:graphicData uri="http://schemas.openxmlformats.org/presentationml/2006/ole">
              <mc:AlternateContent xmlns:mc="http://schemas.openxmlformats.org/markup-compatibility/2006">
                <mc:Choice xmlns:v="urn:schemas-microsoft-com:vml" Requires="v">
                  <p:oleObj spid="_x0000_s3280" name="" r:id="rId19" imgW="731520" imgH="111760" progId="Equation.3">
                    <p:embed/>
                  </p:oleObj>
                </mc:Choice>
                <mc:Fallback>
                  <p:oleObj name="" r:id="rId19" imgW="731520" imgH="111760" progId="Equation.3">
                    <p:embed/>
                    <p:pic>
                      <p:nvPicPr>
                        <p:cNvPr id="0" name="图片 3279"/>
                        <p:cNvPicPr/>
                        <p:nvPr/>
                      </p:nvPicPr>
                      <p:blipFill>
                        <a:blip r:embed="rId20"/>
                        <a:stretch>
                          <a:fillRect/>
                        </a:stretch>
                      </p:blipFill>
                      <p:spPr>
                        <a:xfrm>
                          <a:off x="561" y="162"/>
                          <a:ext cx="1005" cy="192"/>
                        </a:xfrm>
                        <a:prstGeom prst="rect">
                          <a:avLst/>
                        </a:prstGeom>
                        <a:noFill/>
                        <a:ln w="38100">
                          <a:noFill/>
                          <a:miter/>
                        </a:ln>
                      </p:spPr>
                    </p:pic>
                  </p:oleObj>
                </mc:Fallback>
              </mc:AlternateContent>
            </a:graphicData>
          </a:graphic>
        </p:graphicFrame>
        <p:sp>
          <p:nvSpPr>
            <p:cNvPr id="65557" name="Line 80"/>
            <p:cNvSpPr/>
            <p:nvPr/>
          </p:nvSpPr>
          <p:spPr>
            <a:xfrm>
              <a:off x="0" y="0"/>
              <a:ext cx="1008" cy="0"/>
            </a:xfrm>
            <a:prstGeom prst="line">
              <a:avLst/>
            </a:prstGeom>
            <a:ln w="25400" cap="flat" cmpd="sng">
              <a:solidFill>
                <a:srgbClr val="FF0000"/>
              </a:solidFill>
              <a:prstDash val="solid"/>
              <a:headEnd type="none" w="med" len="med"/>
              <a:tailEnd type="none" w="med" len="med"/>
            </a:ln>
          </p:spPr>
        </p:sp>
        <p:sp>
          <p:nvSpPr>
            <p:cNvPr id="65558" name="Line 81"/>
            <p:cNvSpPr/>
            <p:nvPr/>
          </p:nvSpPr>
          <p:spPr>
            <a:xfrm>
              <a:off x="1008" y="0"/>
              <a:ext cx="1008" cy="432"/>
            </a:xfrm>
            <a:prstGeom prst="line">
              <a:avLst/>
            </a:prstGeom>
            <a:ln w="25400" cap="flat" cmpd="sng">
              <a:solidFill>
                <a:srgbClr val="FF0000"/>
              </a:solidFill>
              <a:prstDash val="solid"/>
              <a:headEnd type="none" w="med" len="med"/>
              <a:tailEnd type="none" w="med" len="med"/>
            </a:ln>
          </p:spPr>
        </p:sp>
      </p:grpSp>
      <p:sp>
        <p:nvSpPr>
          <p:cNvPr id="65541" name="Rectangle 4"/>
          <p:cNvSpPr/>
          <p:nvPr/>
        </p:nvSpPr>
        <p:spPr>
          <a:xfrm>
            <a:off x="533400" y="-60325"/>
            <a:ext cx="4191000" cy="609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i. </a:t>
            </a:r>
            <a:r>
              <a:rPr lang="zh-CN" altLang="en-US" sz="2800" b="1" dirty="0">
                <a:latin typeface="Times New Roman" panose="02020603050405020304" pitchFamily="18" charset="0"/>
                <a:cs typeface="Times New Roman" panose="02020603050405020304" pitchFamily="18" charset="0"/>
              </a:rPr>
              <a:t>不稳定惯性环节</a:t>
            </a:r>
            <a:endParaRPr lang="zh-CN" altLang="en-US" sz="2800" b="1" dirty="0">
              <a:latin typeface="Times New Roman" panose="02020603050405020304" pitchFamily="18" charset="0"/>
              <a:ea typeface="Times New Roman" panose="02020603050405020304" pitchFamily="18" charset="0"/>
            </a:endParaRPr>
          </a:p>
        </p:txBody>
      </p:sp>
      <p:grpSp>
        <p:nvGrpSpPr>
          <p:cNvPr id="6" name="Group 30"/>
          <p:cNvGrpSpPr/>
          <p:nvPr/>
        </p:nvGrpSpPr>
        <p:grpSpPr>
          <a:xfrm>
            <a:off x="971550" y="692150"/>
            <a:ext cx="8077200" cy="717550"/>
            <a:chOff x="0" y="31"/>
            <a:chExt cx="5088" cy="452"/>
          </a:xfrm>
        </p:grpSpPr>
        <p:graphicFrame>
          <p:nvGraphicFramePr>
            <p:cNvPr id="65554" name="Object 31"/>
            <p:cNvGraphicFramePr>
              <a:graphicFrameLocks noChangeAspect="1"/>
            </p:cNvGraphicFramePr>
            <p:nvPr/>
          </p:nvGraphicFramePr>
          <p:xfrm>
            <a:off x="2948" y="31"/>
            <a:ext cx="1316" cy="452"/>
          </p:xfrm>
          <a:graphic>
            <a:graphicData uri="http://schemas.openxmlformats.org/presentationml/2006/ole">
              <mc:AlternateContent xmlns:mc="http://schemas.openxmlformats.org/markup-compatibility/2006">
                <mc:Choice xmlns:v="urn:schemas-microsoft-com:vml" Requires="v">
                  <p:oleObj spid="_x0000_s3281" name="" r:id="rId21" imgW="1148080" imgH="355600" progId="Equation.3">
                    <p:embed/>
                  </p:oleObj>
                </mc:Choice>
                <mc:Fallback>
                  <p:oleObj name="" r:id="rId21" imgW="1148080" imgH="355600" progId="Equation.3">
                    <p:embed/>
                    <p:pic>
                      <p:nvPicPr>
                        <p:cNvPr id="0" name="图片 3280"/>
                        <p:cNvPicPr/>
                        <p:nvPr/>
                      </p:nvPicPr>
                      <p:blipFill>
                        <a:blip r:embed="rId22"/>
                        <a:stretch>
                          <a:fillRect/>
                        </a:stretch>
                      </p:blipFill>
                      <p:spPr>
                        <a:xfrm>
                          <a:off x="2948" y="31"/>
                          <a:ext cx="1316" cy="452"/>
                        </a:xfrm>
                        <a:prstGeom prst="rect">
                          <a:avLst/>
                        </a:prstGeom>
                        <a:noFill/>
                        <a:ln w="38100">
                          <a:noFill/>
                          <a:miter/>
                        </a:ln>
                      </p:spPr>
                    </p:pic>
                  </p:oleObj>
                </mc:Fallback>
              </mc:AlternateContent>
            </a:graphicData>
          </a:graphic>
        </p:graphicFrame>
        <p:sp>
          <p:nvSpPr>
            <p:cNvPr id="65555" name="Rectangle 6"/>
            <p:cNvSpPr/>
            <p:nvPr/>
          </p:nvSpPr>
          <p:spPr>
            <a:xfrm>
              <a:off x="0" y="38"/>
              <a:ext cx="5088" cy="3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zh-CN" altLang="en-US" sz="2600" b="1" dirty="0">
                  <a:latin typeface="宋体" panose="02010600030101010101" pitchFamily="2" charset="-122"/>
                </a:rPr>
                <a:t>不稳定惯性环节的频率特性为</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grpSp>
        <p:nvGrpSpPr>
          <p:cNvPr id="7" name="Group 33"/>
          <p:cNvGrpSpPr/>
          <p:nvPr/>
        </p:nvGrpSpPr>
        <p:grpSpPr>
          <a:xfrm>
            <a:off x="1042988" y="673100"/>
            <a:ext cx="7361237" cy="955675"/>
            <a:chOff x="121" y="0"/>
            <a:chExt cx="4637" cy="602"/>
          </a:xfrm>
        </p:grpSpPr>
        <p:graphicFrame>
          <p:nvGraphicFramePr>
            <p:cNvPr id="65550" name="Object 34"/>
            <p:cNvGraphicFramePr>
              <a:graphicFrameLocks noChangeAspect="1"/>
            </p:cNvGraphicFramePr>
            <p:nvPr/>
          </p:nvGraphicFramePr>
          <p:xfrm>
            <a:off x="2015" y="12"/>
            <a:ext cx="2743" cy="311"/>
          </p:xfrm>
          <a:graphic>
            <a:graphicData uri="http://schemas.openxmlformats.org/presentationml/2006/ole">
              <mc:AlternateContent xmlns:mc="http://schemas.openxmlformats.org/markup-compatibility/2006">
                <mc:Choice xmlns:v="urn:schemas-microsoft-com:vml" Requires="v">
                  <p:oleObj spid="_x0000_s3282" name="" r:id="rId23" imgW="2377440" imgH="223520" progId="Equation.3">
                    <p:embed/>
                  </p:oleObj>
                </mc:Choice>
                <mc:Fallback>
                  <p:oleObj name="" r:id="rId23" imgW="2377440" imgH="223520" progId="Equation.3">
                    <p:embed/>
                    <p:pic>
                      <p:nvPicPr>
                        <p:cNvPr id="0" name="图片 3281"/>
                        <p:cNvPicPr/>
                        <p:nvPr/>
                      </p:nvPicPr>
                      <p:blipFill>
                        <a:blip r:embed="rId24"/>
                        <a:stretch>
                          <a:fillRect/>
                        </a:stretch>
                      </p:blipFill>
                      <p:spPr>
                        <a:xfrm>
                          <a:off x="2015" y="12"/>
                          <a:ext cx="2743" cy="311"/>
                        </a:xfrm>
                        <a:prstGeom prst="rect">
                          <a:avLst/>
                        </a:prstGeom>
                        <a:noFill/>
                        <a:ln w="38100">
                          <a:noFill/>
                          <a:miter/>
                        </a:ln>
                      </p:spPr>
                    </p:pic>
                  </p:oleObj>
                </mc:Fallback>
              </mc:AlternateContent>
            </a:graphicData>
          </a:graphic>
        </p:graphicFrame>
        <p:sp>
          <p:nvSpPr>
            <p:cNvPr id="65551" name="Rectangle 8"/>
            <p:cNvSpPr/>
            <p:nvPr/>
          </p:nvSpPr>
          <p:spPr>
            <a:xfrm>
              <a:off x="128" y="0"/>
              <a:ext cx="3072"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aphicFrame>
          <p:nvGraphicFramePr>
            <p:cNvPr id="65552" name="Object 36"/>
            <p:cNvGraphicFramePr>
              <a:graphicFrameLocks noChangeAspect="1"/>
            </p:cNvGraphicFramePr>
            <p:nvPr/>
          </p:nvGraphicFramePr>
          <p:xfrm>
            <a:off x="1395" y="337"/>
            <a:ext cx="2122" cy="242"/>
          </p:xfrm>
          <a:graphic>
            <a:graphicData uri="http://schemas.openxmlformats.org/presentationml/2006/ole">
              <mc:AlternateContent xmlns:mc="http://schemas.openxmlformats.org/markup-compatibility/2006">
                <mc:Choice xmlns:v="urn:schemas-microsoft-com:vml" Requires="v">
                  <p:oleObj spid="_x0000_s3278" name="" r:id="rId25" imgW="1727200" imgH="132080" progId="Equation.3">
                    <p:embed/>
                  </p:oleObj>
                </mc:Choice>
                <mc:Fallback>
                  <p:oleObj name="" r:id="rId25" imgW="1727200" imgH="132080" progId="Equation.3">
                    <p:embed/>
                    <p:pic>
                      <p:nvPicPr>
                        <p:cNvPr id="0" name="图片 3277"/>
                        <p:cNvPicPr/>
                        <p:nvPr/>
                      </p:nvPicPr>
                      <p:blipFill>
                        <a:blip r:embed="rId26"/>
                        <a:stretch>
                          <a:fillRect/>
                        </a:stretch>
                      </p:blipFill>
                      <p:spPr>
                        <a:xfrm>
                          <a:off x="1395" y="337"/>
                          <a:ext cx="2122" cy="242"/>
                        </a:xfrm>
                        <a:prstGeom prst="rect">
                          <a:avLst/>
                        </a:prstGeom>
                        <a:noFill/>
                        <a:ln w="38100">
                          <a:noFill/>
                          <a:miter/>
                        </a:ln>
                      </p:spPr>
                    </p:pic>
                  </p:oleObj>
                </mc:Fallback>
              </mc:AlternateContent>
            </a:graphicData>
          </a:graphic>
        </p:graphicFrame>
        <p:sp>
          <p:nvSpPr>
            <p:cNvPr id="65553" name="Rectangle 11"/>
            <p:cNvSpPr/>
            <p:nvPr/>
          </p:nvSpPr>
          <p:spPr>
            <a:xfrm>
              <a:off x="121" y="292"/>
              <a:ext cx="1319"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相频特性为</a:t>
              </a:r>
              <a:r>
                <a:rPr lang="en-US" altLang="zh-CN" sz="2600" b="1" dirty="0">
                  <a:latin typeface="宋体" panose="02010600030101010101" pitchFamily="2" charset="-122"/>
                </a:rPr>
                <a:t>:</a:t>
              </a:r>
              <a:endParaRPr lang="zh-CN" altLang="en-US" sz="2600" b="1" dirty="0">
                <a:latin typeface="宋体" panose="02010600030101010101" pitchFamily="2" charset="-122"/>
              </a:endParaRPr>
            </a:p>
          </p:txBody>
        </p:sp>
      </p:grpSp>
      <p:sp>
        <p:nvSpPr>
          <p:cNvPr id="56358" name="Freeform 66"/>
          <p:cNvSpPr/>
          <p:nvPr/>
        </p:nvSpPr>
        <p:spPr>
          <a:xfrm>
            <a:off x="1506538" y="4149725"/>
            <a:ext cx="3236912" cy="787400"/>
          </a:xfrm>
          <a:custGeom>
            <a:avLst/>
            <a:gdLst>
              <a:gd name="txL" fmla="*/ 0 w 1728"/>
              <a:gd name="txT" fmla="*/ 0 h 576"/>
              <a:gd name="txR" fmla="*/ 1728 w 1728"/>
              <a:gd name="txB" fmla="*/ 576 h 576"/>
            </a:gdLst>
            <a:ahLst/>
            <a:cxnLst>
              <a:cxn ang="0">
                <a:pos x="0" y="2147483646"/>
              </a:cxn>
              <a:cxn ang="0">
                <a:pos x="2147483646" y="2147483646"/>
              </a:cxn>
              <a:cxn ang="0">
                <a:pos x="2147483646" y="2147483646"/>
              </a:cxn>
              <a:cxn ang="0">
                <a:pos x="2147483646" y="2147483646"/>
              </a:cxn>
              <a:cxn ang="0">
                <a:pos x="2147483646" y="0"/>
              </a:cxn>
            </a:cxnLst>
            <a:rect l="txL" t="txT" r="txR" b="txB"/>
            <a:pathLst>
              <a:path w="1728" h="576">
                <a:moveTo>
                  <a:pt x="0" y="576"/>
                </a:moveTo>
                <a:cubicBezTo>
                  <a:pt x="240" y="552"/>
                  <a:pt x="480" y="528"/>
                  <a:pt x="624" y="480"/>
                </a:cubicBezTo>
                <a:cubicBezTo>
                  <a:pt x="768" y="432"/>
                  <a:pt x="792" y="344"/>
                  <a:pt x="864" y="288"/>
                </a:cubicBezTo>
                <a:cubicBezTo>
                  <a:pt x="936" y="232"/>
                  <a:pt x="912" y="192"/>
                  <a:pt x="1056" y="144"/>
                </a:cubicBezTo>
                <a:cubicBezTo>
                  <a:pt x="1200" y="96"/>
                  <a:pt x="1464" y="48"/>
                  <a:pt x="1728"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56359" name="AutoShape 84"/>
          <p:cNvSpPr/>
          <p:nvPr/>
        </p:nvSpPr>
        <p:spPr>
          <a:xfrm>
            <a:off x="5505450" y="3409950"/>
            <a:ext cx="2522538" cy="527050"/>
          </a:xfrm>
          <a:prstGeom prst="wedgeRoundRectCallout">
            <a:avLst>
              <a:gd name="adj1" fmla="val -81213"/>
              <a:gd name="adj2" fmla="val 82227"/>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rPr>
              <a:t>不稳定惯性环节</a:t>
            </a:r>
            <a:endParaRPr lang="zh-CN" altLang="en-US" sz="2000" b="1" dirty="0">
              <a:latin typeface="Times New Roman" panose="02020603050405020304" pitchFamily="18" charset="0"/>
            </a:endParaRPr>
          </a:p>
        </p:txBody>
      </p:sp>
      <p:sp>
        <p:nvSpPr>
          <p:cNvPr id="56360" name="Freeform 82"/>
          <p:cNvSpPr/>
          <p:nvPr/>
        </p:nvSpPr>
        <p:spPr>
          <a:xfrm flipV="1">
            <a:off x="1506538" y="4924425"/>
            <a:ext cx="3236912" cy="787400"/>
          </a:xfrm>
          <a:custGeom>
            <a:avLst/>
            <a:gdLst>
              <a:gd name="txL" fmla="*/ 0 w 1728"/>
              <a:gd name="txT" fmla="*/ 0 h 576"/>
              <a:gd name="txR" fmla="*/ 1728 w 1728"/>
              <a:gd name="txB" fmla="*/ 576 h 576"/>
            </a:gdLst>
            <a:ahLst/>
            <a:cxnLst>
              <a:cxn ang="0">
                <a:pos x="0" y="2147483646"/>
              </a:cxn>
              <a:cxn ang="0">
                <a:pos x="2147483646" y="2147483646"/>
              </a:cxn>
              <a:cxn ang="0">
                <a:pos x="2147483646" y="2147483646"/>
              </a:cxn>
              <a:cxn ang="0">
                <a:pos x="2147483646" y="2147483646"/>
              </a:cxn>
              <a:cxn ang="0">
                <a:pos x="2147483646" y="0"/>
              </a:cxn>
            </a:cxnLst>
            <a:rect l="txL" t="txT" r="txR" b="txB"/>
            <a:pathLst>
              <a:path w="1728" h="576">
                <a:moveTo>
                  <a:pt x="0" y="576"/>
                </a:moveTo>
                <a:cubicBezTo>
                  <a:pt x="240" y="552"/>
                  <a:pt x="480" y="528"/>
                  <a:pt x="624" y="480"/>
                </a:cubicBezTo>
                <a:cubicBezTo>
                  <a:pt x="768" y="432"/>
                  <a:pt x="792" y="344"/>
                  <a:pt x="864" y="288"/>
                </a:cubicBezTo>
                <a:cubicBezTo>
                  <a:pt x="936" y="232"/>
                  <a:pt x="912" y="192"/>
                  <a:pt x="1056" y="144"/>
                </a:cubicBezTo>
                <a:cubicBezTo>
                  <a:pt x="1200" y="96"/>
                  <a:pt x="1464" y="48"/>
                  <a:pt x="1728" y="0"/>
                </a:cubicBezTo>
              </a:path>
            </a:pathLst>
          </a:custGeom>
          <a:noFill/>
          <a:ln w="25400" cap="rnd" cmpd="sng">
            <a:solidFill>
              <a:srgbClr val="FF0000">
                <a:alpha val="100000"/>
              </a:srgbClr>
            </a:solidFill>
            <a:prstDash val="sysDot"/>
            <a:round/>
            <a:headEnd type="none" w="med" len="med"/>
            <a:tailEnd type="none" w="med" len="med"/>
          </a:ln>
        </p:spPr>
        <p:txBody>
          <a:bodyPr/>
          <a:p>
            <a:endParaRPr lang="zh-CN" altLang="en-US"/>
          </a:p>
        </p:txBody>
      </p:sp>
      <p:sp>
        <p:nvSpPr>
          <p:cNvPr id="56361" name="AutoShape 85"/>
          <p:cNvSpPr/>
          <p:nvPr/>
        </p:nvSpPr>
        <p:spPr>
          <a:xfrm>
            <a:off x="5505450" y="5080000"/>
            <a:ext cx="2090738" cy="493713"/>
          </a:xfrm>
          <a:prstGeom prst="wedgeRoundRectCallout">
            <a:avLst>
              <a:gd name="adj1" fmla="val -89255"/>
              <a:gd name="adj2" fmla="val 75722"/>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rPr>
              <a:t>稳定惯性环节</a:t>
            </a:r>
            <a:endParaRPr lang="zh-CN" altLang="en-US" sz="2000" b="1" dirty="0">
              <a:latin typeface="Times New Roman" panose="02020603050405020304" pitchFamily="18" charset="0"/>
            </a:endParaRPr>
          </a:p>
        </p:txBody>
      </p:sp>
      <p:cxnSp>
        <p:nvCxnSpPr>
          <p:cNvPr id="3" name="直接连接符 2"/>
          <p:cNvCxnSpPr/>
          <p:nvPr/>
        </p:nvCxnSpPr>
        <p:spPr>
          <a:xfrm>
            <a:off x="4705350" y="4149725"/>
            <a:ext cx="153988" cy="0"/>
          </a:xfrm>
          <a:prstGeom prst="line">
            <a:avLst/>
          </a:prstGeom>
          <a:ln w="22225" cap="flat" cmpd="sng">
            <a:solidFill>
              <a:srgbClr val="FF3300"/>
            </a:solidFill>
            <a:prstDash val="solid"/>
            <a:headEnd type="none" w="med" len="med"/>
            <a:tailEnd type="none" w="med" len="med"/>
          </a:ln>
        </p:spPr>
      </p:cxnSp>
      <p:cxnSp>
        <p:nvCxnSpPr>
          <p:cNvPr id="43" name="直接连接符 42"/>
          <p:cNvCxnSpPr/>
          <p:nvPr/>
        </p:nvCxnSpPr>
        <p:spPr>
          <a:xfrm>
            <a:off x="4714875" y="5713413"/>
            <a:ext cx="155575" cy="0"/>
          </a:xfrm>
          <a:prstGeom prst="line">
            <a:avLst/>
          </a:prstGeom>
          <a:ln w="22225" cap="flat" cmpd="sng">
            <a:solidFill>
              <a:srgbClr val="FF3300"/>
            </a:solidFill>
            <a:prstDash val="sysDot"/>
            <a:headEnd type="none" w="med" len="med"/>
            <a:tailEnd type="none" w="med" len="med"/>
          </a:ln>
        </p:spPr>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6358"/>
                                        </p:tgtEl>
                                        <p:attrNameLst>
                                          <p:attrName>style.visibility</p:attrName>
                                        </p:attrNameLst>
                                      </p:cBhvr>
                                      <p:to>
                                        <p:strVal val="visible"/>
                                      </p:to>
                                    </p:set>
                                    <p:animEffect transition="in" filter="wipe(left)">
                                      <p:cBhvr>
                                        <p:cTn id="29" dur="500"/>
                                        <p:tgtEl>
                                          <p:spTgt spid="56358"/>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6359"/>
                                        </p:tgtEl>
                                        <p:attrNameLst>
                                          <p:attrName>style.visibility</p:attrName>
                                        </p:attrNameLst>
                                      </p:cBhvr>
                                      <p:to>
                                        <p:strVal val="visible"/>
                                      </p:to>
                                    </p:set>
                                    <p:animEffect transition="in" filter="wipe(left)">
                                      <p:cBhvr>
                                        <p:cTn id="38" dur="500"/>
                                        <p:tgtEl>
                                          <p:spTgt spid="5635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6360"/>
                                        </p:tgtEl>
                                        <p:attrNameLst>
                                          <p:attrName>style.visibility</p:attrName>
                                        </p:attrNameLst>
                                      </p:cBhvr>
                                      <p:to>
                                        <p:strVal val="visible"/>
                                      </p:to>
                                    </p:set>
                                    <p:animEffect transition="in" filter="wipe(left)">
                                      <p:cBhvr>
                                        <p:cTn id="43" dur="500"/>
                                        <p:tgtEl>
                                          <p:spTgt spid="5636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6361"/>
                                        </p:tgtEl>
                                        <p:attrNameLst>
                                          <p:attrName>style.visibility</p:attrName>
                                        </p:attrNameLst>
                                      </p:cBhvr>
                                      <p:to>
                                        <p:strVal val="visible"/>
                                      </p:to>
                                    </p:set>
                                    <p:animEffect transition="in" filter="wipe(left)">
                                      <p:cBhvr>
                                        <p:cTn id="52" dur="500"/>
                                        <p:tgtEl>
                                          <p:spTgt spid="56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9" grpId="0" animBg="1"/>
      <p:bldP spid="563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838200" y="2554288"/>
            <a:ext cx="4876800" cy="4267200"/>
            <a:chOff x="838200" y="2554288"/>
            <a:chExt cx="4876800" cy="4267200"/>
          </a:xfrm>
        </p:grpSpPr>
        <p:grpSp>
          <p:nvGrpSpPr>
            <p:cNvPr id="66586" name="Group 14"/>
            <p:cNvGrpSpPr/>
            <p:nvPr/>
          </p:nvGrpSpPr>
          <p:grpSpPr>
            <a:xfrm>
              <a:off x="838200" y="2554288"/>
              <a:ext cx="4876800" cy="4267200"/>
              <a:chOff x="0" y="25"/>
              <a:chExt cx="3072" cy="2688"/>
            </a:xfrm>
          </p:grpSpPr>
          <p:sp>
            <p:nvSpPr>
              <p:cNvPr id="66588" name="AutoShape 45"/>
              <p:cNvSpPr/>
              <p:nvPr/>
            </p:nvSpPr>
            <p:spPr>
              <a:xfrm>
                <a:off x="0" y="25"/>
                <a:ext cx="3072" cy="2688"/>
              </a:xfrm>
              <a:prstGeom prst="flowChartAlternateProcess">
                <a:avLst/>
              </a:prstGeom>
              <a:solidFill>
                <a:schemeClr val="bg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6589" name="Line 50"/>
              <p:cNvSpPr/>
              <p:nvPr/>
            </p:nvSpPr>
            <p:spPr>
              <a:xfrm flipV="1">
                <a:off x="516" y="99"/>
                <a:ext cx="0" cy="991"/>
              </a:xfrm>
              <a:prstGeom prst="line">
                <a:avLst/>
              </a:prstGeom>
              <a:ln w="9525" cap="flat" cmpd="sng">
                <a:solidFill>
                  <a:schemeClr val="tx1"/>
                </a:solidFill>
                <a:prstDash val="solid"/>
                <a:headEnd type="none" w="med" len="med"/>
                <a:tailEnd type="triangle" w="sm" len="lg"/>
              </a:ln>
            </p:spPr>
          </p:sp>
          <p:sp>
            <p:nvSpPr>
              <p:cNvPr id="66590" name="Line 51"/>
              <p:cNvSpPr/>
              <p:nvPr/>
            </p:nvSpPr>
            <p:spPr>
              <a:xfrm>
                <a:off x="516" y="553"/>
                <a:ext cx="2265" cy="0"/>
              </a:xfrm>
              <a:prstGeom prst="line">
                <a:avLst/>
              </a:prstGeom>
              <a:ln w="9525" cap="flat" cmpd="sng">
                <a:solidFill>
                  <a:schemeClr val="tx1"/>
                </a:solidFill>
                <a:prstDash val="solid"/>
                <a:headEnd type="none" w="med" len="med"/>
                <a:tailEnd type="triangle" w="sm" len="lg"/>
              </a:ln>
            </p:spPr>
          </p:sp>
          <p:graphicFrame>
            <p:nvGraphicFramePr>
              <p:cNvPr id="66591" name="Object 18"/>
              <p:cNvGraphicFramePr>
                <a:graphicFrameLocks noChangeAspect="1"/>
              </p:cNvGraphicFramePr>
              <p:nvPr/>
            </p:nvGraphicFramePr>
            <p:xfrm>
              <a:off x="239" y="33"/>
              <a:ext cx="288" cy="203"/>
            </p:xfrm>
            <a:graphic>
              <a:graphicData uri="http://schemas.openxmlformats.org/presentationml/2006/ole">
                <mc:AlternateContent xmlns:mc="http://schemas.openxmlformats.org/markup-compatibility/2006">
                  <mc:Choice xmlns:v="urn:schemas-microsoft-com:vml" Requires="v">
                    <p:oleObj spid="_x0000_s3279" name="" r:id="rId1" imgW="152400" imgH="111760" progId="Equation.3">
                      <p:embed/>
                    </p:oleObj>
                  </mc:Choice>
                  <mc:Fallback>
                    <p:oleObj name="" r:id="rId1" imgW="152400" imgH="111760" progId="Equation.3">
                      <p:embed/>
                      <p:pic>
                        <p:nvPicPr>
                          <p:cNvPr id="0" name="图片 3278"/>
                          <p:cNvPicPr/>
                          <p:nvPr/>
                        </p:nvPicPr>
                        <p:blipFill>
                          <a:blip r:embed="rId2"/>
                          <a:stretch>
                            <a:fillRect/>
                          </a:stretch>
                        </p:blipFill>
                        <p:spPr>
                          <a:xfrm>
                            <a:off x="239" y="33"/>
                            <a:ext cx="288" cy="203"/>
                          </a:xfrm>
                          <a:prstGeom prst="rect">
                            <a:avLst/>
                          </a:prstGeom>
                          <a:noFill/>
                          <a:ln w="38100">
                            <a:noFill/>
                            <a:miter/>
                          </a:ln>
                        </p:spPr>
                      </p:pic>
                    </p:oleObj>
                  </mc:Fallback>
                </mc:AlternateContent>
              </a:graphicData>
            </a:graphic>
          </p:graphicFrame>
          <p:graphicFrame>
            <p:nvGraphicFramePr>
              <p:cNvPr id="66592" name="Object 19"/>
              <p:cNvGraphicFramePr>
                <a:graphicFrameLocks noChangeAspect="1"/>
              </p:cNvGraphicFramePr>
              <p:nvPr/>
            </p:nvGraphicFramePr>
            <p:xfrm>
              <a:off x="594" y="59"/>
              <a:ext cx="356" cy="207"/>
            </p:xfrm>
            <a:graphic>
              <a:graphicData uri="http://schemas.openxmlformats.org/presentationml/2006/ole">
                <mc:AlternateContent xmlns:mc="http://schemas.openxmlformats.org/markup-compatibility/2006">
                  <mc:Choice xmlns:v="urn:schemas-microsoft-com:vml" Requires="v">
                    <p:oleObj spid="_x0000_s3285" name="" r:id="rId3" imgW="284480" imgH="132080" progId="Equation.3">
                      <p:embed/>
                    </p:oleObj>
                  </mc:Choice>
                  <mc:Fallback>
                    <p:oleObj name="" r:id="rId3" imgW="284480" imgH="132080" progId="Equation.3">
                      <p:embed/>
                      <p:pic>
                        <p:nvPicPr>
                          <p:cNvPr id="0" name="图片 3284"/>
                          <p:cNvPicPr/>
                          <p:nvPr/>
                        </p:nvPicPr>
                        <p:blipFill>
                          <a:blip r:embed="rId4"/>
                          <a:stretch>
                            <a:fillRect/>
                          </a:stretch>
                        </p:blipFill>
                        <p:spPr>
                          <a:xfrm>
                            <a:off x="594" y="59"/>
                            <a:ext cx="356" cy="207"/>
                          </a:xfrm>
                          <a:prstGeom prst="rect">
                            <a:avLst/>
                          </a:prstGeom>
                          <a:noFill/>
                          <a:ln w="38100">
                            <a:noFill/>
                            <a:miter/>
                          </a:ln>
                        </p:spPr>
                      </p:pic>
                    </p:oleObj>
                  </mc:Fallback>
                </mc:AlternateContent>
              </a:graphicData>
            </a:graphic>
          </p:graphicFrame>
          <p:graphicFrame>
            <p:nvGraphicFramePr>
              <p:cNvPr id="66593" name="Object 20"/>
              <p:cNvGraphicFramePr>
                <a:graphicFrameLocks noChangeAspect="1"/>
              </p:cNvGraphicFramePr>
              <p:nvPr/>
            </p:nvGraphicFramePr>
            <p:xfrm>
              <a:off x="1461" y="113"/>
              <a:ext cx="191" cy="376"/>
            </p:xfrm>
            <a:graphic>
              <a:graphicData uri="http://schemas.openxmlformats.org/presentationml/2006/ole">
                <mc:AlternateContent xmlns:mc="http://schemas.openxmlformats.org/markup-compatibility/2006">
                  <mc:Choice xmlns:v="urn:schemas-microsoft-com:vml" Requires="v">
                    <p:oleObj spid="_x0000_s3290" name="" r:id="rId5" imgW="91440" imgH="325120" progId="Equation.3">
                      <p:embed/>
                    </p:oleObj>
                  </mc:Choice>
                  <mc:Fallback>
                    <p:oleObj name="" r:id="rId5" imgW="91440" imgH="325120" progId="Equation.3">
                      <p:embed/>
                      <p:pic>
                        <p:nvPicPr>
                          <p:cNvPr id="0" name="图片 3289"/>
                          <p:cNvPicPr/>
                          <p:nvPr/>
                        </p:nvPicPr>
                        <p:blipFill>
                          <a:blip r:embed="rId6"/>
                          <a:stretch>
                            <a:fillRect/>
                          </a:stretch>
                        </p:blipFill>
                        <p:spPr>
                          <a:xfrm>
                            <a:off x="1461" y="113"/>
                            <a:ext cx="191" cy="376"/>
                          </a:xfrm>
                          <a:prstGeom prst="rect">
                            <a:avLst/>
                          </a:prstGeom>
                          <a:noFill/>
                          <a:ln w="38100">
                            <a:noFill/>
                            <a:miter/>
                          </a:ln>
                        </p:spPr>
                      </p:pic>
                    </p:oleObj>
                  </mc:Fallback>
                </mc:AlternateContent>
              </a:graphicData>
            </a:graphic>
          </p:graphicFrame>
          <p:graphicFrame>
            <p:nvGraphicFramePr>
              <p:cNvPr id="66594" name="Object 21"/>
              <p:cNvGraphicFramePr>
                <a:graphicFrameLocks noChangeAspect="1"/>
              </p:cNvGraphicFramePr>
              <p:nvPr/>
            </p:nvGraphicFramePr>
            <p:xfrm>
              <a:off x="2532" y="568"/>
              <a:ext cx="221" cy="205"/>
            </p:xfrm>
            <a:graphic>
              <a:graphicData uri="http://schemas.openxmlformats.org/presentationml/2006/ole">
                <mc:AlternateContent xmlns:mc="http://schemas.openxmlformats.org/markup-compatibility/2006">
                  <mc:Choice xmlns:v="urn:schemas-microsoft-com:vml" Requires="v">
                    <p:oleObj spid="_x0000_s3292" name="" r:id="rId7" imgW="81280" imgH="71120" progId="Equation.3">
                      <p:embed/>
                    </p:oleObj>
                  </mc:Choice>
                  <mc:Fallback>
                    <p:oleObj name="" r:id="rId7" imgW="81280" imgH="71120" progId="Equation.3">
                      <p:embed/>
                      <p:pic>
                        <p:nvPicPr>
                          <p:cNvPr id="0" name="图片 3291"/>
                          <p:cNvPicPr/>
                          <p:nvPr/>
                        </p:nvPicPr>
                        <p:blipFill>
                          <a:blip r:embed="rId8"/>
                          <a:stretch>
                            <a:fillRect/>
                          </a:stretch>
                        </p:blipFill>
                        <p:spPr>
                          <a:xfrm>
                            <a:off x="2532" y="568"/>
                            <a:ext cx="221" cy="205"/>
                          </a:xfrm>
                          <a:prstGeom prst="rect">
                            <a:avLst/>
                          </a:prstGeom>
                          <a:noFill/>
                          <a:ln w="38100">
                            <a:noFill/>
                            <a:miter/>
                          </a:ln>
                        </p:spPr>
                      </p:pic>
                    </p:oleObj>
                  </mc:Fallback>
                </mc:AlternateContent>
              </a:graphicData>
            </a:graphic>
          </p:graphicFrame>
          <p:sp>
            <p:nvSpPr>
              <p:cNvPr id="66595" name="Line 47"/>
              <p:cNvSpPr/>
              <p:nvPr/>
            </p:nvSpPr>
            <p:spPr>
              <a:xfrm>
                <a:off x="516" y="1574"/>
                <a:ext cx="2265" cy="0"/>
              </a:xfrm>
              <a:prstGeom prst="line">
                <a:avLst/>
              </a:prstGeom>
              <a:ln w="9525" cap="flat" cmpd="sng">
                <a:solidFill>
                  <a:schemeClr val="tx1"/>
                </a:solidFill>
                <a:prstDash val="lgDash"/>
                <a:headEnd type="none" w="med" len="med"/>
                <a:tailEnd type="none" w="med" len="med"/>
              </a:ln>
            </p:spPr>
          </p:sp>
          <p:sp>
            <p:nvSpPr>
              <p:cNvPr id="66596" name="Line 52"/>
              <p:cNvSpPr/>
              <p:nvPr/>
            </p:nvSpPr>
            <p:spPr>
              <a:xfrm>
                <a:off x="541" y="2075"/>
                <a:ext cx="2265" cy="0"/>
              </a:xfrm>
              <a:prstGeom prst="line">
                <a:avLst/>
              </a:prstGeom>
              <a:ln w="9525" cap="flat" cmpd="sng">
                <a:solidFill>
                  <a:schemeClr val="tx1"/>
                </a:solidFill>
                <a:prstDash val="solid"/>
                <a:headEnd type="none" w="med" len="med"/>
                <a:tailEnd type="triangle" w="sm" len="lg"/>
              </a:ln>
            </p:spPr>
          </p:sp>
          <p:sp>
            <p:nvSpPr>
              <p:cNvPr id="66597" name="Line 53"/>
              <p:cNvSpPr/>
              <p:nvPr/>
            </p:nvSpPr>
            <p:spPr>
              <a:xfrm flipV="1">
                <a:off x="516" y="1255"/>
                <a:ext cx="0" cy="1446"/>
              </a:xfrm>
              <a:prstGeom prst="line">
                <a:avLst/>
              </a:prstGeom>
              <a:ln w="9525" cap="flat" cmpd="sng">
                <a:solidFill>
                  <a:schemeClr val="tx1"/>
                </a:solidFill>
                <a:prstDash val="solid"/>
                <a:headEnd type="none" w="med" len="med"/>
                <a:tailEnd type="triangle" w="sm" len="lg"/>
              </a:ln>
            </p:spPr>
          </p:sp>
          <p:sp>
            <p:nvSpPr>
              <p:cNvPr id="66598" name="Line 54"/>
              <p:cNvSpPr/>
              <p:nvPr/>
            </p:nvSpPr>
            <p:spPr>
              <a:xfrm flipV="1">
                <a:off x="1535" y="553"/>
                <a:ext cx="0" cy="2024"/>
              </a:xfrm>
              <a:prstGeom prst="line">
                <a:avLst/>
              </a:prstGeom>
              <a:ln w="9525" cap="flat" cmpd="sng">
                <a:solidFill>
                  <a:schemeClr val="tx1"/>
                </a:solidFill>
                <a:prstDash val="lgDash"/>
                <a:headEnd type="none" w="med" len="med"/>
                <a:tailEnd type="none" w="med" len="med"/>
              </a:ln>
            </p:spPr>
          </p:sp>
          <p:graphicFrame>
            <p:nvGraphicFramePr>
              <p:cNvPr id="66599" name="Object 27"/>
              <p:cNvGraphicFramePr>
                <a:graphicFrameLocks noChangeAspect="1"/>
              </p:cNvGraphicFramePr>
              <p:nvPr/>
            </p:nvGraphicFramePr>
            <p:xfrm>
              <a:off x="538" y="1256"/>
              <a:ext cx="495" cy="255"/>
            </p:xfrm>
            <a:graphic>
              <a:graphicData uri="http://schemas.openxmlformats.org/presentationml/2006/ole">
                <mc:AlternateContent xmlns:mc="http://schemas.openxmlformats.org/markup-compatibility/2006">
                  <mc:Choice xmlns:v="urn:schemas-microsoft-com:vml" Requires="v">
                    <p:oleObj spid="_x0000_s3291" name="" r:id="rId9" imgW="355600" imgH="203200" progId="Equation.DSMT4">
                      <p:embed/>
                    </p:oleObj>
                  </mc:Choice>
                  <mc:Fallback>
                    <p:oleObj name="" r:id="rId9" imgW="355600" imgH="203200" progId="Equation.DSMT4">
                      <p:embed/>
                      <p:pic>
                        <p:nvPicPr>
                          <p:cNvPr id="0" name="图片 3290"/>
                          <p:cNvPicPr/>
                          <p:nvPr/>
                        </p:nvPicPr>
                        <p:blipFill>
                          <a:blip r:embed="rId10"/>
                          <a:stretch>
                            <a:fillRect/>
                          </a:stretch>
                        </p:blipFill>
                        <p:spPr>
                          <a:xfrm>
                            <a:off x="538" y="1256"/>
                            <a:ext cx="495" cy="255"/>
                          </a:xfrm>
                          <a:prstGeom prst="rect">
                            <a:avLst/>
                          </a:prstGeom>
                          <a:noFill/>
                          <a:ln w="38100">
                            <a:noFill/>
                            <a:miter/>
                          </a:ln>
                        </p:spPr>
                      </p:pic>
                    </p:oleObj>
                  </mc:Fallback>
                </mc:AlternateContent>
              </a:graphicData>
            </a:graphic>
          </p:graphicFrame>
          <p:graphicFrame>
            <p:nvGraphicFramePr>
              <p:cNvPr id="66600" name="Object 28"/>
              <p:cNvGraphicFramePr>
                <a:graphicFrameLocks noChangeAspect="1"/>
              </p:cNvGraphicFramePr>
              <p:nvPr/>
            </p:nvGraphicFramePr>
            <p:xfrm>
              <a:off x="2557" y="2096"/>
              <a:ext cx="221" cy="207"/>
            </p:xfrm>
            <a:graphic>
              <a:graphicData uri="http://schemas.openxmlformats.org/presentationml/2006/ole">
                <mc:AlternateContent xmlns:mc="http://schemas.openxmlformats.org/markup-compatibility/2006">
                  <mc:Choice xmlns:v="urn:schemas-microsoft-com:vml" Requires="v">
                    <p:oleObj spid="_x0000_s3293" name="" r:id="rId11" imgW="81280" imgH="71120" progId="Equation.3">
                      <p:embed/>
                    </p:oleObj>
                  </mc:Choice>
                  <mc:Fallback>
                    <p:oleObj name="" r:id="rId11" imgW="81280" imgH="71120" progId="Equation.3">
                      <p:embed/>
                      <p:pic>
                        <p:nvPicPr>
                          <p:cNvPr id="0" name="图片 3292"/>
                          <p:cNvPicPr/>
                          <p:nvPr/>
                        </p:nvPicPr>
                        <p:blipFill>
                          <a:blip r:embed="rId12"/>
                          <a:stretch>
                            <a:fillRect/>
                          </a:stretch>
                        </p:blipFill>
                        <p:spPr>
                          <a:xfrm>
                            <a:off x="2557" y="2096"/>
                            <a:ext cx="221" cy="207"/>
                          </a:xfrm>
                          <a:prstGeom prst="rect">
                            <a:avLst/>
                          </a:prstGeom>
                          <a:noFill/>
                          <a:ln w="38100">
                            <a:noFill/>
                            <a:miter/>
                          </a:ln>
                        </p:spPr>
                      </p:pic>
                    </p:oleObj>
                  </mc:Fallback>
                </mc:AlternateContent>
              </a:graphicData>
            </a:graphic>
          </p:graphicFrame>
          <p:graphicFrame>
            <p:nvGraphicFramePr>
              <p:cNvPr id="66601" name="Object 30"/>
              <p:cNvGraphicFramePr>
                <a:graphicFrameLocks noChangeAspect="1"/>
              </p:cNvGraphicFramePr>
              <p:nvPr/>
            </p:nvGraphicFramePr>
            <p:xfrm>
              <a:off x="215" y="1467"/>
              <a:ext cx="286" cy="224"/>
            </p:xfrm>
            <a:graphic>
              <a:graphicData uri="http://schemas.openxmlformats.org/presentationml/2006/ole">
                <mc:AlternateContent xmlns:mc="http://schemas.openxmlformats.org/markup-compatibility/2006">
                  <mc:Choice xmlns:v="urn:schemas-microsoft-com:vml" Requires="v">
                    <p:oleObj spid="_x0000_s3286" name="" r:id="rId13" imgW="243840" imgH="172720" progId="Equation.3">
                      <p:embed/>
                    </p:oleObj>
                  </mc:Choice>
                  <mc:Fallback>
                    <p:oleObj name="" r:id="rId13" imgW="243840" imgH="172720" progId="Equation.3">
                      <p:embed/>
                      <p:pic>
                        <p:nvPicPr>
                          <p:cNvPr id="0" name="图片 3285"/>
                          <p:cNvPicPr/>
                          <p:nvPr/>
                        </p:nvPicPr>
                        <p:blipFill>
                          <a:blip r:embed="rId14"/>
                          <a:stretch>
                            <a:fillRect/>
                          </a:stretch>
                        </p:blipFill>
                        <p:spPr>
                          <a:xfrm>
                            <a:off x="215" y="1467"/>
                            <a:ext cx="286" cy="224"/>
                          </a:xfrm>
                          <a:prstGeom prst="rect">
                            <a:avLst/>
                          </a:prstGeom>
                          <a:noFill/>
                          <a:ln w="38100">
                            <a:noFill/>
                            <a:miter/>
                          </a:ln>
                        </p:spPr>
                      </p:pic>
                    </p:oleObj>
                  </mc:Fallback>
                </mc:AlternateContent>
              </a:graphicData>
            </a:graphic>
          </p:graphicFrame>
          <p:graphicFrame>
            <p:nvGraphicFramePr>
              <p:cNvPr id="66602" name="Object 31"/>
              <p:cNvGraphicFramePr>
                <a:graphicFrameLocks noChangeAspect="1"/>
              </p:cNvGraphicFramePr>
              <p:nvPr/>
            </p:nvGraphicFramePr>
            <p:xfrm>
              <a:off x="277" y="1924"/>
              <a:ext cx="184" cy="255"/>
            </p:xfrm>
            <a:graphic>
              <a:graphicData uri="http://schemas.openxmlformats.org/presentationml/2006/ole">
                <mc:AlternateContent xmlns:mc="http://schemas.openxmlformats.org/markup-compatibility/2006">
                  <mc:Choice xmlns:v="urn:schemas-microsoft-com:vml" Requires="v">
                    <p:oleObj spid="_x0000_s3287" name="" r:id="rId15" imgW="111760" imgH="172720" progId="Equation.3">
                      <p:embed/>
                    </p:oleObj>
                  </mc:Choice>
                  <mc:Fallback>
                    <p:oleObj name="" r:id="rId15" imgW="111760" imgH="172720" progId="Equation.3">
                      <p:embed/>
                      <p:pic>
                        <p:nvPicPr>
                          <p:cNvPr id="0" name="图片 3286"/>
                          <p:cNvPicPr/>
                          <p:nvPr/>
                        </p:nvPicPr>
                        <p:blipFill>
                          <a:blip r:embed="rId16"/>
                          <a:stretch>
                            <a:fillRect/>
                          </a:stretch>
                        </p:blipFill>
                        <p:spPr>
                          <a:xfrm>
                            <a:off x="277" y="1924"/>
                            <a:ext cx="184" cy="255"/>
                          </a:xfrm>
                          <a:prstGeom prst="rect">
                            <a:avLst/>
                          </a:prstGeom>
                          <a:noFill/>
                          <a:ln w="38100">
                            <a:noFill/>
                            <a:miter/>
                          </a:ln>
                        </p:spPr>
                      </p:pic>
                    </p:oleObj>
                  </mc:Fallback>
                </mc:AlternateContent>
              </a:graphicData>
            </a:graphic>
          </p:graphicFrame>
          <p:graphicFrame>
            <p:nvGraphicFramePr>
              <p:cNvPr id="66603" name="Object 32"/>
              <p:cNvGraphicFramePr>
                <a:graphicFrameLocks noChangeAspect="1"/>
              </p:cNvGraphicFramePr>
              <p:nvPr/>
            </p:nvGraphicFramePr>
            <p:xfrm>
              <a:off x="128" y="2356"/>
              <a:ext cx="368" cy="250"/>
            </p:xfrm>
            <a:graphic>
              <a:graphicData uri="http://schemas.openxmlformats.org/presentationml/2006/ole">
                <mc:AlternateContent xmlns:mc="http://schemas.openxmlformats.org/markup-compatibility/2006">
                  <mc:Choice xmlns:v="urn:schemas-microsoft-com:vml" Requires="v">
                    <p:oleObj spid="_x0000_s3288" name="" r:id="rId17" imgW="365760" imgH="172720" progId="Equation.3">
                      <p:embed/>
                    </p:oleObj>
                  </mc:Choice>
                  <mc:Fallback>
                    <p:oleObj name="" r:id="rId17" imgW="365760" imgH="172720" progId="Equation.3">
                      <p:embed/>
                      <p:pic>
                        <p:nvPicPr>
                          <p:cNvPr id="0" name="图片 3287"/>
                          <p:cNvPicPr/>
                          <p:nvPr/>
                        </p:nvPicPr>
                        <p:blipFill>
                          <a:blip r:embed="rId18"/>
                          <a:stretch>
                            <a:fillRect/>
                          </a:stretch>
                        </p:blipFill>
                        <p:spPr>
                          <a:xfrm>
                            <a:off x="128" y="2356"/>
                            <a:ext cx="368" cy="250"/>
                          </a:xfrm>
                          <a:prstGeom prst="rect">
                            <a:avLst/>
                          </a:prstGeom>
                          <a:noFill/>
                          <a:ln w="38100">
                            <a:noFill/>
                            <a:miter/>
                          </a:ln>
                        </p:spPr>
                      </p:pic>
                    </p:oleObj>
                  </mc:Fallback>
                </mc:AlternateContent>
              </a:graphicData>
            </a:graphic>
          </p:graphicFrame>
        </p:grpSp>
        <p:sp>
          <p:nvSpPr>
            <p:cNvPr id="66587" name="Line 47"/>
            <p:cNvSpPr/>
            <p:nvPr/>
          </p:nvSpPr>
          <p:spPr>
            <a:xfrm>
              <a:off x="1676400" y="6605588"/>
              <a:ext cx="3595688" cy="0"/>
            </a:xfrm>
            <a:prstGeom prst="line">
              <a:avLst/>
            </a:prstGeom>
            <a:ln w="9525" cap="flat" cmpd="sng">
              <a:solidFill>
                <a:schemeClr val="tx1"/>
              </a:solidFill>
              <a:prstDash val="lgDash"/>
              <a:headEnd type="none" w="med" len="med"/>
              <a:tailEnd type="none" w="med" len="med"/>
            </a:ln>
          </p:spPr>
        </p:sp>
      </p:grpSp>
      <p:sp>
        <p:nvSpPr>
          <p:cNvPr id="66563"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66564" name="Group 3"/>
          <p:cNvGrpSpPr/>
          <p:nvPr/>
        </p:nvGrpSpPr>
        <p:grpSpPr>
          <a:xfrm>
            <a:off x="114300" y="41275"/>
            <a:ext cx="7543800" cy="1370013"/>
            <a:chOff x="-168" y="66"/>
            <a:chExt cx="4752" cy="865"/>
          </a:xfrm>
        </p:grpSpPr>
        <p:graphicFrame>
          <p:nvGraphicFramePr>
            <p:cNvPr id="66584" name="Object 4"/>
            <p:cNvGraphicFramePr>
              <a:graphicFrameLocks noChangeAspect="1"/>
            </p:cNvGraphicFramePr>
            <p:nvPr/>
          </p:nvGraphicFramePr>
          <p:xfrm>
            <a:off x="1736" y="396"/>
            <a:ext cx="2459" cy="535"/>
          </p:xfrm>
          <a:graphic>
            <a:graphicData uri="http://schemas.openxmlformats.org/presentationml/2006/ole">
              <mc:AlternateContent xmlns:mc="http://schemas.openxmlformats.org/markup-compatibility/2006">
                <mc:Choice xmlns:v="urn:schemas-microsoft-com:vml" Requires="v">
                  <p:oleObj spid="_x0000_s3289" name="" r:id="rId19" imgW="1849120" imgH="355600" progId="Equation.3">
                    <p:embed/>
                  </p:oleObj>
                </mc:Choice>
                <mc:Fallback>
                  <p:oleObj name="" r:id="rId19" imgW="1849120" imgH="355600" progId="Equation.3">
                    <p:embed/>
                    <p:pic>
                      <p:nvPicPr>
                        <p:cNvPr id="0" name="图片 3288"/>
                        <p:cNvPicPr/>
                        <p:nvPr/>
                      </p:nvPicPr>
                      <p:blipFill>
                        <a:blip r:embed="rId20"/>
                        <a:stretch>
                          <a:fillRect/>
                        </a:stretch>
                      </p:blipFill>
                      <p:spPr>
                        <a:xfrm>
                          <a:off x="1736" y="396"/>
                          <a:ext cx="2459" cy="535"/>
                        </a:xfrm>
                        <a:prstGeom prst="rect">
                          <a:avLst/>
                        </a:prstGeom>
                        <a:noFill/>
                        <a:ln w="38100">
                          <a:noFill/>
                          <a:miter/>
                        </a:ln>
                      </p:spPr>
                    </p:pic>
                  </p:oleObj>
                </mc:Fallback>
              </mc:AlternateContent>
            </a:graphicData>
          </a:graphic>
        </p:graphicFrame>
        <p:sp>
          <p:nvSpPr>
            <p:cNvPr id="66585" name="Rectangle 4"/>
            <p:cNvSpPr/>
            <p:nvPr/>
          </p:nvSpPr>
          <p:spPr>
            <a:xfrm>
              <a:off x="-168" y="66"/>
              <a:ext cx="4752" cy="38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buClr>
                  <a:schemeClr val="accent2"/>
                </a:buClr>
                <a:buSzPct val="110000"/>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j.</a:t>
              </a:r>
              <a:r>
                <a:rPr lang="zh-CN" altLang="en-US" sz="2800" b="1" dirty="0">
                  <a:latin typeface="宋体" panose="02010600030101010101" pitchFamily="2" charset="-122"/>
                </a:rPr>
                <a:t>不稳定振荡环节</a:t>
              </a:r>
              <a:endParaRPr lang="zh-CN" altLang="en-US" sz="2800" b="1" dirty="0">
                <a:latin typeface="宋体" panose="02010600030101010101" pitchFamily="2" charset="-122"/>
              </a:endParaRPr>
            </a:p>
          </p:txBody>
        </p:sp>
      </p:grpSp>
      <p:sp>
        <p:nvSpPr>
          <p:cNvPr id="57377" name="Freeform 70"/>
          <p:cNvSpPr/>
          <p:nvPr/>
        </p:nvSpPr>
        <p:spPr>
          <a:xfrm flipV="1">
            <a:off x="1651000" y="5808663"/>
            <a:ext cx="2908300" cy="787400"/>
          </a:xfrm>
          <a:custGeom>
            <a:avLst/>
            <a:gdLst>
              <a:gd name="txL" fmla="*/ 0 w 1728"/>
              <a:gd name="txT" fmla="*/ 0 h 576"/>
              <a:gd name="txR" fmla="*/ 1728 w 1728"/>
              <a:gd name="txB" fmla="*/ 576 h 576"/>
            </a:gdLst>
            <a:ahLst/>
            <a:cxnLst>
              <a:cxn ang="0">
                <a:pos x="0" y="2147483646"/>
              </a:cxn>
              <a:cxn ang="0">
                <a:pos x="2147483646" y="2147483646"/>
              </a:cxn>
              <a:cxn ang="0">
                <a:pos x="2147483646" y="2147483646"/>
              </a:cxn>
              <a:cxn ang="0">
                <a:pos x="2147483646" y="2147483646"/>
              </a:cxn>
              <a:cxn ang="0">
                <a:pos x="2147483646" y="0"/>
              </a:cxn>
            </a:cxnLst>
            <a:rect l="txL" t="txT" r="txR" b="txB"/>
            <a:pathLst>
              <a:path w="1728" h="576">
                <a:moveTo>
                  <a:pt x="0" y="576"/>
                </a:moveTo>
                <a:cubicBezTo>
                  <a:pt x="240" y="552"/>
                  <a:pt x="480" y="528"/>
                  <a:pt x="624" y="480"/>
                </a:cubicBezTo>
                <a:cubicBezTo>
                  <a:pt x="768" y="432"/>
                  <a:pt x="792" y="344"/>
                  <a:pt x="864" y="288"/>
                </a:cubicBezTo>
                <a:cubicBezTo>
                  <a:pt x="936" y="232"/>
                  <a:pt x="912" y="192"/>
                  <a:pt x="1056" y="144"/>
                </a:cubicBezTo>
                <a:cubicBezTo>
                  <a:pt x="1200" y="96"/>
                  <a:pt x="1464" y="48"/>
                  <a:pt x="1728" y="0"/>
                </a:cubicBezTo>
              </a:path>
            </a:pathLst>
          </a:custGeom>
          <a:noFill/>
          <a:ln w="25400" cap="rnd" cmpd="sng">
            <a:solidFill>
              <a:srgbClr val="FF0000">
                <a:alpha val="100000"/>
              </a:srgbClr>
            </a:solidFill>
            <a:prstDash val="sysDot"/>
            <a:round/>
            <a:headEnd type="none" w="med" len="med"/>
            <a:tailEnd type="none" w="med" len="med"/>
          </a:ln>
        </p:spPr>
        <p:txBody>
          <a:bodyPr/>
          <a:p>
            <a:endParaRPr lang="zh-CN" altLang="en-US"/>
          </a:p>
        </p:txBody>
      </p:sp>
      <p:sp>
        <p:nvSpPr>
          <p:cNvPr id="57378" name="AutoShape 71"/>
          <p:cNvSpPr/>
          <p:nvPr/>
        </p:nvSpPr>
        <p:spPr>
          <a:xfrm>
            <a:off x="5818188" y="4486275"/>
            <a:ext cx="2209800" cy="455613"/>
          </a:xfrm>
          <a:prstGeom prst="wedgeRoundRectCallout">
            <a:avLst>
              <a:gd name="adj1" fmla="val -103755"/>
              <a:gd name="adj2" fmla="val 63171"/>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rPr>
              <a:t>不稳定振荡环节</a:t>
            </a:r>
            <a:endParaRPr lang="zh-CN" altLang="en-US" sz="2000" b="1" dirty="0">
              <a:latin typeface="Times New Roman" panose="02020603050405020304" pitchFamily="18" charset="0"/>
            </a:endParaRPr>
          </a:p>
        </p:txBody>
      </p:sp>
      <p:sp>
        <p:nvSpPr>
          <p:cNvPr id="57379" name="AutoShape 72"/>
          <p:cNvSpPr/>
          <p:nvPr/>
        </p:nvSpPr>
        <p:spPr>
          <a:xfrm>
            <a:off x="5888038" y="6165850"/>
            <a:ext cx="2068512" cy="439738"/>
          </a:xfrm>
          <a:prstGeom prst="wedgeRoundRectCallout">
            <a:avLst>
              <a:gd name="adj1" fmla="val -115236"/>
              <a:gd name="adj2" fmla="val 46389"/>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rPr>
              <a:t>稳定振荡环节</a:t>
            </a:r>
            <a:endParaRPr lang="zh-CN" altLang="en-US" sz="2000" b="1" dirty="0">
              <a:latin typeface="Times New Roman" panose="02020603050405020304" pitchFamily="18" charset="0"/>
            </a:endParaRPr>
          </a:p>
        </p:txBody>
      </p:sp>
      <p:grpSp>
        <p:nvGrpSpPr>
          <p:cNvPr id="7" name="Group 36"/>
          <p:cNvGrpSpPr/>
          <p:nvPr/>
        </p:nvGrpSpPr>
        <p:grpSpPr>
          <a:xfrm>
            <a:off x="1676400" y="3395663"/>
            <a:ext cx="2819400" cy="1104900"/>
            <a:chOff x="0" y="0"/>
            <a:chExt cx="1776" cy="696"/>
          </a:xfrm>
        </p:grpSpPr>
        <p:graphicFrame>
          <p:nvGraphicFramePr>
            <p:cNvPr id="66581" name="Object 37"/>
            <p:cNvGraphicFramePr>
              <a:graphicFrameLocks noChangeAspect="1"/>
            </p:cNvGraphicFramePr>
            <p:nvPr/>
          </p:nvGraphicFramePr>
          <p:xfrm>
            <a:off x="324" y="293"/>
            <a:ext cx="958" cy="184"/>
          </p:xfrm>
          <a:graphic>
            <a:graphicData uri="http://schemas.openxmlformats.org/presentationml/2006/ole">
              <mc:AlternateContent xmlns:mc="http://schemas.openxmlformats.org/markup-compatibility/2006">
                <mc:Choice xmlns:v="urn:schemas-microsoft-com:vml" Requires="v">
                  <p:oleObj spid="_x0000_s3283" name="" r:id="rId21" imgW="731520" imgH="111760" progId="Equation.3">
                    <p:embed/>
                  </p:oleObj>
                </mc:Choice>
                <mc:Fallback>
                  <p:oleObj name="" r:id="rId21" imgW="731520" imgH="111760" progId="Equation.3">
                    <p:embed/>
                    <p:pic>
                      <p:nvPicPr>
                        <p:cNvPr id="0" name="图片 3282"/>
                        <p:cNvPicPr/>
                        <p:nvPr/>
                      </p:nvPicPr>
                      <p:blipFill>
                        <a:blip r:embed="rId22"/>
                        <a:stretch>
                          <a:fillRect/>
                        </a:stretch>
                      </p:blipFill>
                      <p:spPr>
                        <a:xfrm>
                          <a:off x="324" y="293"/>
                          <a:ext cx="958" cy="184"/>
                        </a:xfrm>
                        <a:prstGeom prst="rect">
                          <a:avLst/>
                        </a:prstGeom>
                        <a:noFill/>
                        <a:ln w="38100">
                          <a:noFill/>
                          <a:miter/>
                        </a:ln>
                      </p:spPr>
                    </p:pic>
                  </p:oleObj>
                </mc:Fallback>
              </mc:AlternateContent>
            </a:graphicData>
          </a:graphic>
        </p:graphicFrame>
        <p:sp>
          <p:nvSpPr>
            <p:cNvPr id="66582" name="Line 68"/>
            <p:cNvSpPr/>
            <p:nvPr/>
          </p:nvSpPr>
          <p:spPr>
            <a:xfrm>
              <a:off x="0" y="0"/>
              <a:ext cx="1008" cy="0"/>
            </a:xfrm>
            <a:prstGeom prst="line">
              <a:avLst/>
            </a:prstGeom>
            <a:ln w="25400" cap="flat" cmpd="sng">
              <a:solidFill>
                <a:srgbClr val="FF0000"/>
              </a:solidFill>
              <a:prstDash val="solid"/>
              <a:headEnd type="none" w="med" len="med"/>
              <a:tailEnd type="none" w="med" len="med"/>
            </a:ln>
          </p:spPr>
        </p:sp>
        <p:sp>
          <p:nvSpPr>
            <p:cNvPr id="66583" name="Line 69"/>
            <p:cNvSpPr/>
            <p:nvPr/>
          </p:nvSpPr>
          <p:spPr>
            <a:xfrm>
              <a:off x="1008" y="0"/>
              <a:ext cx="768" cy="696"/>
            </a:xfrm>
            <a:prstGeom prst="line">
              <a:avLst/>
            </a:prstGeom>
            <a:ln w="25400" cap="flat" cmpd="sng">
              <a:solidFill>
                <a:srgbClr val="FF0000"/>
              </a:solidFill>
              <a:prstDash val="solid"/>
              <a:headEnd type="none" w="med" len="med"/>
              <a:tailEnd type="none" w="med" len="med"/>
            </a:ln>
          </p:spPr>
        </p:sp>
      </p:grpSp>
      <p:sp>
        <p:nvSpPr>
          <p:cNvPr id="57384" name="Freeform 55"/>
          <p:cNvSpPr/>
          <p:nvPr/>
        </p:nvSpPr>
        <p:spPr>
          <a:xfrm>
            <a:off x="1651000" y="5033963"/>
            <a:ext cx="2971800" cy="787400"/>
          </a:xfrm>
          <a:custGeom>
            <a:avLst/>
            <a:gdLst>
              <a:gd name="txL" fmla="*/ 0 w 1728"/>
              <a:gd name="txT" fmla="*/ 0 h 576"/>
              <a:gd name="txR" fmla="*/ 1728 w 1728"/>
              <a:gd name="txB" fmla="*/ 576 h 576"/>
            </a:gdLst>
            <a:ahLst/>
            <a:cxnLst>
              <a:cxn ang="0">
                <a:pos x="0" y="2147483646"/>
              </a:cxn>
              <a:cxn ang="0">
                <a:pos x="2147483646" y="2147483646"/>
              </a:cxn>
              <a:cxn ang="0">
                <a:pos x="2147483646" y="2147483646"/>
              </a:cxn>
              <a:cxn ang="0">
                <a:pos x="2147483646" y="2147483646"/>
              </a:cxn>
              <a:cxn ang="0">
                <a:pos x="2147483646" y="0"/>
              </a:cxn>
            </a:cxnLst>
            <a:rect l="txL" t="txT" r="txR" b="txB"/>
            <a:pathLst>
              <a:path w="1728" h="576">
                <a:moveTo>
                  <a:pt x="0" y="576"/>
                </a:moveTo>
                <a:cubicBezTo>
                  <a:pt x="240" y="552"/>
                  <a:pt x="480" y="528"/>
                  <a:pt x="624" y="480"/>
                </a:cubicBezTo>
                <a:cubicBezTo>
                  <a:pt x="768" y="432"/>
                  <a:pt x="792" y="344"/>
                  <a:pt x="864" y="288"/>
                </a:cubicBezTo>
                <a:cubicBezTo>
                  <a:pt x="936" y="232"/>
                  <a:pt x="912" y="192"/>
                  <a:pt x="1056" y="144"/>
                </a:cubicBezTo>
                <a:cubicBezTo>
                  <a:pt x="1200" y="96"/>
                  <a:pt x="1464" y="48"/>
                  <a:pt x="1728"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cxnSp>
        <p:nvCxnSpPr>
          <p:cNvPr id="40" name="直接连接符 39"/>
          <p:cNvCxnSpPr/>
          <p:nvPr/>
        </p:nvCxnSpPr>
        <p:spPr>
          <a:xfrm>
            <a:off x="4622800" y="5033963"/>
            <a:ext cx="153988" cy="0"/>
          </a:xfrm>
          <a:prstGeom prst="line">
            <a:avLst/>
          </a:prstGeom>
          <a:ln w="22225" cap="flat" cmpd="sng">
            <a:solidFill>
              <a:srgbClr val="FF3300"/>
            </a:solidFill>
            <a:prstDash val="solid"/>
            <a:headEnd type="none" w="med" len="med"/>
            <a:tailEnd type="none" w="med" len="med"/>
          </a:ln>
        </p:spPr>
      </p:cxnSp>
      <p:cxnSp>
        <p:nvCxnSpPr>
          <p:cNvPr id="41" name="直接连接符 40"/>
          <p:cNvCxnSpPr/>
          <p:nvPr/>
        </p:nvCxnSpPr>
        <p:spPr>
          <a:xfrm>
            <a:off x="4560888" y="6589713"/>
            <a:ext cx="153987" cy="0"/>
          </a:xfrm>
          <a:prstGeom prst="line">
            <a:avLst/>
          </a:prstGeom>
          <a:ln w="22225" cap="flat" cmpd="sng">
            <a:solidFill>
              <a:srgbClr val="FF3300"/>
            </a:solidFill>
            <a:prstDash val="sysDot"/>
            <a:headEnd type="none" w="med" len="med"/>
            <a:tailEnd type="none" w="med" len="med"/>
          </a:ln>
        </p:spPr>
      </p:cxnSp>
      <p:sp>
        <p:nvSpPr>
          <p:cNvPr id="66572" name="矩形 2"/>
          <p:cNvSpPr/>
          <p:nvPr/>
        </p:nvSpPr>
        <p:spPr>
          <a:xfrm>
            <a:off x="576263" y="617538"/>
            <a:ext cx="2709862" cy="6080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0"/>
              </a:spcBef>
              <a:buClr>
                <a:schemeClr val="accent2"/>
              </a:buClr>
              <a:buSzPct val="110000"/>
              <a:buFont typeface="Arial" panose="020B0604020202020204" pitchFamily="34" charset="0"/>
              <a:buNone/>
            </a:pPr>
            <a:r>
              <a:rPr lang="zh-CN" altLang="en-US" sz="2800" b="1" dirty="0">
                <a:latin typeface="宋体" panose="02010600030101010101" pitchFamily="2" charset="-122"/>
              </a:rPr>
              <a:t>其频率特性为：</a:t>
            </a:r>
            <a:endParaRPr lang="zh-CN" altLang="en-US" sz="2800" b="1" dirty="0">
              <a:latin typeface="宋体" panose="02010600030101010101" pitchFamily="2" charset="-122"/>
            </a:endParaRPr>
          </a:p>
        </p:txBody>
      </p:sp>
      <p:grpSp>
        <p:nvGrpSpPr>
          <p:cNvPr id="5" name="Group 6"/>
          <p:cNvGrpSpPr/>
          <p:nvPr/>
        </p:nvGrpSpPr>
        <p:grpSpPr>
          <a:xfrm>
            <a:off x="576263" y="79375"/>
            <a:ext cx="7605712" cy="2365375"/>
            <a:chOff x="-46" y="0"/>
            <a:chExt cx="5040" cy="1646"/>
          </a:xfrm>
        </p:grpSpPr>
        <p:sp>
          <p:nvSpPr>
            <p:cNvPr id="66574" name="AutoShape 81"/>
            <p:cNvSpPr/>
            <p:nvPr/>
          </p:nvSpPr>
          <p:spPr>
            <a:xfrm>
              <a:off x="-46" y="14"/>
              <a:ext cx="5040" cy="163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66575" name="Group 8"/>
            <p:cNvGrpSpPr/>
            <p:nvPr/>
          </p:nvGrpSpPr>
          <p:grpSpPr>
            <a:xfrm>
              <a:off x="0" y="0"/>
              <a:ext cx="4381" cy="1480"/>
              <a:chOff x="0" y="0"/>
              <a:chExt cx="4381" cy="1480"/>
            </a:xfrm>
          </p:grpSpPr>
          <p:sp>
            <p:nvSpPr>
              <p:cNvPr id="66576" name="Rectangle 83"/>
              <p:cNvSpPr/>
              <p:nvPr/>
            </p:nvSpPr>
            <p:spPr>
              <a:xfrm>
                <a:off x="0" y="0"/>
                <a:ext cx="2884"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其对数幅频特性是：</a:t>
                </a:r>
                <a:endParaRPr lang="zh-CN" altLang="en-US" sz="2600" b="1" dirty="0">
                  <a:latin typeface="宋体" panose="02010600030101010101" pitchFamily="2" charset="-122"/>
                </a:endParaRPr>
              </a:p>
            </p:txBody>
          </p:sp>
          <p:graphicFrame>
            <p:nvGraphicFramePr>
              <p:cNvPr id="66577" name="Object 10"/>
              <p:cNvGraphicFramePr>
                <a:graphicFrameLocks noChangeAspect="1"/>
              </p:cNvGraphicFramePr>
              <p:nvPr/>
            </p:nvGraphicFramePr>
            <p:xfrm>
              <a:off x="663" y="267"/>
              <a:ext cx="3718" cy="319"/>
            </p:xfrm>
            <a:graphic>
              <a:graphicData uri="http://schemas.openxmlformats.org/presentationml/2006/ole">
                <mc:AlternateContent xmlns:mc="http://schemas.openxmlformats.org/markup-compatibility/2006">
                  <mc:Choice xmlns:v="urn:schemas-microsoft-com:vml" Requires="v">
                    <p:oleObj spid="_x0000_s3284" name="" r:id="rId23" imgW="3230880" imgH="223520" progId="Equation.3">
                      <p:embed/>
                    </p:oleObj>
                  </mc:Choice>
                  <mc:Fallback>
                    <p:oleObj name="" r:id="rId23" imgW="3230880" imgH="223520" progId="Equation.3">
                      <p:embed/>
                      <p:pic>
                        <p:nvPicPr>
                          <p:cNvPr id="0" name="图片 3283"/>
                          <p:cNvPicPr/>
                          <p:nvPr/>
                        </p:nvPicPr>
                        <p:blipFill>
                          <a:blip r:embed="rId24"/>
                          <a:stretch>
                            <a:fillRect/>
                          </a:stretch>
                        </p:blipFill>
                        <p:spPr>
                          <a:xfrm>
                            <a:off x="663" y="267"/>
                            <a:ext cx="3718" cy="319"/>
                          </a:xfrm>
                          <a:prstGeom prst="rect">
                            <a:avLst/>
                          </a:prstGeom>
                          <a:noFill/>
                          <a:ln w="38100">
                            <a:noFill/>
                            <a:miter/>
                          </a:ln>
                        </p:spPr>
                      </p:pic>
                    </p:oleObj>
                  </mc:Fallback>
                </mc:AlternateContent>
              </a:graphicData>
            </a:graphic>
          </p:graphicFrame>
          <p:sp>
            <p:nvSpPr>
              <p:cNvPr id="66578" name="Rectangle 85"/>
              <p:cNvSpPr/>
              <p:nvPr/>
            </p:nvSpPr>
            <p:spPr>
              <a:xfrm>
                <a:off x="0" y="527"/>
                <a:ext cx="1383"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相频特性为：</a:t>
                </a:r>
                <a:endParaRPr lang="zh-CN" altLang="en-US" sz="2600" b="1" dirty="0">
                  <a:latin typeface="宋体" panose="02010600030101010101" pitchFamily="2" charset="-122"/>
                </a:endParaRPr>
              </a:p>
            </p:txBody>
          </p:sp>
          <p:graphicFrame>
            <p:nvGraphicFramePr>
              <p:cNvPr id="66579" name="Object 12"/>
              <p:cNvGraphicFramePr>
                <a:graphicFrameLocks noChangeAspect="1"/>
              </p:cNvGraphicFramePr>
              <p:nvPr/>
            </p:nvGraphicFramePr>
            <p:xfrm>
              <a:off x="1315" y="618"/>
              <a:ext cx="2488" cy="436"/>
            </p:xfrm>
            <a:graphic>
              <a:graphicData uri="http://schemas.openxmlformats.org/presentationml/2006/ole">
                <mc:AlternateContent xmlns:mc="http://schemas.openxmlformats.org/markup-compatibility/2006">
                  <mc:Choice xmlns:v="urn:schemas-microsoft-com:vml" Requires="v">
                    <p:oleObj spid="_x0000_s3297" name="" r:id="rId25" imgW="1960880" imgH="325120" progId="Equation.3">
                      <p:embed/>
                    </p:oleObj>
                  </mc:Choice>
                  <mc:Fallback>
                    <p:oleObj name="" r:id="rId25" imgW="1960880" imgH="325120" progId="Equation.3">
                      <p:embed/>
                      <p:pic>
                        <p:nvPicPr>
                          <p:cNvPr id="0" name="图片 3296"/>
                          <p:cNvPicPr/>
                          <p:nvPr/>
                        </p:nvPicPr>
                        <p:blipFill>
                          <a:blip r:embed="rId26"/>
                          <a:stretch>
                            <a:fillRect/>
                          </a:stretch>
                        </p:blipFill>
                        <p:spPr>
                          <a:xfrm>
                            <a:off x="1315" y="618"/>
                            <a:ext cx="2488" cy="436"/>
                          </a:xfrm>
                          <a:prstGeom prst="rect">
                            <a:avLst/>
                          </a:prstGeom>
                          <a:noFill/>
                          <a:ln w="38100">
                            <a:noFill/>
                            <a:miter/>
                          </a:ln>
                        </p:spPr>
                      </p:pic>
                    </p:oleObj>
                  </mc:Fallback>
                </mc:AlternateContent>
              </a:graphicData>
            </a:graphic>
          </p:graphicFrame>
          <p:graphicFrame>
            <p:nvGraphicFramePr>
              <p:cNvPr id="66580" name="Object 13"/>
              <p:cNvGraphicFramePr>
                <a:graphicFrameLocks noChangeAspect="1"/>
              </p:cNvGraphicFramePr>
              <p:nvPr/>
            </p:nvGraphicFramePr>
            <p:xfrm>
              <a:off x="1133" y="1044"/>
              <a:ext cx="2994" cy="436"/>
            </p:xfrm>
            <a:graphic>
              <a:graphicData uri="http://schemas.openxmlformats.org/presentationml/2006/ole">
                <mc:AlternateContent xmlns:mc="http://schemas.openxmlformats.org/markup-compatibility/2006">
                  <mc:Choice xmlns:v="urn:schemas-microsoft-com:vml" Requires="v">
                    <p:oleObj spid="_x0000_s3294" name="" r:id="rId27" imgW="2357120" imgH="325120" progId="Equation.3">
                      <p:embed/>
                    </p:oleObj>
                  </mc:Choice>
                  <mc:Fallback>
                    <p:oleObj name="" r:id="rId27" imgW="2357120" imgH="325120" progId="Equation.3">
                      <p:embed/>
                      <p:pic>
                        <p:nvPicPr>
                          <p:cNvPr id="0" name="图片 3293"/>
                          <p:cNvPicPr/>
                          <p:nvPr/>
                        </p:nvPicPr>
                        <p:blipFill>
                          <a:blip r:embed="rId28"/>
                          <a:stretch>
                            <a:fillRect/>
                          </a:stretch>
                        </p:blipFill>
                        <p:spPr>
                          <a:xfrm>
                            <a:off x="1133" y="1044"/>
                            <a:ext cx="2994" cy="436"/>
                          </a:xfrm>
                          <a:prstGeom prst="rect">
                            <a:avLst/>
                          </a:prstGeom>
                          <a:noFill/>
                          <a:ln w="38100">
                            <a:noFill/>
                            <a:miter/>
                          </a:ln>
                        </p:spPr>
                      </p:pic>
                    </p:oleObj>
                  </mc:Fallback>
                </mc:AlternateContent>
              </a:graphicData>
            </a:graphic>
          </p:graphicFrame>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7384"/>
                                        </p:tgtEl>
                                        <p:attrNameLst>
                                          <p:attrName>style.visibility</p:attrName>
                                        </p:attrNameLst>
                                      </p:cBhvr>
                                      <p:to>
                                        <p:strVal val="visible"/>
                                      </p:to>
                                    </p:set>
                                    <p:animEffect transition="in" filter="wipe(left)">
                                      <p:cBhvr>
                                        <p:cTn id="23" dur="500"/>
                                        <p:tgtEl>
                                          <p:spTgt spid="5738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378"/>
                                        </p:tgtEl>
                                        <p:attrNameLst>
                                          <p:attrName>style.visibility</p:attrName>
                                        </p:attrNameLst>
                                      </p:cBhvr>
                                      <p:to>
                                        <p:strVal val="visible"/>
                                      </p:to>
                                    </p:set>
                                    <p:animEffect transition="in" filter="wipe(left)">
                                      <p:cBhvr>
                                        <p:cTn id="32" dur="500"/>
                                        <p:tgtEl>
                                          <p:spTgt spid="573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7377"/>
                                        </p:tgtEl>
                                        <p:attrNameLst>
                                          <p:attrName>style.visibility</p:attrName>
                                        </p:attrNameLst>
                                      </p:cBhvr>
                                      <p:to>
                                        <p:strVal val="visible"/>
                                      </p:to>
                                    </p:set>
                                    <p:animEffect transition="in" filter="wipe(left)">
                                      <p:cBhvr>
                                        <p:cTn id="37" dur="500"/>
                                        <p:tgtEl>
                                          <p:spTgt spid="5737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7379"/>
                                        </p:tgtEl>
                                        <p:attrNameLst>
                                          <p:attrName>style.visibility</p:attrName>
                                        </p:attrNameLst>
                                      </p:cBhvr>
                                      <p:to>
                                        <p:strVal val="visible"/>
                                      </p:to>
                                    </p:set>
                                    <p:animEffect transition="in" filter="wipe(left)">
                                      <p:cBhvr>
                                        <p:cTn id="46" dur="500"/>
                                        <p:tgtEl>
                                          <p:spTgt spid="57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8" grpId="0" animBg="1"/>
      <p:bldP spid="5737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7587" name="Rectangle 2"/>
          <p:cNvSpPr/>
          <p:nvPr/>
        </p:nvSpPr>
        <p:spPr>
          <a:xfrm>
            <a:off x="-36512" y="0"/>
            <a:ext cx="8439150" cy="1138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3600" b="1" dirty="0">
                <a:latin typeface="Times New Roman" panose="02020603050405020304" pitchFamily="18" charset="0"/>
                <a:cs typeface="Times New Roman" panose="02020603050405020304" pitchFamily="18" charset="0"/>
              </a:rPr>
              <a:t>（</a:t>
            </a:r>
            <a:r>
              <a:rPr lang="en-US" altLang="zh-CN" sz="3600" b="1" dirty="0">
                <a:latin typeface="Times New Roman" panose="02020603050405020304" pitchFamily="18" charset="0"/>
                <a:cs typeface="Times New Roman" panose="02020603050405020304" pitchFamily="18" charset="0"/>
              </a:rPr>
              <a:t>2</a:t>
            </a:r>
            <a:r>
              <a:rPr lang="zh-CN" altLang="en-US" sz="3600" b="1" dirty="0">
                <a:latin typeface="Times New Roman" panose="02020603050405020304" pitchFamily="18" charset="0"/>
                <a:cs typeface="Times New Roman" panose="02020603050405020304" pitchFamily="18" charset="0"/>
              </a:rPr>
              <a:t>）开环系统的对数频率特性曲线</a:t>
            </a:r>
            <a:endParaRPr lang="en-US" altLang="zh-CN" sz="3600" b="1" dirty="0">
              <a:latin typeface="Times New Roman" panose="02020603050405020304" pitchFamily="18" charset="0"/>
              <a:cs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(Bode diagram of open-loop system</a:t>
            </a:r>
            <a:r>
              <a:rPr lang="zh-CN" altLang="en-US" dirty="0">
                <a:latin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sp>
        <p:nvSpPr>
          <p:cNvPr id="67588" name="Rectangle 7"/>
          <p:cNvSpPr/>
          <p:nvPr/>
        </p:nvSpPr>
        <p:spPr>
          <a:xfrm>
            <a:off x="323850" y="1122363"/>
            <a:ext cx="8820150" cy="1501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buClrTx/>
              <a:buSzTx/>
              <a:buFont typeface="Arial" panose="020B0604020202020204" pitchFamily="34" charset="0"/>
              <a:buNone/>
            </a:pPr>
            <a:r>
              <a:rPr lang="en-US" altLang="zh-CN" sz="2800" b="1" dirty="0">
                <a:solidFill>
                  <a:schemeClr val="tx1"/>
                </a:solidFill>
                <a:latin typeface="宋体" panose="02010600030101010101" pitchFamily="2" charset="-122"/>
              </a:rPr>
              <a:t>    </a:t>
            </a:r>
            <a:r>
              <a:rPr lang="en-US" altLang="zh-CN" sz="2800" i="1" dirty="0">
                <a:latin typeface="Times New Roman" panose="02020603050405020304" pitchFamily="18" charset="0"/>
                <a:cs typeface="Times New Roman" panose="02020603050405020304" pitchFamily="18" charset="0"/>
              </a:rPr>
              <a:t>n</a:t>
            </a:r>
            <a:r>
              <a:rPr lang="zh-CN" altLang="en-US" sz="2800" b="1" dirty="0">
                <a:latin typeface="宋体" panose="02010600030101010101" pitchFamily="2" charset="-122"/>
              </a:rPr>
              <a:t>个典型环节串联组成的开环系统的对数幅频特性曲线和对数相频特性曲线可由各典型环节相应的曲线叠加得到。</a:t>
            </a:r>
            <a:endParaRPr lang="zh-CN" altLang="en-US" sz="2800" b="1" dirty="0">
              <a:latin typeface="宋体" panose="02010600030101010101" pitchFamily="2" charset="-122"/>
            </a:endParaRPr>
          </a:p>
        </p:txBody>
      </p:sp>
      <p:sp>
        <p:nvSpPr>
          <p:cNvPr id="58373" name="Rectangle 17"/>
          <p:cNvSpPr/>
          <p:nvPr/>
        </p:nvSpPr>
        <p:spPr>
          <a:xfrm>
            <a:off x="304800" y="2590800"/>
            <a:ext cx="8839200" cy="1501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0"/>
              </a:spcBef>
              <a:buClrTx/>
              <a:buSzTx/>
              <a:buFont typeface="Arial" panose="020B0604020202020204" pitchFamily="34" charset="0"/>
              <a:buNone/>
            </a:pPr>
            <a:r>
              <a:rPr lang="en-US" altLang="zh-CN" sz="2800" b="1" dirty="0">
                <a:solidFill>
                  <a:schemeClr val="tx1"/>
                </a:solidFill>
                <a:latin typeface="宋体" panose="02010600030101010101" pitchFamily="2" charset="-122"/>
              </a:rPr>
              <a:t>    </a:t>
            </a:r>
            <a:r>
              <a:rPr lang="en-US" altLang="zh-CN" sz="2800" i="1" dirty="0">
                <a:latin typeface="Times New Roman" panose="02020603050405020304" pitchFamily="18" charset="0"/>
                <a:cs typeface="Times New Roman" panose="02020603050405020304" pitchFamily="18" charset="0"/>
              </a:rPr>
              <a:t>L</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ω</a:t>
            </a:r>
            <a:r>
              <a:rPr lang="en-US" altLang="zh-CN" sz="2800" dirty="0">
                <a:latin typeface="Times New Roman" panose="02020603050405020304" pitchFamily="18" charset="0"/>
                <a:cs typeface="Times New Roman" panose="02020603050405020304" pitchFamily="18" charset="0"/>
              </a:rPr>
              <a:t>)</a:t>
            </a:r>
            <a:r>
              <a:rPr lang="zh-CN" altLang="en-US" sz="2800" b="1" dirty="0">
                <a:latin typeface="宋体" panose="02010600030101010101" pitchFamily="2" charset="-122"/>
              </a:rPr>
              <a:t>的渐近线是由一些直线段组成的，由低频段向高频段延伸时，每经过一个转折频率，直线段的斜率就相应的改变一次。</a:t>
            </a:r>
            <a:endParaRPr lang="zh-CN" altLang="en-US" sz="2800" b="1" dirty="0">
              <a:latin typeface="宋体" panose="02010600030101010101" pitchFamily="2" charset="-122"/>
            </a:endParaRPr>
          </a:p>
        </p:txBody>
      </p:sp>
      <p:grpSp>
        <p:nvGrpSpPr>
          <p:cNvPr id="2" name="Group 6"/>
          <p:cNvGrpSpPr/>
          <p:nvPr/>
        </p:nvGrpSpPr>
        <p:grpSpPr>
          <a:xfrm>
            <a:off x="-36512" y="4221163"/>
            <a:ext cx="9398000" cy="1676400"/>
            <a:chOff x="0" y="0"/>
            <a:chExt cx="5473" cy="1056"/>
          </a:xfrm>
        </p:grpSpPr>
        <p:sp>
          <p:nvSpPr>
            <p:cNvPr id="67591" name="AutoShape 19"/>
            <p:cNvSpPr/>
            <p:nvPr/>
          </p:nvSpPr>
          <p:spPr>
            <a:xfrm>
              <a:off x="1" y="0"/>
              <a:ext cx="5472" cy="1056"/>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b="1" dirty="0">
                <a:solidFill>
                  <a:schemeClr val="tx1"/>
                </a:solidFill>
              </a:endParaRPr>
            </a:p>
          </p:txBody>
        </p:sp>
        <p:sp>
          <p:nvSpPr>
            <p:cNvPr id="67592" name="Rectangle 20"/>
            <p:cNvSpPr/>
            <p:nvPr/>
          </p:nvSpPr>
          <p:spPr>
            <a:xfrm>
              <a:off x="0" y="313"/>
              <a:ext cx="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经过一个</a:t>
              </a:r>
              <a:endParaRPr lang="zh-CN" altLang="en-US" sz="2800" b="1" dirty="0">
                <a:latin typeface="宋体" panose="02010600030101010101" pitchFamily="2" charset="-122"/>
              </a:endParaRPr>
            </a:p>
          </p:txBody>
        </p:sp>
        <p:sp>
          <p:nvSpPr>
            <p:cNvPr id="67593" name="AutoShape 21"/>
            <p:cNvSpPr/>
            <p:nvPr/>
          </p:nvSpPr>
          <p:spPr>
            <a:xfrm>
              <a:off x="1065" y="160"/>
              <a:ext cx="143" cy="720"/>
            </a:xfrm>
            <a:prstGeom prst="leftBrace">
              <a:avLst>
                <a:gd name="adj1" fmla="val 41958"/>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7594" name="Rectangle 22"/>
            <p:cNvSpPr/>
            <p:nvPr/>
          </p:nvSpPr>
          <p:spPr>
            <a:xfrm>
              <a:off x="1140" y="51"/>
              <a:ext cx="1355"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比例微分环节</a:t>
              </a:r>
              <a:endParaRPr lang="zh-CN" altLang="en-US" sz="2800" b="1" dirty="0">
                <a:latin typeface="宋体" panose="02010600030101010101" pitchFamily="2" charset="-122"/>
              </a:endParaRPr>
            </a:p>
          </p:txBody>
        </p:sp>
        <p:sp>
          <p:nvSpPr>
            <p:cNvPr id="67595" name="Rectangle 23"/>
            <p:cNvSpPr/>
            <p:nvPr/>
          </p:nvSpPr>
          <p:spPr>
            <a:xfrm>
              <a:off x="1140" y="369"/>
              <a:ext cx="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惯性环节</a:t>
              </a:r>
              <a:endParaRPr lang="zh-CN" altLang="en-US" sz="2800" b="1" dirty="0">
                <a:latin typeface="宋体" panose="02010600030101010101" pitchFamily="2" charset="-122"/>
              </a:endParaRPr>
            </a:p>
          </p:txBody>
        </p:sp>
        <p:sp>
          <p:nvSpPr>
            <p:cNvPr id="67596" name="Rectangle 24"/>
            <p:cNvSpPr/>
            <p:nvPr/>
          </p:nvSpPr>
          <p:spPr>
            <a:xfrm>
              <a:off x="1140" y="674"/>
              <a:ext cx="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振荡环节</a:t>
              </a:r>
              <a:endParaRPr lang="zh-CN" altLang="en-US" sz="2800" b="1" dirty="0">
                <a:latin typeface="宋体" panose="02010600030101010101" pitchFamily="2" charset="-122"/>
              </a:endParaRPr>
            </a:p>
          </p:txBody>
        </p:sp>
        <p:sp>
          <p:nvSpPr>
            <p:cNvPr id="67597" name="AutoShape 25"/>
            <p:cNvSpPr/>
            <p:nvPr/>
          </p:nvSpPr>
          <p:spPr>
            <a:xfrm>
              <a:off x="2324" y="398"/>
              <a:ext cx="288" cy="288"/>
            </a:xfrm>
            <a:prstGeom prst="rightArrow">
              <a:avLst>
                <a:gd name="adj1" fmla="val 50000"/>
                <a:gd name="adj2" fmla="val 25000"/>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7598" name="Rectangle 26"/>
            <p:cNvSpPr/>
            <p:nvPr/>
          </p:nvSpPr>
          <p:spPr>
            <a:xfrm>
              <a:off x="2576" y="356"/>
              <a:ext cx="993"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转折频率</a:t>
              </a:r>
              <a:endParaRPr lang="zh-CN" altLang="en-US" sz="2800" b="1" dirty="0">
                <a:latin typeface="宋体" panose="02010600030101010101" pitchFamily="2" charset="-122"/>
              </a:endParaRPr>
            </a:p>
          </p:txBody>
        </p:sp>
        <p:sp>
          <p:nvSpPr>
            <p:cNvPr id="67599" name="AutoShape 27"/>
            <p:cNvSpPr/>
            <p:nvPr/>
          </p:nvSpPr>
          <p:spPr>
            <a:xfrm>
              <a:off x="3633" y="184"/>
              <a:ext cx="119" cy="720"/>
            </a:xfrm>
            <a:prstGeom prst="leftBrace">
              <a:avLst>
                <a:gd name="adj1" fmla="val 5042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67600" name="Rectangle 28"/>
            <p:cNvSpPr/>
            <p:nvPr/>
          </p:nvSpPr>
          <p:spPr>
            <a:xfrm>
              <a:off x="3688" y="49"/>
              <a:ext cx="135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增加</a:t>
              </a:r>
              <a:r>
                <a:rPr lang="en-US" altLang="zh-CN" sz="2800" dirty="0">
                  <a:latin typeface="Times New Roman" panose="02020603050405020304" pitchFamily="18" charset="0"/>
                  <a:cs typeface="Times New Roman" panose="02020603050405020304" pitchFamily="18" charset="0"/>
                </a:rPr>
                <a:t>20dB/dec</a:t>
              </a:r>
              <a:endParaRPr lang="en-US" altLang="zh-CN" sz="2800" dirty="0">
                <a:latin typeface="Times New Roman" panose="02020603050405020304" pitchFamily="18" charset="0"/>
                <a:ea typeface="Times New Roman" panose="02020603050405020304" pitchFamily="18" charset="0"/>
              </a:endParaRPr>
            </a:p>
          </p:txBody>
        </p:sp>
        <p:sp>
          <p:nvSpPr>
            <p:cNvPr id="67601" name="Rectangle 29"/>
            <p:cNvSpPr/>
            <p:nvPr/>
          </p:nvSpPr>
          <p:spPr>
            <a:xfrm>
              <a:off x="3685" y="337"/>
              <a:ext cx="1398"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增加</a:t>
              </a:r>
              <a:r>
                <a:rPr lang="en-US" altLang="zh-CN" sz="2800" dirty="0">
                  <a:latin typeface="Times New Roman" panose="02020603050405020304" pitchFamily="18" charset="0"/>
                  <a:cs typeface="Times New Roman" panose="02020603050405020304" pitchFamily="18" charset="0"/>
                </a:rPr>
                <a:t>-20dB/dec</a:t>
              </a:r>
              <a:endParaRPr lang="en-US" altLang="zh-CN" sz="2800" dirty="0">
                <a:latin typeface="Times New Roman" panose="02020603050405020304" pitchFamily="18" charset="0"/>
                <a:ea typeface="Times New Roman" panose="02020603050405020304" pitchFamily="18" charset="0"/>
              </a:endParaRPr>
            </a:p>
          </p:txBody>
        </p:sp>
        <p:sp>
          <p:nvSpPr>
            <p:cNvPr id="67602" name="Rectangle 30"/>
            <p:cNvSpPr/>
            <p:nvPr/>
          </p:nvSpPr>
          <p:spPr>
            <a:xfrm>
              <a:off x="3685" y="625"/>
              <a:ext cx="1398"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增加</a:t>
              </a:r>
              <a:r>
                <a:rPr lang="en-US" altLang="zh-CN" sz="2800" dirty="0">
                  <a:latin typeface="Times New Roman" panose="02020603050405020304" pitchFamily="18" charset="0"/>
                  <a:cs typeface="Times New Roman" panose="02020603050405020304" pitchFamily="18" charset="0"/>
                </a:rPr>
                <a:t>-40dB/dec</a:t>
              </a:r>
              <a:endParaRPr lang="en-US" altLang="zh-CN" sz="2800" dirty="0">
                <a:latin typeface="Times New Roman" panose="02020603050405020304" pitchFamily="18" charset="0"/>
                <a:ea typeface="Times New Roman" panose="02020603050405020304" pitchFamily="18" charset="0"/>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 calcmode="lin" valueType="num">
                                      <p:cBhvr additive="base">
                                        <p:cTn id="7" dur="500" fill="hold"/>
                                        <p:tgtEl>
                                          <p:spTgt spid="58373"/>
                                        </p:tgtEl>
                                        <p:attrNameLst>
                                          <p:attrName>ppt_x</p:attrName>
                                        </p:attrNameLst>
                                      </p:cBhvr>
                                      <p:tavLst>
                                        <p:tav tm="0">
                                          <p:val>
                                            <p:strVal val="0-#ppt_w/2"/>
                                          </p:val>
                                        </p:tav>
                                        <p:tav tm="100000">
                                          <p:val>
                                            <p:strVal val="#ppt_x"/>
                                          </p:val>
                                        </p:tav>
                                      </p:tavLst>
                                    </p:anim>
                                    <p:anim calcmode="lin" valueType="num">
                                      <p:cBhvr additive="base">
                                        <p:cTn id="8" dur="500" fill="hold"/>
                                        <p:tgtEl>
                                          <p:spTgt spid="583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914400" y="2540000"/>
            <a:ext cx="7185025" cy="601663"/>
            <a:chOff x="576" y="1041"/>
            <a:chExt cx="5236" cy="454"/>
          </a:xfrm>
        </p:grpSpPr>
        <p:sp>
          <p:nvSpPr>
            <p:cNvPr id="68699" name="Rectangle 3"/>
            <p:cNvSpPr/>
            <p:nvPr/>
          </p:nvSpPr>
          <p:spPr>
            <a:xfrm>
              <a:off x="576" y="1056"/>
              <a:ext cx="427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三个转折频率分别是</a:t>
              </a:r>
              <a:endParaRPr lang="zh-CN" altLang="en-US" b="1" dirty="0">
                <a:latin typeface="宋体" panose="02010600030101010101" pitchFamily="2" charset="-122"/>
              </a:endParaRPr>
            </a:p>
          </p:txBody>
        </p:sp>
        <p:graphicFrame>
          <p:nvGraphicFramePr>
            <p:cNvPr id="68700" name="Object 4"/>
            <p:cNvGraphicFramePr>
              <a:graphicFrameLocks noChangeAspect="1"/>
            </p:cNvGraphicFramePr>
            <p:nvPr/>
          </p:nvGraphicFramePr>
          <p:xfrm>
            <a:off x="3399" y="1041"/>
            <a:ext cx="2413" cy="454"/>
          </p:xfrm>
          <a:graphic>
            <a:graphicData uri="http://schemas.openxmlformats.org/presentationml/2006/ole">
              <mc:AlternateContent xmlns:mc="http://schemas.openxmlformats.org/markup-compatibility/2006">
                <mc:Choice xmlns:v="urn:schemas-microsoft-com:vml" Requires="v">
                  <p:oleObj spid="_x0000_s3295" name="" r:id="rId1" imgW="1587500" imgH="254000" progId="Equation.DSMT4">
                    <p:embed/>
                  </p:oleObj>
                </mc:Choice>
                <mc:Fallback>
                  <p:oleObj name="" r:id="rId1" imgW="1587500" imgH="254000" progId="Equation.DSMT4">
                    <p:embed/>
                    <p:pic>
                      <p:nvPicPr>
                        <p:cNvPr id="0" name="图片 3294"/>
                        <p:cNvPicPr/>
                        <p:nvPr/>
                      </p:nvPicPr>
                      <p:blipFill>
                        <a:blip r:embed="rId2"/>
                        <a:stretch>
                          <a:fillRect/>
                        </a:stretch>
                      </p:blipFill>
                      <p:spPr>
                        <a:xfrm>
                          <a:off x="3399" y="1041"/>
                          <a:ext cx="2413" cy="454"/>
                        </a:xfrm>
                        <a:prstGeom prst="rect">
                          <a:avLst/>
                        </a:prstGeom>
                        <a:noFill/>
                        <a:ln w="38100">
                          <a:noFill/>
                          <a:miter/>
                        </a:ln>
                      </p:spPr>
                    </p:pic>
                  </p:oleObj>
                </mc:Fallback>
              </mc:AlternateContent>
            </a:graphicData>
          </a:graphic>
        </p:graphicFrame>
      </p:grpSp>
      <p:grpSp>
        <p:nvGrpSpPr>
          <p:cNvPr id="68611" name="Group 5"/>
          <p:cNvGrpSpPr/>
          <p:nvPr/>
        </p:nvGrpSpPr>
        <p:grpSpPr>
          <a:xfrm>
            <a:off x="304800" y="-68262"/>
            <a:ext cx="8458200" cy="1744662"/>
            <a:chOff x="192" y="1267"/>
            <a:chExt cx="5328" cy="1099"/>
          </a:xfrm>
        </p:grpSpPr>
        <p:sp>
          <p:nvSpPr>
            <p:cNvPr id="68697" name="Rectangle 6"/>
            <p:cNvSpPr/>
            <p:nvPr/>
          </p:nvSpPr>
          <p:spPr>
            <a:xfrm>
              <a:off x="192" y="1267"/>
              <a:ext cx="5328" cy="64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0"/>
                </a:spcBef>
                <a:buClrTx/>
                <a:buSzTx/>
                <a:buFontTx/>
                <a:buNone/>
              </a:pPr>
              <a:r>
                <a:rPr lang="zh-CN" altLang="en-US" b="1" dirty="0">
                  <a:latin typeface="宋体" panose="02010600030101010101" pitchFamily="2" charset="-122"/>
                </a:rPr>
                <a:t>例</a:t>
              </a:r>
              <a:r>
                <a:rPr lang="en-US" altLang="zh-CN" b="1" dirty="0">
                  <a:latin typeface="Times New Roman" panose="02020603050405020304" pitchFamily="18" charset="0"/>
                </a:rPr>
                <a:t>5.9 </a:t>
              </a:r>
              <a:r>
                <a:rPr lang="zh-CN" altLang="en-US" b="1" dirty="0">
                  <a:latin typeface="宋体" panose="02010600030101010101" pitchFamily="2" charset="-122"/>
                </a:rPr>
                <a:t>已知控制系统的开环传递函数如下，试绘制系统</a:t>
              </a:r>
              <a:r>
                <a:rPr lang="en-US" altLang="zh-CN" b="1" dirty="0">
                  <a:latin typeface="宋体" panose="02010600030101010101" pitchFamily="2" charset="-122"/>
                </a:rPr>
                <a:t>Bode</a:t>
              </a:r>
              <a:r>
                <a:rPr lang="zh-CN" altLang="en-US" b="1" dirty="0">
                  <a:latin typeface="宋体" panose="02010600030101010101" pitchFamily="2" charset="-122"/>
                </a:rPr>
                <a:t>图</a:t>
              </a:r>
              <a:endParaRPr lang="zh-CN" altLang="en-US" b="1" dirty="0">
                <a:latin typeface="宋体" panose="02010600030101010101" pitchFamily="2" charset="-122"/>
              </a:endParaRPr>
            </a:p>
          </p:txBody>
        </p:sp>
        <p:graphicFrame>
          <p:nvGraphicFramePr>
            <p:cNvPr id="68698" name="Object 7"/>
            <p:cNvGraphicFramePr>
              <a:graphicFrameLocks noChangeAspect="1"/>
            </p:cNvGraphicFramePr>
            <p:nvPr/>
          </p:nvGraphicFramePr>
          <p:xfrm>
            <a:off x="720" y="1741"/>
            <a:ext cx="3914" cy="625"/>
          </p:xfrm>
          <a:graphic>
            <a:graphicData uri="http://schemas.openxmlformats.org/presentationml/2006/ole">
              <mc:AlternateContent xmlns:mc="http://schemas.openxmlformats.org/markup-compatibility/2006">
                <mc:Choice xmlns:v="urn:schemas-microsoft-com:vml" Requires="v">
                  <p:oleObj spid="_x0000_s3296" name="" r:id="rId3" imgW="3403600" imgH="419100" progId="Equation.3">
                    <p:embed/>
                  </p:oleObj>
                </mc:Choice>
                <mc:Fallback>
                  <p:oleObj name="" r:id="rId3" imgW="3403600" imgH="419100" progId="Equation.3">
                    <p:embed/>
                    <p:pic>
                      <p:nvPicPr>
                        <p:cNvPr id="0" name="图片 3295"/>
                        <p:cNvPicPr/>
                        <p:nvPr/>
                      </p:nvPicPr>
                      <p:blipFill>
                        <a:blip r:embed="rId4"/>
                        <a:stretch>
                          <a:fillRect/>
                        </a:stretch>
                      </p:blipFill>
                      <p:spPr>
                        <a:xfrm>
                          <a:off x="720" y="1741"/>
                          <a:ext cx="3914" cy="625"/>
                        </a:xfrm>
                        <a:prstGeom prst="rect">
                          <a:avLst/>
                        </a:prstGeom>
                        <a:noFill/>
                        <a:ln w="38100">
                          <a:noFill/>
                          <a:miter/>
                        </a:ln>
                      </p:spPr>
                    </p:pic>
                  </p:oleObj>
                </mc:Fallback>
              </mc:AlternateContent>
            </a:graphicData>
          </a:graphic>
        </p:graphicFrame>
      </p:grpSp>
      <p:sp>
        <p:nvSpPr>
          <p:cNvPr id="323592" name="AutoShape 8"/>
          <p:cNvSpPr/>
          <p:nvPr/>
        </p:nvSpPr>
        <p:spPr>
          <a:xfrm>
            <a:off x="1447800" y="228600"/>
            <a:ext cx="1295400" cy="609600"/>
          </a:xfrm>
          <a:prstGeom prst="wedgeRoundRectCallout">
            <a:avLst>
              <a:gd name="adj1" fmla="val 117523"/>
              <a:gd name="adj2" fmla="val 133856"/>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r>
              <a:rPr lang="zh-CN" altLang="en-US" dirty="0">
                <a:latin typeface="Times New Roman" panose="02020603050405020304" pitchFamily="18" charset="0"/>
              </a:rPr>
              <a:t>惯性</a:t>
            </a:r>
            <a:endParaRPr lang="zh-CN" altLang="en-US" dirty="0">
              <a:latin typeface="Times New Roman" panose="02020603050405020304" pitchFamily="18" charset="0"/>
            </a:endParaRPr>
          </a:p>
        </p:txBody>
      </p:sp>
      <p:sp>
        <p:nvSpPr>
          <p:cNvPr id="323593" name="AutoShape 9"/>
          <p:cNvSpPr/>
          <p:nvPr/>
        </p:nvSpPr>
        <p:spPr>
          <a:xfrm>
            <a:off x="152400" y="533400"/>
            <a:ext cx="1143000" cy="609600"/>
          </a:xfrm>
          <a:prstGeom prst="wedgeRoundRectCallout">
            <a:avLst>
              <a:gd name="adj1" fmla="val 197639"/>
              <a:gd name="adj2" fmla="val 101301"/>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r>
              <a:rPr lang="zh-CN" altLang="en-US" dirty="0">
                <a:latin typeface="Times New Roman" panose="02020603050405020304" pitchFamily="18" charset="0"/>
              </a:rPr>
              <a:t>积分</a:t>
            </a:r>
            <a:endParaRPr lang="zh-CN" altLang="en-US" dirty="0">
              <a:latin typeface="Times New Roman" panose="02020603050405020304" pitchFamily="18" charset="0"/>
            </a:endParaRPr>
          </a:p>
        </p:txBody>
      </p:sp>
      <p:sp>
        <p:nvSpPr>
          <p:cNvPr id="323594" name="AutoShape 10"/>
          <p:cNvSpPr/>
          <p:nvPr/>
        </p:nvSpPr>
        <p:spPr>
          <a:xfrm>
            <a:off x="3276600" y="152400"/>
            <a:ext cx="1143000" cy="609600"/>
          </a:xfrm>
          <a:prstGeom prst="wedgeRoundRectCallout">
            <a:avLst>
              <a:gd name="adj1" fmla="val 45278"/>
              <a:gd name="adj2" fmla="val 80468"/>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r>
              <a:rPr lang="zh-CN" altLang="en-US" dirty="0">
                <a:latin typeface="Times New Roman" panose="02020603050405020304" pitchFamily="18" charset="0"/>
              </a:rPr>
              <a:t>比例</a:t>
            </a:r>
            <a:endParaRPr lang="zh-CN" altLang="en-US" dirty="0">
              <a:latin typeface="Times New Roman" panose="02020603050405020304" pitchFamily="18" charset="0"/>
            </a:endParaRPr>
          </a:p>
        </p:txBody>
      </p:sp>
      <p:sp>
        <p:nvSpPr>
          <p:cNvPr id="323595" name="AutoShape 11"/>
          <p:cNvSpPr/>
          <p:nvPr/>
        </p:nvSpPr>
        <p:spPr>
          <a:xfrm>
            <a:off x="5181600" y="152400"/>
            <a:ext cx="1981200" cy="609600"/>
          </a:xfrm>
          <a:prstGeom prst="wedgeRoundRectCallout">
            <a:avLst>
              <a:gd name="adj1" fmla="val -58574"/>
              <a:gd name="adj2" fmla="val 71356"/>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Times New Roman" panose="02020603050405020304" pitchFamily="18" charset="0"/>
              </a:rPr>
              <a:t>一阶微分</a:t>
            </a:r>
            <a:endParaRPr lang="zh-CN" altLang="en-US" dirty="0">
              <a:latin typeface="Times New Roman" panose="02020603050405020304" pitchFamily="18" charset="0"/>
            </a:endParaRPr>
          </a:p>
        </p:txBody>
      </p:sp>
      <p:sp>
        <p:nvSpPr>
          <p:cNvPr id="323596" name="AutoShape 12"/>
          <p:cNvSpPr/>
          <p:nvPr/>
        </p:nvSpPr>
        <p:spPr>
          <a:xfrm>
            <a:off x="7391400" y="533400"/>
            <a:ext cx="1143000" cy="609600"/>
          </a:xfrm>
          <a:prstGeom prst="wedgeRoundRectCallout">
            <a:avLst>
              <a:gd name="adj1" fmla="val -82778"/>
              <a:gd name="adj2" fmla="val 110417"/>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Tx/>
              <a:buNone/>
            </a:pPr>
            <a:r>
              <a:rPr lang="zh-CN" altLang="en-US" dirty="0">
                <a:latin typeface="Times New Roman" panose="02020603050405020304" pitchFamily="18" charset="0"/>
              </a:rPr>
              <a:t>振荡</a:t>
            </a:r>
            <a:endParaRPr lang="zh-CN" altLang="en-US" dirty="0">
              <a:latin typeface="Times New Roman" panose="02020603050405020304" pitchFamily="18" charset="0"/>
            </a:endParaRPr>
          </a:p>
        </p:txBody>
      </p:sp>
      <p:sp>
        <p:nvSpPr>
          <p:cNvPr id="323597" name="Rectangle 13"/>
          <p:cNvSpPr/>
          <p:nvPr/>
        </p:nvSpPr>
        <p:spPr>
          <a:xfrm>
            <a:off x="76200" y="2468563"/>
            <a:ext cx="1524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解：</a:t>
            </a:r>
            <a:endParaRPr lang="zh-CN" altLang="en-US" b="1" dirty="0">
              <a:latin typeface="宋体" panose="02010600030101010101" pitchFamily="2" charset="-122"/>
            </a:endParaRPr>
          </a:p>
        </p:txBody>
      </p:sp>
      <p:grpSp>
        <p:nvGrpSpPr>
          <p:cNvPr id="4" name="Group 14"/>
          <p:cNvGrpSpPr/>
          <p:nvPr/>
        </p:nvGrpSpPr>
        <p:grpSpPr>
          <a:xfrm>
            <a:off x="396875" y="3048000"/>
            <a:ext cx="5638800" cy="3733800"/>
            <a:chOff x="240" y="1920"/>
            <a:chExt cx="3552" cy="2352"/>
          </a:xfrm>
        </p:grpSpPr>
        <p:sp>
          <p:nvSpPr>
            <p:cNvPr id="68662" name="AutoShape 15"/>
            <p:cNvSpPr/>
            <p:nvPr/>
          </p:nvSpPr>
          <p:spPr>
            <a:xfrm>
              <a:off x="240" y="1920"/>
              <a:ext cx="3552" cy="2352"/>
            </a:xfrm>
            <a:prstGeom prst="roundRect">
              <a:avLst>
                <a:gd name="adj" fmla="val 16667"/>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68663" name="Line 16"/>
            <p:cNvSpPr/>
            <p:nvPr/>
          </p:nvSpPr>
          <p:spPr>
            <a:xfrm>
              <a:off x="912" y="3592"/>
              <a:ext cx="2592" cy="0"/>
            </a:xfrm>
            <a:prstGeom prst="line">
              <a:avLst/>
            </a:prstGeom>
            <a:ln w="9525" cap="flat" cmpd="sng">
              <a:solidFill>
                <a:schemeClr val="tx1"/>
              </a:solidFill>
              <a:prstDash val="solid"/>
              <a:headEnd type="none" w="med" len="med"/>
              <a:tailEnd type="triangle" w="med" len="med"/>
            </a:ln>
          </p:spPr>
        </p:sp>
        <p:sp>
          <p:nvSpPr>
            <p:cNvPr id="68664" name="Line 17"/>
            <p:cNvSpPr/>
            <p:nvPr/>
          </p:nvSpPr>
          <p:spPr>
            <a:xfrm flipV="1">
              <a:off x="912" y="2008"/>
              <a:ext cx="0" cy="1584"/>
            </a:xfrm>
            <a:prstGeom prst="line">
              <a:avLst/>
            </a:prstGeom>
            <a:ln w="9525" cap="flat" cmpd="sng">
              <a:solidFill>
                <a:schemeClr val="tx1"/>
              </a:solidFill>
              <a:prstDash val="solid"/>
              <a:headEnd type="none" w="med" len="med"/>
              <a:tailEnd type="triangle" w="med" len="med"/>
            </a:ln>
          </p:spPr>
        </p:sp>
        <p:sp>
          <p:nvSpPr>
            <p:cNvPr id="68665" name="Line 18"/>
            <p:cNvSpPr/>
            <p:nvPr/>
          </p:nvSpPr>
          <p:spPr>
            <a:xfrm flipV="1">
              <a:off x="1680" y="3496"/>
              <a:ext cx="0" cy="96"/>
            </a:xfrm>
            <a:prstGeom prst="line">
              <a:avLst/>
            </a:prstGeom>
            <a:ln w="9525" cap="flat" cmpd="sng">
              <a:solidFill>
                <a:schemeClr val="tx1"/>
              </a:solidFill>
              <a:prstDash val="solid"/>
              <a:headEnd type="none" w="med" len="med"/>
              <a:tailEnd type="none" w="med" len="med"/>
            </a:ln>
          </p:spPr>
        </p:sp>
        <p:sp>
          <p:nvSpPr>
            <p:cNvPr id="68666" name="Line 19"/>
            <p:cNvSpPr/>
            <p:nvPr/>
          </p:nvSpPr>
          <p:spPr>
            <a:xfrm flipV="1">
              <a:off x="2496" y="3496"/>
              <a:ext cx="0" cy="96"/>
            </a:xfrm>
            <a:prstGeom prst="line">
              <a:avLst/>
            </a:prstGeom>
            <a:ln w="9525" cap="flat" cmpd="sng">
              <a:solidFill>
                <a:schemeClr val="tx1"/>
              </a:solidFill>
              <a:prstDash val="solid"/>
              <a:headEnd type="none" w="med" len="med"/>
              <a:tailEnd type="none" w="med" len="med"/>
            </a:ln>
          </p:spPr>
        </p:sp>
        <p:sp>
          <p:nvSpPr>
            <p:cNvPr id="68667" name="Line 20"/>
            <p:cNvSpPr/>
            <p:nvPr/>
          </p:nvSpPr>
          <p:spPr>
            <a:xfrm flipV="1">
              <a:off x="3264" y="3496"/>
              <a:ext cx="0" cy="96"/>
            </a:xfrm>
            <a:prstGeom prst="line">
              <a:avLst/>
            </a:prstGeom>
            <a:ln w="9525" cap="flat" cmpd="sng">
              <a:solidFill>
                <a:schemeClr val="tx1"/>
              </a:solidFill>
              <a:prstDash val="solid"/>
              <a:headEnd type="none" w="med" len="med"/>
              <a:tailEnd type="none" w="med" len="med"/>
            </a:ln>
          </p:spPr>
        </p:sp>
        <p:sp>
          <p:nvSpPr>
            <p:cNvPr id="68668" name="Line 21"/>
            <p:cNvSpPr/>
            <p:nvPr/>
          </p:nvSpPr>
          <p:spPr>
            <a:xfrm>
              <a:off x="912" y="3304"/>
              <a:ext cx="96" cy="0"/>
            </a:xfrm>
            <a:prstGeom prst="line">
              <a:avLst/>
            </a:prstGeom>
            <a:ln w="9525" cap="flat" cmpd="sng">
              <a:solidFill>
                <a:schemeClr val="tx1"/>
              </a:solidFill>
              <a:prstDash val="solid"/>
              <a:headEnd type="none" w="med" len="med"/>
              <a:tailEnd type="none" w="med" len="med"/>
            </a:ln>
          </p:spPr>
        </p:sp>
        <p:sp>
          <p:nvSpPr>
            <p:cNvPr id="68669" name="Line 22"/>
            <p:cNvSpPr/>
            <p:nvPr/>
          </p:nvSpPr>
          <p:spPr>
            <a:xfrm>
              <a:off x="912" y="3016"/>
              <a:ext cx="96" cy="0"/>
            </a:xfrm>
            <a:prstGeom prst="line">
              <a:avLst/>
            </a:prstGeom>
            <a:ln w="9525" cap="flat" cmpd="sng">
              <a:solidFill>
                <a:schemeClr val="tx1"/>
              </a:solidFill>
              <a:prstDash val="solid"/>
              <a:headEnd type="none" w="med" len="med"/>
              <a:tailEnd type="none" w="med" len="med"/>
            </a:ln>
          </p:spPr>
        </p:sp>
        <p:sp>
          <p:nvSpPr>
            <p:cNvPr id="68670" name="Line 23"/>
            <p:cNvSpPr/>
            <p:nvPr/>
          </p:nvSpPr>
          <p:spPr>
            <a:xfrm>
              <a:off x="912" y="2728"/>
              <a:ext cx="96" cy="0"/>
            </a:xfrm>
            <a:prstGeom prst="line">
              <a:avLst/>
            </a:prstGeom>
            <a:ln w="9525" cap="flat" cmpd="sng">
              <a:solidFill>
                <a:schemeClr val="tx1"/>
              </a:solidFill>
              <a:prstDash val="solid"/>
              <a:headEnd type="none" w="med" len="med"/>
              <a:tailEnd type="none" w="med" len="med"/>
            </a:ln>
          </p:spPr>
        </p:sp>
        <p:sp>
          <p:nvSpPr>
            <p:cNvPr id="68671" name="Line 24"/>
            <p:cNvSpPr/>
            <p:nvPr/>
          </p:nvSpPr>
          <p:spPr>
            <a:xfrm>
              <a:off x="912" y="2440"/>
              <a:ext cx="96" cy="0"/>
            </a:xfrm>
            <a:prstGeom prst="line">
              <a:avLst/>
            </a:prstGeom>
            <a:ln w="9525" cap="flat" cmpd="sng">
              <a:solidFill>
                <a:schemeClr val="tx1"/>
              </a:solidFill>
              <a:prstDash val="solid"/>
              <a:headEnd type="none" w="med" len="med"/>
              <a:tailEnd type="none" w="med" len="med"/>
            </a:ln>
          </p:spPr>
        </p:sp>
        <p:sp>
          <p:nvSpPr>
            <p:cNvPr id="68672" name="Line 25"/>
            <p:cNvSpPr/>
            <p:nvPr/>
          </p:nvSpPr>
          <p:spPr>
            <a:xfrm>
              <a:off x="912" y="2152"/>
              <a:ext cx="96" cy="0"/>
            </a:xfrm>
            <a:prstGeom prst="line">
              <a:avLst/>
            </a:prstGeom>
            <a:ln w="9525" cap="flat" cmpd="sng">
              <a:solidFill>
                <a:schemeClr val="tx1"/>
              </a:solidFill>
              <a:prstDash val="solid"/>
              <a:headEnd type="none" w="med" len="med"/>
              <a:tailEnd type="none" w="med" len="med"/>
            </a:ln>
          </p:spPr>
        </p:sp>
        <p:sp>
          <p:nvSpPr>
            <p:cNvPr id="68673" name="Line 26"/>
            <p:cNvSpPr/>
            <p:nvPr/>
          </p:nvSpPr>
          <p:spPr>
            <a:xfrm>
              <a:off x="912" y="3448"/>
              <a:ext cx="96" cy="0"/>
            </a:xfrm>
            <a:prstGeom prst="line">
              <a:avLst/>
            </a:prstGeom>
            <a:ln w="9525" cap="flat" cmpd="sng">
              <a:solidFill>
                <a:schemeClr val="tx1"/>
              </a:solidFill>
              <a:prstDash val="solid"/>
              <a:headEnd type="none" w="med" len="med"/>
              <a:tailEnd type="none" w="med" len="med"/>
            </a:ln>
          </p:spPr>
        </p:sp>
        <p:sp>
          <p:nvSpPr>
            <p:cNvPr id="68674" name="Line 27"/>
            <p:cNvSpPr/>
            <p:nvPr/>
          </p:nvSpPr>
          <p:spPr>
            <a:xfrm>
              <a:off x="912" y="3160"/>
              <a:ext cx="96" cy="0"/>
            </a:xfrm>
            <a:prstGeom prst="line">
              <a:avLst/>
            </a:prstGeom>
            <a:ln w="9525" cap="flat" cmpd="sng">
              <a:solidFill>
                <a:schemeClr val="tx1"/>
              </a:solidFill>
              <a:prstDash val="solid"/>
              <a:headEnd type="none" w="med" len="med"/>
              <a:tailEnd type="none" w="med" len="med"/>
            </a:ln>
          </p:spPr>
        </p:sp>
        <p:sp>
          <p:nvSpPr>
            <p:cNvPr id="68675" name="Line 28"/>
            <p:cNvSpPr/>
            <p:nvPr/>
          </p:nvSpPr>
          <p:spPr>
            <a:xfrm>
              <a:off x="912" y="2872"/>
              <a:ext cx="96" cy="0"/>
            </a:xfrm>
            <a:prstGeom prst="line">
              <a:avLst/>
            </a:prstGeom>
            <a:ln w="9525" cap="flat" cmpd="sng">
              <a:solidFill>
                <a:schemeClr val="tx1"/>
              </a:solidFill>
              <a:prstDash val="solid"/>
              <a:headEnd type="none" w="med" len="med"/>
              <a:tailEnd type="none" w="med" len="med"/>
            </a:ln>
          </p:spPr>
        </p:sp>
        <p:sp>
          <p:nvSpPr>
            <p:cNvPr id="68676" name="Line 29"/>
            <p:cNvSpPr/>
            <p:nvPr/>
          </p:nvSpPr>
          <p:spPr>
            <a:xfrm>
              <a:off x="912" y="2584"/>
              <a:ext cx="96" cy="0"/>
            </a:xfrm>
            <a:prstGeom prst="line">
              <a:avLst/>
            </a:prstGeom>
            <a:ln w="9525" cap="flat" cmpd="sng">
              <a:solidFill>
                <a:schemeClr val="tx1"/>
              </a:solidFill>
              <a:prstDash val="solid"/>
              <a:headEnd type="none" w="med" len="med"/>
              <a:tailEnd type="none" w="med" len="med"/>
            </a:ln>
          </p:spPr>
        </p:sp>
        <p:sp>
          <p:nvSpPr>
            <p:cNvPr id="68677" name="Line 30"/>
            <p:cNvSpPr/>
            <p:nvPr/>
          </p:nvSpPr>
          <p:spPr>
            <a:xfrm>
              <a:off x="912" y="2296"/>
              <a:ext cx="96" cy="0"/>
            </a:xfrm>
            <a:prstGeom prst="line">
              <a:avLst/>
            </a:prstGeom>
            <a:ln w="9525" cap="flat" cmpd="sng">
              <a:solidFill>
                <a:schemeClr val="tx1"/>
              </a:solidFill>
              <a:prstDash val="solid"/>
              <a:headEnd type="none" w="med" len="med"/>
              <a:tailEnd type="none" w="med" len="med"/>
            </a:ln>
          </p:spPr>
        </p:sp>
        <p:sp>
          <p:nvSpPr>
            <p:cNvPr id="323615" name="Rectangle 31"/>
            <p:cNvSpPr>
              <a:spLocks noChangeArrowheads="1"/>
            </p:cNvSpPr>
            <p:nvPr/>
          </p:nvSpPr>
          <p:spPr bwMode="auto">
            <a:xfrm>
              <a:off x="434" y="3161"/>
              <a:ext cx="760"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-40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16" name="Rectangle 32"/>
            <p:cNvSpPr>
              <a:spLocks noChangeArrowheads="1"/>
            </p:cNvSpPr>
            <p:nvPr/>
          </p:nvSpPr>
          <p:spPr bwMode="auto">
            <a:xfrm>
              <a:off x="432" y="2880"/>
              <a:ext cx="71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17" name="Rectangle 33"/>
            <p:cNvSpPr>
              <a:spLocks noChangeArrowheads="1"/>
            </p:cNvSpPr>
            <p:nvPr/>
          </p:nvSpPr>
          <p:spPr bwMode="auto">
            <a:xfrm>
              <a:off x="522" y="2592"/>
              <a:ext cx="432" cy="327"/>
            </a:xfrm>
            <a:prstGeom prst="rect">
              <a:avLst/>
            </a:prstGeom>
            <a:noFill/>
            <a:ln>
              <a:noFill/>
            </a:ln>
            <a:effectLst/>
          </p:spPr>
          <p:txBody>
            <a:bodyPr>
              <a:spAutoFit/>
            </a:bodyPr>
            <a:lstStyle>
              <a:lvl1pPr>
                <a:defRPr sz="2800" b="1">
                  <a:solidFill>
                    <a:schemeClr val="tx2"/>
                  </a:solidFill>
                  <a:latin typeface="Arial" panose="020B0604020202020204" pitchFamily="34" charset="0"/>
                  <a:ea typeface="宋体" panose="02010600030101010101" pitchFamily="2" charset="-122"/>
                </a:defRPr>
              </a:lvl1pPr>
              <a:lvl2pPr marL="742950" indent="-285750">
                <a:defRPr sz="2800" b="1">
                  <a:solidFill>
                    <a:schemeClr val="tx2"/>
                  </a:solidFill>
                  <a:latin typeface="Arial" panose="020B0604020202020204" pitchFamily="34" charset="0"/>
                  <a:ea typeface="宋体" panose="02010600030101010101" pitchFamily="2" charset="-122"/>
                </a:defRPr>
              </a:lvl2pPr>
              <a:lvl3pPr marL="1143000" indent="-228600">
                <a:defRPr sz="2800" b="1">
                  <a:solidFill>
                    <a:schemeClr val="tx2"/>
                  </a:solidFill>
                  <a:latin typeface="Arial" panose="020B0604020202020204" pitchFamily="34" charset="0"/>
                  <a:ea typeface="宋体" panose="02010600030101010101" pitchFamily="2" charset="-122"/>
                </a:defRPr>
              </a:lvl3pPr>
              <a:lvl4pPr marL="1600200" indent="-228600">
                <a:defRPr sz="2800" b="1">
                  <a:solidFill>
                    <a:schemeClr val="tx2"/>
                  </a:solidFill>
                  <a:latin typeface="Arial" panose="020B0604020202020204" pitchFamily="34" charset="0"/>
                  <a:ea typeface="宋体" panose="02010600030101010101" pitchFamily="2" charset="-122"/>
                </a:defRPr>
              </a:lvl4pPr>
              <a:lvl5pPr marL="2057400" indent="-228600">
                <a:defRPr sz="28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18" name="Rectangle 34"/>
            <p:cNvSpPr>
              <a:spLocks noChangeArrowheads="1"/>
            </p:cNvSpPr>
            <p:nvPr/>
          </p:nvSpPr>
          <p:spPr bwMode="auto">
            <a:xfrm>
              <a:off x="464" y="2304"/>
              <a:ext cx="82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19" name="Rectangle 35"/>
            <p:cNvSpPr>
              <a:spLocks noChangeArrowheads="1"/>
            </p:cNvSpPr>
            <p:nvPr/>
          </p:nvSpPr>
          <p:spPr bwMode="auto">
            <a:xfrm>
              <a:off x="474" y="2016"/>
              <a:ext cx="81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40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20" name="Rectangle 36"/>
            <p:cNvSpPr>
              <a:spLocks noChangeArrowheads="1"/>
            </p:cNvSpPr>
            <p:nvPr/>
          </p:nvSpPr>
          <p:spPr bwMode="auto">
            <a:xfrm>
              <a:off x="720" y="3552"/>
              <a:ext cx="720"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21" name="Rectangle 37"/>
            <p:cNvSpPr>
              <a:spLocks noChangeArrowheads="1"/>
            </p:cNvSpPr>
            <p:nvPr/>
          </p:nvSpPr>
          <p:spPr bwMode="auto">
            <a:xfrm>
              <a:off x="1598" y="3552"/>
              <a:ext cx="346" cy="327"/>
            </a:xfrm>
            <a:prstGeom prst="rect">
              <a:avLst/>
            </a:prstGeom>
            <a:noFill/>
            <a:ln>
              <a:noFill/>
            </a:ln>
            <a:effectLst/>
          </p:spPr>
          <p:txBody>
            <a:bodyPr>
              <a:spAutoFit/>
            </a:bodyPr>
            <a:lstStyle>
              <a:lvl1pPr>
                <a:defRPr sz="2800" b="1">
                  <a:solidFill>
                    <a:schemeClr val="tx2"/>
                  </a:solidFill>
                  <a:latin typeface="Arial" panose="020B0604020202020204" pitchFamily="34" charset="0"/>
                  <a:ea typeface="宋体" panose="02010600030101010101" pitchFamily="2" charset="-122"/>
                </a:defRPr>
              </a:lvl1pPr>
              <a:lvl2pPr marL="742950" indent="-285750">
                <a:defRPr sz="2800" b="1">
                  <a:solidFill>
                    <a:schemeClr val="tx2"/>
                  </a:solidFill>
                  <a:latin typeface="Arial" panose="020B0604020202020204" pitchFamily="34" charset="0"/>
                  <a:ea typeface="宋体" panose="02010600030101010101" pitchFamily="2" charset="-122"/>
                </a:defRPr>
              </a:lvl2pPr>
              <a:lvl3pPr marL="1143000" indent="-228600">
                <a:defRPr sz="2800" b="1">
                  <a:solidFill>
                    <a:schemeClr val="tx2"/>
                  </a:solidFill>
                  <a:latin typeface="Arial" panose="020B0604020202020204" pitchFamily="34" charset="0"/>
                  <a:ea typeface="宋体" panose="02010600030101010101" pitchFamily="2" charset="-122"/>
                </a:defRPr>
              </a:lvl3pPr>
              <a:lvl4pPr marL="1600200" indent="-228600">
                <a:defRPr sz="2800" b="1">
                  <a:solidFill>
                    <a:schemeClr val="tx2"/>
                  </a:solidFill>
                  <a:latin typeface="Arial" panose="020B0604020202020204" pitchFamily="34" charset="0"/>
                  <a:ea typeface="宋体" panose="02010600030101010101" pitchFamily="2" charset="-122"/>
                </a:defRPr>
              </a:lvl4pPr>
              <a:lvl5pPr marL="2057400" indent="-228600">
                <a:defRPr sz="28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323622" name="Rectangle 38"/>
            <p:cNvSpPr>
              <a:spLocks noChangeArrowheads="1"/>
            </p:cNvSpPr>
            <p:nvPr/>
          </p:nvSpPr>
          <p:spPr bwMode="auto">
            <a:xfrm>
              <a:off x="2352" y="3552"/>
              <a:ext cx="57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323623" name="Rectangle 39"/>
            <p:cNvSpPr>
              <a:spLocks noChangeArrowheads="1"/>
            </p:cNvSpPr>
            <p:nvPr/>
          </p:nvSpPr>
          <p:spPr bwMode="auto">
            <a:xfrm>
              <a:off x="3024" y="3552"/>
              <a:ext cx="72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100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323624" name="Rectangle 40"/>
            <p:cNvSpPr>
              <a:spLocks noChangeArrowheads="1"/>
            </p:cNvSpPr>
            <p:nvPr/>
          </p:nvSpPr>
          <p:spPr bwMode="auto">
            <a:xfrm>
              <a:off x="3408" y="3352"/>
              <a:ext cx="34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ω</a:t>
              </a:r>
              <a:endParaRPr kumimoji="1" lang="en-US" altLang="zh-CN" sz="2800" b="0" i="1" u="none" strike="noStrike" kern="1200" cap="none" spc="0" normalizeH="0" baseline="0" noProof="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323625" name="Rectangle 41"/>
            <p:cNvSpPr>
              <a:spLocks noChangeArrowheads="1"/>
            </p:cNvSpPr>
            <p:nvPr/>
          </p:nvSpPr>
          <p:spPr bwMode="auto">
            <a:xfrm>
              <a:off x="998" y="1968"/>
              <a:ext cx="58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26" name="Rectangle 42"/>
            <p:cNvSpPr>
              <a:spLocks noChangeArrowheads="1"/>
            </p:cNvSpPr>
            <p:nvPr/>
          </p:nvSpPr>
          <p:spPr bwMode="auto">
            <a:xfrm>
              <a:off x="1152" y="3544"/>
              <a:ext cx="66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a:t>
              </a:r>
              <a:endPar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323627" name="Rectangle 43"/>
            <p:cNvSpPr>
              <a:spLocks noChangeArrowheads="1"/>
            </p:cNvSpPr>
            <p:nvPr/>
          </p:nvSpPr>
          <p:spPr bwMode="auto">
            <a:xfrm>
              <a:off x="1776" y="3544"/>
              <a:ext cx="60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628" name="Rectangle 44"/>
            <p:cNvSpPr>
              <a:spLocks noChangeArrowheads="1"/>
            </p:cNvSpPr>
            <p:nvPr/>
          </p:nvSpPr>
          <p:spPr bwMode="auto">
            <a:xfrm>
              <a:off x="1944" y="3753"/>
              <a:ext cx="64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692" name="Line 45"/>
            <p:cNvSpPr/>
            <p:nvPr/>
          </p:nvSpPr>
          <p:spPr>
            <a:xfrm flipV="1">
              <a:off x="2352" y="2728"/>
              <a:ext cx="0" cy="864"/>
            </a:xfrm>
            <a:prstGeom prst="line">
              <a:avLst/>
            </a:prstGeom>
            <a:ln w="9525" cap="flat" cmpd="sng">
              <a:solidFill>
                <a:schemeClr val="tx1"/>
              </a:solidFill>
              <a:prstDash val="lgDashDot"/>
              <a:headEnd type="none" w="med" len="med"/>
              <a:tailEnd type="none" w="med" len="med"/>
            </a:ln>
          </p:spPr>
        </p:sp>
        <p:sp>
          <p:nvSpPr>
            <p:cNvPr id="68693" name="Line 46"/>
            <p:cNvSpPr/>
            <p:nvPr/>
          </p:nvSpPr>
          <p:spPr>
            <a:xfrm>
              <a:off x="912" y="2728"/>
              <a:ext cx="1440" cy="0"/>
            </a:xfrm>
            <a:prstGeom prst="line">
              <a:avLst/>
            </a:prstGeom>
            <a:ln w="9525" cap="flat" cmpd="sng">
              <a:solidFill>
                <a:schemeClr val="tx1"/>
              </a:solidFill>
              <a:prstDash val="dash"/>
              <a:headEnd type="none" w="med" len="med"/>
              <a:tailEnd type="none" w="med" len="med"/>
            </a:ln>
          </p:spPr>
        </p:sp>
        <p:sp>
          <p:nvSpPr>
            <p:cNvPr id="68694" name="Line 47"/>
            <p:cNvSpPr/>
            <p:nvPr/>
          </p:nvSpPr>
          <p:spPr>
            <a:xfrm flipV="1">
              <a:off x="2016" y="2728"/>
              <a:ext cx="0" cy="864"/>
            </a:xfrm>
            <a:prstGeom prst="line">
              <a:avLst/>
            </a:prstGeom>
            <a:ln w="9525" cap="flat" cmpd="sng">
              <a:solidFill>
                <a:schemeClr val="tx1"/>
              </a:solidFill>
              <a:prstDash val="lgDashDot"/>
              <a:headEnd type="none" w="med" len="med"/>
              <a:tailEnd type="none" w="med" len="med"/>
            </a:ln>
          </p:spPr>
        </p:sp>
        <p:sp>
          <p:nvSpPr>
            <p:cNvPr id="68695" name="Line 48"/>
            <p:cNvSpPr/>
            <p:nvPr/>
          </p:nvSpPr>
          <p:spPr>
            <a:xfrm flipV="1">
              <a:off x="1408" y="2728"/>
              <a:ext cx="0" cy="864"/>
            </a:xfrm>
            <a:prstGeom prst="line">
              <a:avLst/>
            </a:prstGeom>
            <a:ln w="9525" cap="flat" cmpd="sng">
              <a:solidFill>
                <a:schemeClr val="tx1"/>
              </a:solidFill>
              <a:prstDash val="lgDashDot"/>
              <a:headEnd type="none" w="med" len="med"/>
              <a:tailEnd type="none" w="med" len="med"/>
            </a:ln>
          </p:spPr>
        </p:sp>
        <p:sp>
          <p:nvSpPr>
            <p:cNvPr id="68696" name="Line 49"/>
            <p:cNvSpPr/>
            <p:nvPr/>
          </p:nvSpPr>
          <p:spPr>
            <a:xfrm flipV="1">
              <a:off x="2208" y="3584"/>
              <a:ext cx="144" cy="304"/>
            </a:xfrm>
            <a:prstGeom prst="line">
              <a:avLst/>
            </a:prstGeom>
            <a:ln w="9525" cap="flat" cmpd="sng">
              <a:solidFill>
                <a:schemeClr val="tx1"/>
              </a:solidFill>
              <a:prstDash val="solid"/>
              <a:headEnd type="none" w="med" len="med"/>
              <a:tailEnd type="triangle" w="med" len="med"/>
            </a:ln>
          </p:spPr>
        </p:sp>
      </p:grpSp>
      <p:grpSp>
        <p:nvGrpSpPr>
          <p:cNvPr id="5" name="Group 50"/>
          <p:cNvGrpSpPr/>
          <p:nvPr/>
        </p:nvGrpSpPr>
        <p:grpSpPr>
          <a:xfrm>
            <a:off x="228600" y="44450"/>
            <a:ext cx="8915400" cy="2438400"/>
            <a:chOff x="96" y="979"/>
            <a:chExt cx="5616" cy="1536"/>
          </a:xfrm>
        </p:grpSpPr>
        <p:sp>
          <p:nvSpPr>
            <p:cNvPr id="68658" name="AutoShape 51"/>
            <p:cNvSpPr/>
            <p:nvPr/>
          </p:nvSpPr>
          <p:spPr>
            <a:xfrm>
              <a:off x="96" y="979"/>
              <a:ext cx="5616" cy="153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68659" name="Group 52"/>
            <p:cNvGrpSpPr/>
            <p:nvPr/>
          </p:nvGrpSpPr>
          <p:grpSpPr>
            <a:xfrm>
              <a:off x="192" y="979"/>
              <a:ext cx="4840" cy="1498"/>
              <a:chOff x="192" y="979"/>
              <a:chExt cx="4840" cy="1498"/>
            </a:xfrm>
          </p:grpSpPr>
          <p:graphicFrame>
            <p:nvGraphicFramePr>
              <p:cNvPr id="68660" name="Object 53"/>
              <p:cNvGraphicFramePr>
                <a:graphicFrameLocks noChangeAspect="1"/>
              </p:cNvGraphicFramePr>
              <p:nvPr/>
            </p:nvGraphicFramePr>
            <p:xfrm>
              <a:off x="729" y="1337"/>
              <a:ext cx="4303" cy="1140"/>
            </p:xfrm>
            <a:graphic>
              <a:graphicData uri="http://schemas.openxmlformats.org/presentationml/2006/ole">
                <mc:AlternateContent xmlns:mc="http://schemas.openxmlformats.org/markup-compatibility/2006">
                  <mc:Choice xmlns:v="urn:schemas-microsoft-com:vml" Requires="v">
                    <p:oleObj spid="_x0000_s3300" name="" r:id="rId5" imgW="4178300" imgH="914400" progId="Equation.DSMT4">
                      <p:embed/>
                    </p:oleObj>
                  </mc:Choice>
                  <mc:Fallback>
                    <p:oleObj name="" r:id="rId5" imgW="4178300" imgH="914400" progId="Equation.DSMT4">
                      <p:embed/>
                      <p:pic>
                        <p:nvPicPr>
                          <p:cNvPr id="0" name="图片 3299"/>
                          <p:cNvPicPr/>
                          <p:nvPr/>
                        </p:nvPicPr>
                        <p:blipFill>
                          <a:blip r:embed="rId6"/>
                          <a:stretch>
                            <a:fillRect/>
                          </a:stretch>
                        </p:blipFill>
                        <p:spPr>
                          <a:xfrm>
                            <a:off x="729" y="1337"/>
                            <a:ext cx="4303" cy="1140"/>
                          </a:xfrm>
                          <a:prstGeom prst="rect">
                            <a:avLst/>
                          </a:prstGeom>
                          <a:noFill/>
                          <a:ln w="38100">
                            <a:noFill/>
                            <a:miter/>
                          </a:ln>
                        </p:spPr>
                      </p:pic>
                    </p:oleObj>
                  </mc:Fallback>
                </mc:AlternateContent>
              </a:graphicData>
            </a:graphic>
          </p:graphicFrame>
          <p:sp>
            <p:nvSpPr>
              <p:cNvPr id="68661" name="Rectangle 54"/>
              <p:cNvSpPr/>
              <p:nvPr/>
            </p:nvSpPr>
            <p:spPr>
              <a:xfrm>
                <a:off x="192" y="979"/>
                <a:ext cx="254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宋体" panose="02010600030101010101" pitchFamily="2" charset="-122"/>
                  </a:rPr>
                  <a:t>对数幅频特性为</a:t>
                </a:r>
                <a:endParaRPr lang="zh-CN" altLang="en-US" dirty="0">
                  <a:latin typeface="宋体" panose="02010600030101010101" pitchFamily="2" charset="-122"/>
                </a:endParaRPr>
              </a:p>
            </p:txBody>
          </p:sp>
        </p:grpSp>
      </p:grpSp>
      <p:grpSp>
        <p:nvGrpSpPr>
          <p:cNvPr id="7" name="Group 55"/>
          <p:cNvGrpSpPr/>
          <p:nvPr/>
        </p:nvGrpSpPr>
        <p:grpSpPr>
          <a:xfrm>
            <a:off x="1371600" y="3873500"/>
            <a:ext cx="1828800" cy="774700"/>
            <a:chOff x="864" y="2440"/>
            <a:chExt cx="1152" cy="488"/>
          </a:xfrm>
        </p:grpSpPr>
        <p:sp>
          <p:nvSpPr>
            <p:cNvPr id="68656" name="Line 56"/>
            <p:cNvSpPr/>
            <p:nvPr/>
          </p:nvSpPr>
          <p:spPr>
            <a:xfrm flipH="1" flipV="1">
              <a:off x="912" y="2440"/>
              <a:ext cx="1104" cy="432"/>
            </a:xfrm>
            <a:prstGeom prst="line">
              <a:avLst/>
            </a:prstGeom>
            <a:ln w="9525" cap="flat" cmpd="sng">
              <a:solidFill>
                <a:schemeClr val="tx1"/>
              </a:solidFill>
              <a:prstDash val="dash"/>
              <a:headEnd type="none" w="med" len="med"/>
              <a:tailEnd type="none" w="med" len="med"/>
            </a:ln>
          </p:spPr>
        </p:sp>
        <p:sp>
          <p:nvSpPr>
            <p:cNvPr id="323641" name="Rectangle 57"/>
            <p:cNvSpPr>
              <a:spLocks noChangeArrowheads="1"/>
            </p:cNvSpPr>
            <p:nvPr/>
          </p:nvSpPr>
          <p:spPr bwMode="auto">
            <a:xfrm>
              <a:off x="864" y="2601"/>
              <a:ext cx="1112"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0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 name="Group 58"/>
          <p:cNvGrpSpPr/>
          <p:nvPr/>
        </p:nvGrpSpPr>
        <p:grpSpPr>
          <a:xfrm>
            <a:off x="3200400" y="3124200"/>
            <a:ext cx="2209800" cy="1206500"/>
            <a:chOff x="2016" y="1968"/>
            <a:chExt cx="1392" cy="760"/>
          </a:xfrm>
        </p:grpSpPr>
        <p:sp>
          <p:nvSpPr>
            <p:cNvPr id="68654" name="Line 59"/>
            <p:cNvSpPr/>
            <p:nvPr/>
          </p:nvSpPr>
          <p:spPr>
            <a:xfrm flipV="1">
              <a:off x="2016" y="2248"/>
              <a:ext cx="1056" cy="480"/>
            </a:xfrm>
            <a:prstGeom prst="line">
              <a:avLst/>
            </a:prstGeom>
            <a:ln w="9525" cap="flat" cmpd="sng">
              <a:solidFill>
                <a:schemeClr val="tx1"/>
              </a:solidFill>
              <a:prstDash val="dash"/>
              <a:headEnd type="none" w="med" len="med"/>
              <a:tailEnd type="none" w="med" len="med"/>
            </a:ln>
          </p:spPr>
        </p:sp>
        <p:sp>
          <p:nvSpPr>
            <p:cNvPr id="323644" name="Rectangle 60"/>
            <p:cNvSpPr>
              <a:spLocks noChangeArrowheads="1"/>
            </p:cNvSpPr>
            <p:nvPr/>
          </p:nvSpPr>
          <p:spPr bwMode="auto">
            <a:xfrm>
              <a:off x="2592" y="1968"/>
              <a:ext cx="81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0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 name="Group 61"/>
          <p:cNvGrpSpPr/>
          <p:nvPr/>
        </p:nvGrpSpPr>
        <p:grpSpPr>
          <a:xfrm>
            <a:off x="3733800" y="4267200"/>
            <a:ext cx="2301875" cy="749300"/>
            <a:chOff x="2352" y="2688"/>
            <a:chExt cx="1450" cy="472"/>
          </a:xfrm>
        </p:grpSpPr>
        <p:sp>
          <p:nvSpPr>
            <p:cNvPr id="68652" name="Line 62"/>
            <p:cNvSpPr/>
            <p:nvPr/>
          </p:nvSpPr>
          <p:spPr>
            <a:xfrm>
              <a:off x="2352" y="2728"/>
              <a:ext cx="816" cy="432"/>
            </a:xfrm>
            <a:prstGeom prst="line">
              <a:avLst/>
            </a:prstGeom>
            <a:ln w="9525" cap="flat" cmpd="sng">
              <a:solidFill>
                <a:schemeClr val="tx1"/>
              </a:solidFill>
              <a:prstDash val="dash"/>
              <a:headEnd type="none" w="med" len="med"/>
              <a:tailEnd type="none" w="med" len="med"/>
            </a:ln>
          </p:spPr>
        </p:sp>
        <p:sp>
          <p:nvSpPr>
            <p:cNvPr id="323647" name="Rectangle 63"/>
            <p:cNvSpPr>
              <a:spLocks noChangeArrowheads="1"/>
            </p:cNvSpPr>
            <p:nvPr/>
          </p:nvSpPr>
          <p:spPr bwMode="auto">
            <a:xfrm>
              <a:off x="2736" y="2688"/>
              <a:ext cx="106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0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 name="Group 64"/>
          <p:cNvGrpSpPr/>
          <p:nvPr/>
        </p:nvGrpSpPr>
        <p:grpSpPr>
          <a:xfrm>
            <a:off x="2133600" y="4330700"/>
            <a:ext cx="1828800" cy="774700"/>
            <a:chOff x="1344" y="2728"/>
            <a:chExt cx="1152" cy="488"/>
          </a:xfrm>
        </p:grpSpPr>
        <p:sp>
          <p:nvSpPr>
            <p:cNvPr id="68650" name="Line 65"/>
            <p:cNvSpPr/>
            <p:nvPr/>
          </p:nvSpPr>
          <p:spPr>
            <a:xfrm>
              <a:off x="1392" y="2728"/>
              <a:ext cx="624" cy="240"/>
            </a:xfrm>
            <a:prstGeom prst="line">
              <a:avLst/>
            </a:prstGeom>
            <a:ln w="9525" cap="flat" cmpd="sng">
              <a:solidFill>
                <a:schemeClr val="tx1"/>
              </a:solidFill>
              <a:prstDash val="dash"/>
              <a:headEnd type="none" w="med" len="med"/>
              <a:tailEnd type="none" w="med" len="med"/>
            </a:ln>
          </p:spPr>
        </p:sp>
        <p:sp>
          <p:nvSpPr>
            <p:cNvPr id="323650" name="Rectangle 66"/>
            <p:cNvSpPr>
              <a:spLocks noChangeArrowheads="1"/>
            </p:cNvSpPr>
            <p:nvPr/>
          </p:nvSpPr>
          <p:spPr bwMode="auto">
            <a:xfrm>
              <a:off x="1344" y="2889"/>
              <a:ext cx="1152"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0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1" name="Group 67"/>
          <p:cNvGrpSpPr/>
          <p:nvPr/>
        </p:nvGrpSpPr>
        <p:grpSpPr>
          <a:xfrm>
            <a:off x="1447800" y="3544888"/>
            <a:ext cx="3886200" cy="519112"/>
            <a:chOff x="912" y="2233"/>
            <a:chExt cx="2448" cy="327"/>
          </a:xfrm>
        </p:grpSpPr>
        <p:sp>
          <p:nvSpPr>
            <p:cNvPr id="68648" name="Line 68"/>
            <p:cNvSpPr/>
            <p:nvPr/>
          </p:nvSpPr>
          <p:spPr>
            <a:xfrm>
              <a:off x="912" y="2536"/>
              <a:ext cx="2448" cy="0"/>
            </a:xfrm>
            <a:prstGeom prst="line">
              <a:avLst/>
            </a:prstGeom>
            <a:ln w="9525" cap="flat" cmpd="sng">
              <a:solidFill>
                <a:schemeClr val="tx1"/>
              </a:solidFill>
              <a:prstDash val="dash"/>
              <a:headEnd type="none" w="med" len="med"/>
              <a:tailEnd type="none" w="med" len="med"/>
            </a:ln>
          </p:spPr>
        </p:sp>
        <p:sp>
          <p:nvSpPr>
            <p:cNvPr id="323653" name="Rectangle 69"/>
            <p:cNvSpPr>
              <a:spLocks noChangeArrowheads="1"/>
            </p:cNvSpPr>
            <p:nvPr/>
          </p:nvSpPr>
          <p:spPr bwMode="auto">
            <a:xfrm>
              <a:off x="1584" y="2233"/>
              <a:ext cx="110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0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23654" name="Line 70"/>
          <p:cNvSpPr/>
          <p:nvPr/>
        </p:nvSpPr>
        <p:spPr>
          <a:xfrm>
            <a:off x="3200400" y="4711700"/>
            <a:ext cx="533400" cy="228600"/>
          </a:xfrm>
          <a:prstGeom prst="line">
            <a:avLst/>
          </a:prstGeom>
          <a:ln w="25400" cap="flat" cmpd="sng">
            <a:solidFill>
              <a:srgbClr val="FF0000"/>
            </a:solidFill>
            <a:prstDash val="solid"/>
            <a:headEnd type="none" w="med" len="med"/>
            <a:tailEnd type="none" w="med" len="med"/>
          </a:ln>
        </p:spPr>
      </p:sp>
      <p:sp>
        <p:nvSpPr>
          <p:cNvPr id="323655" name="Line 71"/>
          <p:cNvSpPr/>
          <p:nvPr/>
        </p:nvSpPr>
        <p:spPr>
          <a:xfrm>
            <a:off x="3733800" y="4940300"/>
            <a:ext cx="762000" cy="914400"/>
          </a:xfrm>
          <a:prstGeom prst="line">
            <a:avLst/>
          </a:prstGeom>
          <a:ln w="25400" cap="flat" cmpd="sng">
            <a:solidFill>
              <a:srgbClr val="FF0000"/>
            </a:solidFill>
            <a:prstDash val="solid"/>
            <a:headEnd type="none" w="med" len="med"/>
            <a:tailEnd type="none" w="med" len="med"/>
          </a:ln>
        </p:spPr>
      </p:sp>
      <p:sp>
        <p:nvSpPr>
          <p:cNvPr id="323656" name="Line 72"/>
          <p:cNvSpPr/>
          <p:nvPr/>
        </p:nvSpPr>
        <p:spPr>
          <a:xfrm>
            <a:off x="1447800" y="3644900"/>
            <a:ext cx="762000" cy="304800"/>
          </a:xfrm>
          <a:prstGeom prst="line">
            <a:avLst/>
          </a:prstGeom>
          <a:ln w="25400" cap="flat" cmpd="sng">
            <a:solidFill>
              <a:srgbClr val="FF0000"/>
            </a:solidFill>
            <a:prstDash val="solid"/>
            <a:headEnd type="none" w="med" len="med"/>
            <a:tailEnd type="none" w="med" len="med"/>
          </a:ln>
        </p:spPr>
      </p:sp>
      <p:sp>
        <p:nvSpPr>
          <p:cNvPr id="323657" name="Line 73"/>
          <p:cNvSpPr/>
          <p:nvPr/>
        </p:nvSpPr>
        <p:spPr>
          <a:xfrm>
            <a:off x="2209800" y="3949700"/>
            <a:ext cx="990600" cy="762000"/>
          </a:xfrm>
          <a:prstGeom prst="line">
            <a:avLst/>
          </a:prstGeom>
          <a:ln w="25400" cap="flat" cmpd="sng">
            <a:solidFill>
              <a:srgbClr val="FF0000"/>
            </a:solidFill>
            <a:prstDash val="solid"/>
            <a:headEnd type="none" w="med" len="med"/>
            <a:tailEnd type="none" w="med" len="med"/>
          </a:ln>
        </p:spPr>
      </p:sp>
      <p:sp>
        <p:nvSpPr>
          <p:cNvPr id="323658" name="Rectangle 74"/>
          <p:cNvSpPr>
            <a:spLocks noChangeArrowheads="1"/>
          </p:cNvSpPr>
          <p:nvPr/>
        </p:nvSpPr>
        <p:spPr bwMode="auto">
          <a:xfrm>
            <a:off x="4191000" y="5105400"/>
            <a:ext cx="1387475" cy="51911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 name="Group 75"/>
          <p:cNvGrpSpPr/>
          <p:nvPr/>
        </p:nvGrpSpPr>
        <p:grpSpPr>
          <a:xfrm>
            <a:off x="104775" y="3125788"/>
            <a:ext cx="8991600" cy="2057400"/>
            <a:chOff x="48" y="958"/>
            <a:chExt cx="5664" cy="1296"/>
          </a:xfrm>
        </p:grpSpPr>
        <p:sp>
          <p:nvSpPr>
            <p:cNvPr id="68645" name="AutoShape 76"/>
            <p:cNvSpPr/>
            <p:nvPr/>
          </p:nvSpPr>
          <p:spPr>
            <a:xfrm>
              <a:off x="48" y="958"/>
              <a:ext cx="5664" cy="1296"/>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68646" name="Rectangle 77"/>
            <p:cNvSpPr/>
            <p:nvPr/>
          </p:nvSpPr>
          <p:spPr>
            <a:xfrm>
              <a:off x="64" y="984"/>
              <a:ext cx="34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宋体" panose="02010600030101010101" pitchFamily="2" charset="-122"/>
                </a:rPr>
                <a:t>①</a:t>
              </a:r>
              <a:endParaRPr lang="zh-CN" altLang="en-US" sz="2800" dirty="0">
                <a:latin typeface="宋体" panose="02010600030101010101" pitchFamily="2" charset="-122"/>
              </a:endParaRPr>
            </a:p>
          </p:txBody>
        </p:sp>
        <p:graphicFrame>
          <p:nvGraphicFramePr>
            <p:cNvPr id="68647" name="Object 78"/>
            <p:cNvGraphicFramePr>
              <a:graphicFrameLocks noChangeAspect="1"/>
            </p:cNvGraphicFramePr>
            <p:nvPr/>
          </p:nvGraphicFramePr>
          <p:xfrm>
            <a:off x="397" y="989"/>
            <a:ext cx="4913" cy="1243"/>
          </p:xfrm>
          <a:graphic>
            <a:graphicData uri="http://schemas.openxmlformats.org/presentationml/2006/ole">
              <mc:AlternateContent xmlns:mc="http://schemas.openxmlformats.org/markup-compatibility/2006">
                <mc:Choice xmlns:v="urn:schemas-microsoft-com:vml" Requires="v">
                  <p:oleObj spid="_x0000_s3298" name="" r:id="rId7" imgW="5041900" imgH="1041400" progId="Equation.3">
                    <p:embed/>
                  </p:oleObj>
                </mc:Choice>
                <mc:Fallback>
                  <p:oleObj name="" r:id="rId7" imgW="5041900" imgH="1041400" progId="Equation.3">
                    <p:embed/>
                    <p:pic>
                      <p:nvPicPr>
                        <p:cNvPr id="0" name="图片 3297"/>
                        <p:cNvPicPr/>
                        <p:nvPr/>
                      </p:nvPicPr>
                      <p:blipFill>
                        <a:blip r:embed="rId8"/>
                        <a:stretch>
                          <a:fillRect/>
                        </a:stretch>
                      </p:blipFill>
                      <p:spPr>
                        <a:xfrm>
                          <a:off x="397" y="989"/>
                          <a:ext cx="4913" cy="1243"/>
                        </a:xfrm>
                        <a:prstGeom prst="rect">
                          <a:avLst/>
                        </a:prstGeom>
                        <a:noFill/>
                        <a:ln w="38100">
                          <a:noFill/>
                          <a:miter/>
                        </a:ln>
                      </p:spPr>
                    </p:pic>
                  </p:oleObj>
                </mc:Fallback>
              </mc:AlternateContent>
            </a:graphicData>
          </a:graphic>
        </p:graphicFrame>
      </p:grpSp>
      <p:grpSp>
        <p:nvGrpSpPr>
          <p:cNvPr id="13" name="Group 79"/>
          <p:cNvGrpSpPr/>
          <p:nvPr/>
        </p:nvGrpSpPr>
        <p:grpSpPr>
          <a:xfrm>
            <a:off x="47625" y="3394075"/>
            <a:ext cx="9029700" cy="1609725"/>
            <a:chOff x="24" y="2634"/>
            <a:chExt cx="5688" cy="1014"/>
          </a:xfrm>
        </p:grpSpPr>
        <p:sp>
          <p:nvSpPr>
            <p:cNvPr id="68642" name="AutoShape 80"/>
            <p:cNvSpPr/>
            <p:nvPr/>
          </p:nvSpPr>
          <p:spPr>
            <a:xfrm>
              <a:off x="48" y="2640"/>
              <a:ext cx="5664" cy="1008"/>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68643" name="Rectangle 81"/>
            <p:cNvSpPr/>
            <p:nvPr/>
          </p:nvSpPr>
          <p:spPr>
            <a:xfrm>
              <a:off x="24" y="2634"/>
              <a:ext cx="34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宋体" panose="02010600030101010101" pitchFamily="2" charset="-122"/>
                </a:rPr>
                <a:t>②</a:t>
              </a:r>
              <a:endParaRPr lang="zh-CN" altLang="en-US" sz="2800" dirty="0">
                <a:latin typeface="宋体" panose="02010600030101010101" pitchFamily="2" charset="-122"/>
              </a:endParaRPr>
            </a:p>
          </p:txBody>
        </p:sp>
        <p:graphicFrame>
          <p:nvGraphicFramePr>
            <p:cNvPr id="68644" name="Object 82"/>
            <p:cNvGraphicFramePr>
              <a:graphicFrameLocks noChangeAspect="1"/>
            </p:cNvGraphicFramePr>
            <p:nvPr/>
          </p:nvGraphicFramePr>
          <p:xfrm>
            <a:off x="385" y="2688"/>
            <a:ext cx="4765" cy="926"/>
          </p:xfrm>
          <a:graphic>
            <a:graphicData uri="http://schemas.openxmlformats.org/presentationml/2006/ole">
              <mc:AlternateContent xmlns:mc="http://schemas.openxmlformats.org/markup-compatibility/2006">
                <mc:Choice xmlns:v="urn:schemas-microsoft-com:vml" Requires="v">
                  <p:oleObj spid="_x0000_s3299" name="" r:id="rId9" imgW="4648200" imgH="723900" progId="Equation.3">
                    <p:embed/>
                  </p:oleObj>
                </mc:Choice>
                <mc:Fallback>
                  <p:oleObj name="" r:id="rId9" imgW="4648200" imgH="723900" progId="Equation.3">
                    <p:embed/>
                    <p:pic>
                      <p:nvPicPr>
                        <p:cNvPr id="0" name="图片 3298"/>
                        <p:cNvPicPr/>
                        <p:nvPr/>
                      </p:nvPicPr>
                      <p:blipFill>
                        <a:blip r:embed="rId10"/>
                        <a:stretch>
                          <a:fillRect/>
                        </a:stretch>
                      </p:blipFill>
                      <p:spPr>
                        <a:xfrm>
                          <a:off x="385" y="2688"/>
                          <a:ext cx="4765" cy="926"/>
                        </a:xfrm>
                        <a:prstGeom prst="rect">
                          <a:avLst/>
                        </a:prstGeom>
                        <a:noFill/>
                        <a:ln w="38100">
                          <a:noFill/>
                          <a:miter/>
                        </a:ln>
                      </p:spPr>
                    </p:pic>
                  </p:oleObj>
                </mc:Fallback>
              </mc:AlternateContent>
            </a:graphicData>
          </a:graphic>
        </p:graphicFrame>
      </p:grpSp>
      <p:grpSp>
        <p:nvGrpSpPr>
          <p:cNvPr id="14" name="Group 83"/>
          <p:cNvGrpSpPr/>
          <p:nvPr/>
        </p:nvGrpSpPr>
        <p:grpSpPr>
          <a:xfrm>
            <a:off x="34925" y="3403600"/>
            <a:ext cx="8991600" cy="1600200"/>
            <a:chOff x="48" y="240"/>
            <a:chExt cx="5664" cy="1008"/>
          </a:xfrm>
        </p:grpSpPr>
        <p:sp>
          <p:nvSpPr>
            <p:cNvPr id="68638" name="AutoShape 84"/>
            <p:cNvSpPr/>
            <p:nvPr/>
          </p:nvSpPr>
          <p:spPr>
            <a:xfrm>
              <a:off x="48" y="240"/>
              <a:ext cx="5664" cy="1008"/>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68639" name="Group 85"/>
            <p:cNvGrpSpPr/>
            <p:nvPr/>
          </p:nvGrpSpPr>
          <p:grpSpPr>
            <a:xfrm>
              <a:off x="56" y="240"/>
              <a:ext cx="5117" cy="966"/>
              <a:chOff x="56" y="240"/>
              <a:chExt cx="5117" cy="966"/>
            </a:xfrm>
          </p:grpSpPr>
          <p:sp>
            <p:nvSpPr>
              <p:cNvPr id="68640" name="Rectangle 86"/>
              <p:cNvSpPr/>
              <p:nvPr/>
            </p:nvSpPr>
            <p:spPr>
              <a:xfrm>
                <a:off x="56" y="240"/>
                <a:ext cx="34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宋体" panose="02010600030101010101" pitchFamily="2" charset="-122"/>
                  </a:rPr>
                  <a:t>③</a:t>
                </a:r>
                <a:endParaRPr lang="zh-CN" altLang="en-US" sz="2800" dirty="0">
                  <a:latin typeface="宋体" panose="02010600030101010101" pitchFamily="2" charset="-122"/>
                </a:endParaRPr>
              </a:p>
            </p:txBody>
          </p:sp>
          <p:graphicFrame>
            <p:nvGraphicFramePr>
              <p:cNvPr id="68641" name="Object 87"/>
              <p:cNvGraphicFramePr>
                <a:graphicFrameLocks noChangeAspect="1"/>
              </p:cNvGraphicFramePr>
              <p:nvPr/>
            </p:nvGraphicFramePr>
            <p:xfrm>
              <a:off x="456" y="256"/>
              <a:ext cx="4717" cy="950"/>
            </p:xfrm>
            <a:graphic>
              <a:graphicData uri="http://schemas.openxmlformats.org/presentationml/2006/ole">
                <mc:AlternateContent xmlns:mc="http://schemas.openxmlformats.org/markup-compatibility/2006">
                  <mc:Choice xmlns:v="urn:schemas-microsoft-com:vml" Requires="v">
                    <p:oleObj spid="_x0000_s3302" name="" r:id="rId11" imgW="4724400" imgH="723900" progId="Equation.3">
                      <p:embed/>
                    </p:oleObj>
                  </mc:Choice>
                  <mc:Fallback>
                    <p:oleObj name="" r:id="rId11" imgW="4724400" imgH="723900" progId="Equation.3">
                      <p:embed/>
                      <p:pic>
                        <p:nvPicPr>
                          <p:cNvPr id="0" name="图片 3301"/>
                          <p:cNvPicPr/>
                          <p:nvPr/>
                        </p:nvPicPr>
                        <p:blipFill>
                          <a:blip r:embed="rId12"/>
                          <a:stretch>
                            <a:fillRect/>
                          </a:stretch>
                        </p:blipFill>
                        <p:spPr>
                          <a:xfrm>
                            <a:off x="456" y="256"/>
                            <a:ext cx="4717" cy="950"/>
                          </a:xfrm>
                          <a:prstGeom prst="rect">
                            <a:avLst/>
                          </a:prstGeom>
                          <a:noFill/>
                          <a:ln w="38100">
                            <a:noFill/>
                            <a:miter/>
                          </a:ln>
                        </p:spPr>
                      </p:pic>
                    </p:oleObj>
                  </mc:Fallback>
                </mc:AlternateContent>
              </a:graphicData>
            </a:graphic>
          </p:graphicFrame>
        </p:grpSp>
      </p:grpSp>
      <p:grpSp>
        <p:nvGrpSpPr>
          <p:cNvPr id="16" name="Group 88"/>
          <p:cNvGrpSpPr/>
          <p:nvPr/>
        </p:nvGrpSpPr>
        <p:grpSpPr>
          <a:xfrm>
            <a:off x="223838" y="5245100"/>
            <a:ext cx="8807450" cy="1066800"/>
            <a:chOff x="68" y="464"/>
            <a:chExt cx="5548" cy="672"/>
          </a:xfrm>
        </p:grpSpPr>
        <p:sp>
          <p:nvSpPr>
            <p:cNvPr id="68635" name="AutoShape 89"/>
            <p:cNvSpPr/>
            <p:nvPr/>
          </p:nvSpPr>
          <p:spPr>
            <a:xfrm>
              <a:off x="96" y="464"/>
              <a:ext cx="5520" cy="672"/>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68636" name="Rectangle 90"/>
            <p:cNvSpPr/>
            <p:nvPr/>
          </p:nvSpPr>
          <p:spPr>
            <a:xfrm>
              <a:off x="68" y="472"/>
              <a:ext cx="34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宋体" panose="02010600030101010101" pitchFamily="2" charset="-122"/>
                </a:rPr>
                <a:t>④</a:t>
              </a:r>
              <a:endParaRPr lang="zh-CN" altLang="en-US" sz="2800" dirty="0">
                <a:latin typeface="宋体" panose="02010600030101010101" pitchFamily="2" charset="-122"/>
              </a:endParaRPr>
            </a:p>
          </p:txBody>
        </p:sp>
        <p:graphicFrame>
          <p:nvGraphicFramePr>
            <p:cNvPr id="68637" name="Object 91"/>
            <p:cNvGraphicFramePr>
              <a:graphicFrameLocks noChangeAspect="1"/>
            </p:cNvGraphicFramePr>
            <p:nvPr/>
          </p:nvGraphicFramePr>
          <p:xfrm>
            <a:off x="432" y="509"/>
            <a:ext cx="4762" cy="603"/>
          </p:xfrm>
          <a:graphic>
            <a:graphicData uri="http://schemas.openxmlformats.org/presentationml/2006/ole">
              <mc:AlternateContent xmlns:mc="http://schemas.openxmlformats.org/markup-compatibility/2006">
                <mc:Choice xmlns:v="urn:schemas-microsoft-com:vml" Requires="v">
                  <p:oleObj spid="_x0000_s3301" name="" r:id="rId13" imgW="4622800" imgH="406400" progId="Equation.DSMT4">
                    <p:embed/>
                  </p:oleObj>
                </mc:Choice>
                <mc:Fallback>
                  <p:oleObj name="" r:id="rId13" imgW="4622800" imgH="406400" progId="Equation.DSMT4">
                    <p:embed/>
                    <p:pic>
                      <p:nvPicPr>
                        <p:cNvPr id="0" name="图片 3300"/>
                        <p:cNvPicPr/>
                        <p:nvPr/>
                      </p:nvPicPr>
                      <p:blipFill>
                        <a:blip r:embed="rId14"/>
                        <a:stretch>
                          <a:fillRect/>
                        </a:stretch>
                      </p:blipFill>
                      <p:spPr>
                        <a:xfrm>
                          <a:off x="432" y="509"/>
                          <a:ext cx="4762" cy="603"/>
                        </a:xfrm>
                        <a:prstGeom prst="rect">
                          <a:avLst/>
                        </a:prstGeom>
                        <a:noFill/>
                        <a:ln w="38100">
                          <a:noFill/>
                          <a:miter/>
                        </a:ln>
                      </p:spPr>
                    </p:pic>
                  </p:oleObj>
                </mc:Fallback>
              </mc:AlternateContent>
            </a:graphicData>
          </a:graphic>
        </p:graphicFrame>
      </p:grpSp>
      <p:sp>
        <p:nvSpPr>
          <p:cNvPr id="6863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3593"/>
                                        </p:tgtEl>
                                        <p:attrNameLst>
                                          <p:attrName>style.visibility</p:attrName>
                                        </p:attrNameLst>
                                      </p:cBhvr>
                                      <p:to>
                                        <p:strVal val="visible"/>
                                      </p:to>
                                    </p:set>
                                    <p:animEffect transition="in" filter="wipe(left)">
                                      <p:cBhvr>
                                        <p:cTn id="7" dur="500"/>
                                        <p:tgtEl>
                                          <p:spTgt spid="3235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3592"/>
                                        </p:tgtEl>
                                        <p:attrNameLst>
                                          <p:attrName>style.visibility</p:attrName>
                                        </p:attrNameLst>
                                      </p:cBhvr>
                                      <p:to>
                                        <p:strVal val="visible"/>
                                      </p:to>
                                    </p:set>
                                    <p:animEffect transition="in" filter="wipe(left)">
                                      <p:cBhvr>
                                        <p:cTn id="12" dur="500"/>
                                        <p:tgtEl>
                                          <p:spTgt spid="3235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23594"/>
                                        </p:tgtEl>
                                        <p:attrNameLst>
                                          <p:attrName>style.visibility</p:attrName>
                                        </p:attrNameLst>
                                      </p:cBhvr>
                                      <p:to>
                                        <p:strVal val="visible"/>
                                      </p:to>
                                    </p:set>
                                    <p:animEffect transition="in" filter="wipe(up)">
                                      <p:cBhvr>
                                        <p:cTn id="17" dur="500"/>
                                        <p:tgtEl>
                                          <p:spTgt spid="3235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23595"/>
                                        </p:tgtEl>
                                        <p:attrNameLst>
                                          <p:attrName>style.visibility</p:attrName>
                                        </p:attrNameLst>
                                      </p:cBhvr>
                                      <p:to>
                                        <p:strVal val="visible"/>
                                      </p:to>
                                    </p:set>
                                    <p:animEffect transition="in" filter="wipe(up)">
                                      <p:cBhvr>
                                        <p:cTn id="22" dur="500"/>
                                        <p:tgtEl>
                                          <p:spTgt spid="3235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23596"/>
                                        </p:tgtEl>
                                        <p:attrNameLst>
                                          <p:attrName>style.visibility</p:attrName>
                                        </p:attrNameLst>
                                      </p:cBhvr>
                                      <p:to>
                                        <p:strVal val="visible"/>
                                      </p:to>
                                    </p:set>
                                    <p:animEffect transition="in" filter="wipe(up)">
                                      <p:cBhvr>
                                        <p:cTn id="27" dur="500"/>
                                        <p:tgtEl>
                                          <p:spTgt spid="32359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23597"/>
                                        </p:tgtEl>
                                        <p:attrNameLst>
                                          <p:attrName>style.visibility</p:attrName>
                                        </p:attrNameLst>
                                      </p:cBhvr>
                                      <p:to>
                                        <p:strVal val="visible"/>
                                      </p:to>
                                    </p:set>
                                    <p:anim calcmode="lin" valueType="num">
                                      <p:cBhvr additive="base">
                                        <p:cTn id="32" dur="500" fill="hold"/>
                                        <p:tgtEl>
                                          <p:spTgt spid="323597"/>
                                        </p:tgtEl>
                                        <p:attrNameLst>
                                          <p:attrName>ppt_x</p:attrName>
                                        </p:attrNameLst>
                                      </p:cBhvr>
                                      <p:tavLst>
                                        <p:tav tm="0">
                                          <p:val>
                                            <p:strVal val="0-#ppt_w/2"/>
                                          </p:val>
                                        </p:tav>
                                        <p:tav tm="100000">
                                          <p:val>
                                            <p:strVal val="#ppt_x"/>
                                          </p:val>
                                        </p:tav>
                                      </p:tavLst>
                                    </p:anim>
                                    <p:anim calcmode="lin" valueType="num">
                                      <p:cBhvr additive="base">
                                        <p:cTn id="33" dur="500" fill="hold"/>
                                        <p:tgtEl>
                                          <p:spTgt spid="32359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0-#ppt_w/2"/>
                                          </p:val>
                                        </p:tav>
                                        <p:tav tm="100000">
                                          <p:val>
                                            <p:strVal val="#ppt_x"/>
                                          </p:val>
                                        </p:tav>
                                      </p:tavLst>
                                    </p:anim>
                                    <p:anim calcmode="lin" valueType="num">
                                      <p:cBhvr additive="base">
                                        <p:cTn id="45"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0-#ppt_w/2"/>
                                          </p:val>
                                        </p:tav>
                                        <p:tav tm="100000">
                                          <p:val>
                                            <p:strVal val="#ppt_x"/>
                                          </p:val>
                                        </p:tav>
                                      </p:tavLst>
                                    </p:anim>
                                    <p:anim calcmode="lin" valueType="num">
                                      <p:cBhvr additive="base">
                                        <p:cTn id="5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0-#ppt_w/2"/>
                                          </p:val>
                                        </p:tav>
                                        <p:tav tm="100000">
                                          <p:val>
                                            <p:strVal val="#ppt_x"/>
                                          </p:val>
                                        </p:tav>
                                      </p:tavLst>
                                    </p:anim>
                                    <p:anim calcmode="lin" valueType="num">
                                      <p:cBhvr additive="base">
                                        <p:cTn id="6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0-#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0-#ppt_w/2"/>
                                          </p:val>
                                        </p:tav>
                                        <p:tav tm="100000">
                                          <p:val>
                                            <p:strVal val="#ppt_x"/>
                                          </p:val>
                                        </p:tav>
                                      </p:tavLst>
                                    </p:anim>
                                    <p:anim calcmode="lin" valueType="num">
                                      <p:cBhvr additive="base">
                                        <p:cTn id="7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additive="base">
                                        <p:cTn id="80" dur="500" fill="hold"/>
                                        <p:tgtEl>
                                          <p:spTgt spid="9"/>
                                        </p:tgtEl>
                                        <p:attrNameLst>
                                          <p:attrName>ppt_x</p:attrName>
                                        </p:attrNameLst>
                                      </p:cBhvr>
                                      <p:tavLst>
                                        <p:tav tm="0">
                                          <p:val>
                                            <p:strVal val="0-#ppt_w/2"/>
                                          </p:val>
                                        </p:tav>
                                        <p:tav tm="100000">
                                          <p:val>
                                            <p:strVal val="#ppt_x"/>
                                          </p:val>
                                        </p:tav>
                                      </p:tavLst>
                                    </p:anim>
                                    <p:anim calcmode="lin" valueType="num">
                                      <p:cBhvr additive="base">
                                        <p:cTn id="8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500" fill="hold"/>
                                        <p:tgtEl>
                                          <p:spTgt spid="12"/>
                                        </p:tgtEl>
                                        <p:attrNameLst>
                                          <p:attrName>ppt_x</p:attrName>
                                        </p:attrNameLst>
                                      </p:cBhvr>
                                      <p:tavLst>
                                        <p:tav tm="0">
                                          <p:val>
                                            <p:strVal val="0-#ppt_w/2"/>
                                          </p:val>
                                        </p:tav>
                                        <p:tav tm="100000">
                                          <p:val>
                                            <p:strVal val="#ppt_x"/>
                                          </p:val>
                                        </p:tav>
                                      </p:tavLst>
                                    </p:anim>
                                    <p:anim calcmode="lin" valueType="num">
                                      <p:cBhvr additive="base">
                                        <p:cTn id="87"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323656"/>
                                        </p:tgtEl>
                                        <p:attrNameLst>
                                          <p:attrName>style.visibility</p:attrName>
                                        </p:attrNameLst>
                                      </p:cBhvr>
                                      <p:to>
                                        <p:strVal val="visible"/>
                                      </p:to>
                                    </p:set>
                                    <p:anim calcmode="lin" valueType="num">
                                      <p:cBhvr additive="base">
                                        <p:cTn id="92" dur="500" fill="hold"/>
                                        <p:tgtEl>
                                          <p:spTgt spid="323656"/>
                                        </p:tgtEl>
                                        <p:attrNameLst>
                                          <p:attrName>ppt_x</p:attrName>
                                        </p:attrNameLst>
                                      </p:cBhvr>
                                      <p:tavLst>
                                        <p:tav tm="0">
                                          <p:val>
                                            <p:strVal val="0-#ppt_w/2"/>
                                          </p:val>
                                        </p:tav>
                                        <p:tav tm="100000">
                                          <p:val>
                                            <p:strVal val="#ppt_x"/>
                                          </p:val>
                                        </p:tav>
                                      </p:tavLst>
                                    </p:anim>
                                    <p:anim calcmode="lin" valueType="num">
                                      <p:cBhvr additive="base">
                                        <p:cTn id="93" dur="500" fill="hold"/>
                                        <p:tgtEl>
                                          <p:spTgt spid="323656"/>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500" fill="hold"/>
                                        <p:tgtEl>
                                          <p:spTgt spid="13"/>
                                        </p:tgtEl>
                                        <p:attrNameLst>
                                          <p:attrName>ppt_x</p:attrName>
                                        </p:attrNameLst>
                                      </p:cBhvr>
                                      <p:tavLst>
                                        <p:tav tm="0">
                                          <p:val>
                                            <p:strVal val="0-#ppt_w/2"/>
                                          </p:val>
                                        </p:tav>
                                        <p:tav tm="100000">
                                          <p:val>
                                            <p:strVal val="#ppt_x"/>
                                          </p:val>
                                        </p:tav>
                                      </p:tavLst>
                                    </p:anim>
                                    <p:anim calcmode="lin" valueType="num">
                                      <p:cBhvr additive="base">
                                        <p:cTn id="99"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2" presetClass="entr" presetSubtype="8" fill="hold" nodeType="clickEffect">
                                  <p:stCondLst>
                                    <p:cond delay="0"/>
                                  </p:stCondLst>
                                  <p:childTnLst>
                                    <p:set>
                                      <p:cBhvr>
                                        <p:cTn id="103" dur="1" fill="hold">
                                          <p:stCondLst>
                                            <p:cond delay="0"/>
                                          </p:stCondLst>
                                        </p:cTn>
                                        <p:tgtEl>
                                          <p:spTgt spid="323657"/>
                                        </p:tgtEl>
                                        <p:attrNameLst>
                                          <p:attrName>style.visibility</p:attrName>
                                        </p:attrNameLst>
                                      </p:cBhvr>
                                      <p:to>
                                        <p:strVal val="visible"/>
                                      </p:to>
                                    </p:set>
                                    <p:anim calcmode="lin" valueType="num">
                                      <p:cBhvr additive="base">
                                        <p:cTn id="104" dur="500" fill="hold"/>
                                        <p:tgtEl>
                                          <p:spTgt spid="323657"/>
                                        </p:tgtEl>
                                        <p:attrNameLst>
                                          <p:attrName>ppt_x</p:attrName>
                                        </p:attrNameLst>
                                      </p:cBhvr>
                                      <p:tavLst>
                                        <p:tav tm="0">
                                          <p:val>
                                            <p:strVal val="0-#ppt_w/2"/>
                                          </p:val>
                                        </p:tav>
                                        <p:tav tm="100000">
                                          <p:val>
                                            <p:strVal val="#ppt_x"/>
                                          </p:val>
                                        </p:tav>
                                      </p:tavLst>
                                    </p:anim>
                                    <p:anim calcmode="lin" valueType="num">
                                      <p:cBhvr additive="base">
                                        <p:cTn id="105" dur="500" fill="hold"/>
                                        <p:tgtEl>
                                          <p:spTgt spid="323657"/>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4"/>
                                        </p:tgtEl>
                                        <p:attrNameLst>
                                          <p:attrName>style.visibility</p:attrName>
                                        </p:attrNameLst>
                                      </p:cBhvr>
                                      <p:to>
                                        <p:strVal val="visible"/>
                                      </p:to>
                                    </p:set>
                                    <p:anim calcmode="lin" valueType="num">
                                      <p:cBhvr additive="base">
                                        <p:cTn id="110" dur="500" fill="hold"/>
                                        <p:tgtEl>
                                          <p:spTgt spid="14"/>
                                        </p:tgtEl>
                                        <p:attrNameLst>
                                          <p:attrName>ppt_x</p:attrName>
                                        </p:attrNameLst>
                                      </p:cBhvr>
                                      <p:tavLst>
                                        <p:tav tm="0">
                                          <p:val>
                                            <p:strVal val="0-#ppt_w/2"/>
                                          </p:val>
                                        </p:tav>
                                        <p:tav tm="100000">
                                          <p:val>
                                            <p:strVal val="#ppt_x"/>
                                          </p:val>
                                        </p:tav>
                                      </p:tavLst>
                                    </p:anim>
                                    <p:anim calcmode="lin" valueType="num">
                                      <p:cBhvr additive="base">
                                        <p:cTn id="111" dur="500" fill="hold"/>
                                        <p:tgtEl>
                                          <p:spTgt spid="1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2" fill="hold">
                      <p:stCondLst>
                        <p:cond delay="indefinite"/>
                      </p:stCondLst>
                      <p:childTnLst>
                        <p:par>
                          <p:cTn id="113" fill="hold">
                            <p:stCondLst>
                              <p:cond delay="0"/>
                            </p:stCondLst>
                            <p:childTnLst>
                              <p:par>
                                <p:cTn id="114" presetID="2" presetClass="entr" presetSubtype="8" fill="hold" nodeType="clickEffect">
                                  <p:stCondLst>
                                    <p:cond delay="0"/>
                                  </p:stCondLst>
                                  <p:childTnLst>
                                    <p:set>
                                      <p:cBhvr>
                                        <p:cTn id="115" dur="1" fill="hold">
                                          <p:stCondLst>
                                            <p:cond delay="0"/>
                                          </p:stCondLst>
                                        </p:cTn>
                                        <p:tgtEl>
                                          <p:spTgt spid="323654"/>
                                        </p:tgtEl>
                                        <p:attrNameLst>
                                          <p:attrName>style.visibility</p:attrName>
                                        </p:attrNameLst>
                                      </p:cBhvr>
                                      <p:to>
                                        <p:strVal val="visible"/>
                                      </p:to>
                                    </p:set>
                                    <p:anim calcmode="lin" valueType="num">
                                      <p:cBhvr additive="base">
                                        <p:cTn id="116" dur="500" fill="hold"/>
                                        <p:tgtEl>
                                          <p:spTgt spid="323654"/>
                                        </p:tgtEl>
                                        <p:attrNameLst>
                                          <p:attrName>ppt_x</p:attrName>
                                        </p:attrNameLst>
                                      </p:cBhvr>
                                      <p:tavLst>
                                        <p:tav tm="0">
                                          <p:val>
                                            <p:strVal val="0-#ppt_w/2"/>
                                          </p:val>
                                        </p:tav>
                                        <p:tav tm="100000">
                                          <p:val>
                                            <p:strVal val="#ppt_x"/>
                                          </p:val>
                                        </p:tav>
                                      </p:tavLst>
                                    </p:anim>
                                    <p:anim calcmode="lin" valueType="num">
                                      <p:cBhvr additive="base">
                                        <p:cTn id="117" dur="500" fill="hold"/>
                                        <p:tgtEl>
                                          <p:spTgt spid="323654"/>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 calcmode="lin" valueType="num">
                                      <p:cBhvr additive="base">
                                        <p:cTn id="122" dur="500" fill="hold"/>
                                        <p:tgtEl>
                                          <p:spTgt spid="16"/>
                                        </p:tgtEl>
                                        <p:attrNameLst>
                                          <p:attrName>ppt_x</p:attrName>
                                        </p:attrNameLst>
                                      </p:cBhvr>
                                      <p:tavLst>
                                        <p:tav tm="0">
                                          <p:val>
                                            <p:strVal val="0-#ppt_w/2"/>
                                          </p:val>
                                        </p:tav>
                                        <p:tav tm="100000">
                                          <p:val>
                                            <p:strVal val="#ppt_x"/>
                                          </p:val>
                                        </p:tav>
                                      </p:tavLst>
                                    </p:anim>
                                    <p:anim calcmode="lin" valueType="num">
                                      <p:cBhvr additive="base">
                                        <p:cTn id="123"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2" presetClass="entr" presetSubtype="8" fill="hold" nodeType="clickEffect">
                                  <p:stCondLst>
                                    <p:cond delay="0"/>
                                  </p:stCondLst>
                                  <p:childTnLst>
                                    <p:set>
                                      <p:cBhvr>
                                        <p:cTn id="127" dur="1" fill="hold">
                                          <p:stCondLst>
                                            <p:cond delay="0"/>
                                          </p:stCondLst>
                                        </p:cTn>
                                        <p:tgtEl>
                                          <p:spTgt spid="323655"/>
                                        </p:tgtEl>
                                        <p:attrNameLst>
                                          <p:attrName>style.visibility</p:attrName>
                                        </p:attrNameLst>
                                      </p:cBhvr>
                                      <p:to>
                                        <p:strVal val="visible"/>
                                      </p:to>
                                    </p:set>
                                    <p:anim calcmode="lin" valueType="num">
                                      <p:cBhvr additive="base">
                                        <p:cTn id="128" dur="500" fill="hold"/>
                                        <p:tgtEl>
                                          <p:spTgt spid="323655"/>
                                        </p:tgtEl>
                                        <p:attrNameLst>
                                          <p:attrName>ppt_x</p:attrName>
                                        </p:attrNameLst>
                                      </p:cBhvr>
                                      <p:tavLst>
                                        <p:tav tm="0">
                                          <p:val>
                                            <p:strVal val="0-#ppt_w/2"/>
                                          </p:val>
                                        </p:tav>
                                        <p:tav tm="100000">
                                          <p:val>
                                            <p:strVal val="#ppt_x"/>
                                          </p:val>
                                        </p:tav>
                                      </p:tavLst>
                                    </p:anim>
                                    <p:anim calcmode="lin" valueType="num">
                                      <p:cBhvr additive="base">
                                        <p:cTn id="129" dur="500" fill="hold"/>
                                        <p:tgtEl>
                                          <p:spTgt spid="323655"/>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8" fill="hold" grpId="0" nodeType="clickEffect">
                                  <p:stCondLst>
                                    <p:cond delay="0"/>
                                  </p:stCondLst>
                                  <p:childTnLst>
                                    <p:set>
                                      <p:cBhvr>
                                        <p:cTn id="133" dur="1" fill="hold">
                                          <p:stCondLst>
                                            <p:cond delay="0"/>
                                          </p:stCondLst>
                                        </p:cTn>
                                        <p:tgtEl>
                                          <p:spTgt spid="323658"/>
                                        </p:tgtEl>
                                        <p:attrNameLst>
                                          <p:attrName>style.visibility</p:attrName>
                                        </p:attrNameLst>
                                      </p:cBhvr>
                                      <p:to>
                                        <p:strVal val="visible"/>
                                      </p:to>
                                    </p:set>
                                    <p:anim calcmode="lin" valueType="num">
                                      <p:cBhvr additive="base">
                                        <p:cTn id="134" dur="500" fill="hold"/>
                                        <p:tgtEl>
                                          <p:spTgt spid="323658"/>
                                        </p:tgtEl>
                                        <p:attrNameLst>
                                          <p:attrName>ppt_x</p:attrName>
                                        </p:attrNameLst>
                                      </p:cBhvr>
                                      <p:tavLst>
                                        <p:tav tm="0">
                                          <p:val>
                                            <p:strVal val="0-#ppt_w/2"/>
                                          </p:val>
                                        </p:tav>
                                        <p:tav tm="100000">
                                          <p:val>
                                            <p:strVal val="#ppt_x"/>
                                          </p:val>
                                        </p:tav>
                                      </p:tavLst>
                                    </p:anim>
                                    <p:anim calcmode="lin" valueType="num">
                                      <p:cBhvr additive="base">
                                        <p:cTn id="135" dur="500" fill="hold"/>
                                        <p:tgtEl>
                                          <p:spTgt spid="3236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2" grpId="0" animBg="1"/>
      <p:bldP spid="323593" grpId="0" animBg="1"/>
      <p:bldP spid="323594" grpId="0" animBg="1"/>
      <p:bldP spid="323595" grpId="0" animBg="1"/>
      <p:bldP spid="323596" grpId="0" animBg="1"/>
      <p:bldP spid="323597" grpId="0"/>
      <p:bldP spid="32365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524000" y="2833688"/>
            <a:ext cx="6324600" cy="2971800"/>
            <a:chOff x="960" y="1536"/>
            <a:chExt cx="3984" cy="1872"/>
          </a:xfrm>
        </p:grpSpPr>
        <p:sp>
          <p:nvSpPr>
            <p:cNvPr id="69653" name="AutoShape 3"/>
            <p:cNvSpPr/>
            <p:nvPr/>
          </p:nvSpPr>
          <p:spPr>
            <a:xfrm>
              <a:off x="960" y="1536"/>
              <a:ext cx="3984" cy="1872"/>
            </a:xfrm>
            <a:prstGeom prst="roundRect">
              <a:avLst>
                <a:gd name="adj" fmla="val 16667"/>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dirty="0">
                <a:latin typeface="Times New Roman" panose="02020603050405020304" pitchFamily="18" charset="0"/>
                <a:ea typeface="Times New Roman" panose="02020603050405020304" pitchFamily="18" charset="0"/>
              </a:endParaRPr>
            </a:p>
          </p:txBody>
        </p:sp>
        <p:sp>
          <p:nvSpPr>
            <p:cNvPr id="69654" name="Line 4"/>
            <p:cNvSpPr/>
            <p:nvPr/>
          </p:nvSpPr>
          <p:spPr>
            <a:xfrm>
              <a:off x="1776" y="3088"/>
              <a:ext cx="2592" cy="0"/>
            </a:xfrm>
            <a:prstGeom prst="line">
              <a:avLst/>
            </a:prstGeom>
            <a:ln w="9525" cap="flat" cmpd="sng">
              <a:solidFill>
                <a:schemeClr val="tx1"/>
              </a:solidFill>
              <a:prstDash val="solid"/>
              <a:headEnd type="none" w="med" len="med"/>
              <a:tailEnd type="triangle" w="med" len="med"/>
            </a:ln>
          </p:spPr>
        </p:sp>
        <p:sp>
          <p:nvSpPr>
            <p:cNvPr id="69655" name="Line 5"/>
            <p:cNvSpPr/>
            <p:nvPr/>
          </p:nvSpPr>
          <p:spPr>
            <a:xfrm flipV="1">
              <a:off x="1776" y="1792"/>
              <a:ext cx="0" cy="1296"/>
            </a:xfrm>
            <a:prstGeom prst="line">
              <a:avLst/>
            </a:prstGeom>
            <a:ln w="9525" cap="flat" cmpd="sng">
              <a:solidFill>
                <a:schemeClr val="tx1"/>
              </a:solidFill>
              <a:prstDash val="solid"/>
              <a:headEnd type="none" w="med" len="med"/>
              <a:tailEnd type="triangle" w="med" len="med"/>
            </a:ln>
          </p:spPr>
        </p:sp>
        <p:sp>
          <p:nvSpPr>
            <p:cNvPr id="69656" name="Line 6"/>
            <p:cNvSpPr/>
            <p:nvPr/>
          </p:nvSpPr>
          <p:spPr>
            <a:xfrm flipV="1">
              <a:off x="2544" y="2992"/>
              <a:ext cx="0" cy="96"/>
            </a:xfrm>
            <a:prstGeom prst="line">
              <a:avLst/>
            </a:prstGeom>
            <a:ln w="9525" cap="flat" cmpd="sng">
              <a:solidFill>
                <a:schemeClr val="tx1"/>
              </a:solidFill>
              <a:prstDash val="solid"/>
              <a:headEnd type="none" w="med" len="med"/>
              <a:tailEnd type="none" w="med" len="med"/>
            </a:ln>
          </p:spPr>
        </p:sp>
        <p:sp>
          <p:nvSpPr>
            <p:cNvPr id="69657" name="Line 7"/>
            <p:cNvSpPr/>
            <p:nvPr/>
          </p:nvSpPr>
          <p:spPr>
            <a:xfrm flipV="1">
              <a:off x="3360" y="2992"/>
              <a:ext cx="0" cy="96"/>
            </a:xfrm>
            <a:prstGeom prst="line">
              <a:avLst/>
            </a:prstGeom>
            <a:ln w="9525" cap="flat" cmpd="sng">
              <a:solidFill>
                <a:schemeClr val="tx1"/>
              </a:solidFill>
              <a:prstDash val="solid"/>
              <a:headEnd type="none" w="med" len="med"/>
              <a:tailEnd type="none" w="med" len="med"/>
            </a:ln>
          </p:spPr>
        </p:sp>
        <p:sp>
          <p:nvSpPr>
            <p:cNvPr id="69658" name="Line 8"/>
            <p:cNvSpPr/>
            <p:nvPr/>
          </p:nvSpPr>
          <p:spPr>
            <a:xfrm flipV="1">
              <a:off x="4128" y="2992"/>
              <a:ext cx="0" cy="96"/>
            </a:xfrm>
            <a:prstGeom prst="line">
              <a:avLst/>
            </a:prstGeom>
            <a:ln w="9525" cap="flat" cmpd="sng">
              <a:solidFill>
                <a:schemeClr val="tx1"/>
              </a:solidFill>
              <a:prstDash val="solid"/>
              <a:headEnd type="none" w="med" len="med"/>
              <a:tailEnd type="none" w="med" len="med"/>
            </a:ln>
          </p:spPr>
        </p:sp>
        <p:sp>
          <p:nvSpPr>
            <p:cNvPr id="69659" name="Line 9"/>
            <p:cNvSpPr/>
            <p:nvPr/>
          </p:nvSpPr>
          <p:spPr>
            <a:xfrm>
              <a:off x="1776" y="2800"/>
              <a:ext cx="96" cy="0"/>
            </a:xfrm>
            <a:prstGeom prst="line">
              <a:avLst/>
            </a:prstGeom>
            <a:ln w="9525" cap="flat" cmpd="sng">
              <a:solidFill>
                <a:schemeClr val="tx1"/>
              </a:solidFill>
              <a:prstDash val="solid"/>
              <a:headEnd type="none" w="med" len="med"/>
              <a:tailEnd type="none" w="med" len="med"/>
            </a:ln>
          </p:spPr>
        </p:sp>
        <p:sp>
          <p:nvSpPr>
            <p:cNvPr id="69660" name="Line 10"/>
            <p:cNvSpPr/>
            <p:nvPr/>
          </p:nvSpPr>
          <p:spPr>
            <a:xfrm>
              <a:off x="1776" y="2512"/>
              <a:ext cx="96" cy="0"/>
            </a:xfrm>
            <a:prstGeom prst="line">
              <a:avLst/>
            </a:prstGeom>
            <a:ln w="9525" cap="flat" cmpd="sng">
              <a:solidFill>
                <a:schemeClr val="tx1"/>
              </a:solidFill>
              <a:prstDash val="solid"/>
              <a:headEnd type="none" w="med" len="med"/>
              <a:tailEnd type="none" w="med" len="med"/>
            </a:ln>
          </p:spPr>
        </p:sp>
        <p:sp>
          <p:nvSpPr>
            <p:cNvPr id="69661" name="Line 11"/>
            <p:cNvSpPr/>
            <p:nvPr/>
          </p:nvSpPr>
          <p:spPr>
            <a:xfrm>
              <a:off x="1776" y="2224"/>
              <a:ext cx="96" cy="0"/>
            </a:xfrm>
            <a:prstGeom prst="line">
              <a:avLst/>
            </a:prstGeom>
            <a:ln w="9525" cap="flat" cmpd="sng">
              <a:solidFill>
                <a:schemeClr val="tx1"/>
              </a:solidFill>
              <a:prstDash val="solid"/>
              <a:headEnd type="none" w="med" len="med"/>
              <a:tailEnd type="none" w="med" len="med"/>
            </a:ln>
          </p:spPr>
        </p:sp>
        <p:sp>
          <p:nvSpPr>
            <p:cNvPr id="69662" name="Line 12"/>
            <p:cNvSpPr/>
            <p:nvPr/>
          </p:nvSpPr>
          <p:spPr>
            <a:xfrm>
              <a:off x="1776" y="1936"/>
              <a:ext cx="96" cy="0"/>
            </a:xfrm>
            <a:prstGeom prst="line">
              <a:avLst/>
            </a:prstGeom>
            <a:ln w="9525" cap="flat" cmpd="sng">
              <a:solidFill>
                <a:schemeClr val="tx1"/>
              </a:solidFill>
              <a:prstDash val="solid"/>
              <a:headEnd type="none" w="med" len="med"/>
              <a:tailEnd type="none" w="med" len="med"/>
            </a:ln>
          </p:spPr>
        </p:sp>
        <p:sp>
          <p:nvSpPr>
            <p:cNvPr id="69663" name="Line 13"/>
            <p:cNvSpPr/>
            <p:nvPr/>
          </p:nvSpPr>
          <p:spPr>
            <a:xfrm>
              <a:off x="1776" y="2944"/>
              <a:ext cx="96" cy="0"/>
            </a:xfrm>
            <a:prstGeom prst="line">
              <a:avLst/>
            </a:prstGeom>
            <a:ln w="9525" cap="flat" cmpd="sng">
              <a:solidFill>
                <a:schemeClr val="tx1"/>
              </a:solidFill>
              <a:prstDash val="solid"/>
              <a:headEnd type="none" w="med" len="med"/>
              <a:tailEnd type="none" w="med" len="med"/>
            </a:ln>
          </p:spPr>
        </p:sp>
        <p:sp>
          <p:nvSpPr>
            <p:cNvPr id="69664" name="Line 14"/>
            <p:cNvSpPr/>
            <p:nvPr/>
          </p:nvSpPr>
          <p:spPr>
            <a:xfrm>
              <a:off x="1776" y="2656"/>
              <a:ext cx="96" cy="0"/>
            </a:xfrm>
            <a:prstGeom prst="line">
              <a:avLst/>
            </a:prstGeom>
            <a:ln w="9525" cap="flat" cmpd="sng">
              <a:solidFill>
                <a:schemeClr val="tx1"/>
              </a:solidFill>
              <a:prstDash val="solid"/>
              <a:headEnd type="none" w="med" len="med"/>
              <a:tailEnd type="none" w="med" len="med"/>
            </a:ln>
          </p:spPr>
        </p:sp>
        <p:sp>
          <p:nvSpPr>
            <p:cNvPr id="69665" name="Line 15"/>
            <p:cNvSpPr/>
            <p:nvPr/>
          </p:nvSpPr>
          <p:spPr>
            <a:xfrm>
              <a:off x="1776" y="2368"/>
              <a:ext cx="96" cy="0"/>
            </a:xfrm>
            <a:prstGeom prst="line">
              <a:avLst/>
            </a:prstGeom>
            <a:ln w="9525" cap="flat" cmpd="sng">
              <a:solidFill>
                <a:schemeClr val="tx1"/>
              </a:solidFill>
              <a:prstDash val="solid"/>
              <a:headEnd type="none" w="med" len="med"/>
              <a:tailEnd type="none" w="med" len="med"/>
            </a:ln>
          </p:spPr>
        </p:sp>
        <p:sp>
          <p:nvSpPr>
            <p:cNvPr id="69666" name="Line 16"/>
            <p:cNvSpPr/>
            <p:nvPr/>
          </p:nvSpPr>
          <p:spPr>
            <a:xfrm>
              <a:off x="1776" y="2080"/>
              <a:ext cx="96" cy="0"/>
            </a:xfrm>
            <a:prstGeom prst="line">
              <a:avLst/>
            </a:prstGeom>
            <a:ln w="9525" cap="flat" cmpd="sng">
              <a:solidFill>
                <a:schemeClr val="tx1"/>
              </a:solidFill>
              <a:prstDash val="solid"/>
              <a:headEnd type="none" w="med" len="med"/>
              <a:tailEnd type="none" w="med" len="med"/>
            </a:ln>
          </p:spPr>
        </p:sp>
        <p:sp>
          <p:nvSpPr>
            <p:cNvPr id="324625" name="Rectangle 17"/>
            <p:cNvSpPr>
              <a:spLocks noChangeArrowheads="1"/>
            </p:cNvSpPr>
            <p:nvPr/>
          </p:nvSpPr>
          <p:spPr bwMode="auto">
            <a:xfrm>
              <a:off x="4176" y="2793"/>
              <a:ext cx="346"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endPar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26" name="Rectangle 18"/>
            <p:cNvSpPr>
              <a:spLocks noChangeArrowheads="1"/>
            </p:cNvSpPr>
            <p:nvPr/>
          </p:nvSpPr>
          <p:spPr bwMode="auto">
            <a:xfrm>
              <a:off x="1200" y="2640"/>
              <a:ext cx="86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-180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27" name="Rectangle 19"/>
            <p:cNvSpPr>
              <a:spLocks noChangeArrowheads="1"/>
            </p:cNvSpPr>
            <p:nvPr/>
          </p:nvSpPr>
          <p:spPr bwMode="auto">
            <a:xfrm>
              <a:off x="1236" y="2352"/>
              <a:ext cx="780"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-90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28" name="Rectangle 20"/>
            <p:cNvSpPr>
              <a:spLocks noChangeArrowheads="1"/>
            </p:cNvSpPr>
            <p:nvPr/>
          </p:nvSpPr>
          <p:spPr bwMode="auto">
            <a:xfrm>
              <a:off x="1350" y="2056"/>
              <a:ext cx="498" cy="327"/>
            </a:xfrm>
            <a:prstGeom prst="rect">
              <a:avLst/>
            </a:prstGeom>
            <a:noFill/>
            <a:ln>
              <a:noFill/>
            </a:ln>
            <a:effectLst/>
          </p:spPr>
          <p:txBody>
            <a:bodyPr>
              <a:spAutoFit/>
            </a:bodyPr>
            <a:lstStyle>
              <a:lvl1pPr>
                <a:defRPr sz="2800" b="1">
                  <a:solidFill>
                    <a:schemeClr val="tx2"/>
                  </a:solidFill>
                  <a:latin typeface="Arial" panose="020B0604020202020204" pitchFamily="34" charset="0"/>
                  <a:ea typeface="宋体" panose="02010600030101010101" pitchFamily="2" charset="-122"/>
                </a:defRPr>
              </a:lvl1pPr>
              <a:lvl2pPr marL="742950" indent="-285750">
                <a:defRPr sz="2800" b="1">
                  <a:solidFill>
                    <a:schemeClr val="tx2"/>
                  </a:solidFill>
                  <a:latin typeface="Arial" panose="020B0604020202020204" pitchFamily="34" charset="0"/>
                  <a:ea typeface="宋体" panose="02010600030101010101" pitchFamily="2" charset="-122"/>
                </a:defRPr>
              </a:lvl2pPr>
              <a:lvl3pPr marL="1143000" indent="-228600">
                <a:defRPr sz="2800" b="1">
                  <a:solidFill>
                    <a:schemeClr val="tx2"/>
                  </a:solidFill>
                  <a:latin typeface="Arial" panose="020B0604020202020204" pitchFamily="34" charset="0"/>
                  <a:ea typeface="宋体" panose="02010600030101010101" pitchFamily="2" charset="-122"/>
                </a:defRPr>
              </a:lvl3pPr>
              <a:lvl4pPr marL="1600200" indent="-228600">
                <a:defRPr sz="2800" b="1">
                  <a:solidFill>
                    <a:schemeClr val="tx2"/>
                  </a:solidFill>
                  <a:latin typeface="Arial" panose="020B0604020202020204" pitchFamily="34" charset="0"/>
                  <a:ea typeface="宋体" panose="02010600030101010101" pitchFamily="2" charset="-122"/>
                </a:defRPr>
              </a:lvl4pPr>
              <a:lvl5pPr marL="2057400" indent="-228600">
                <a:defRPr sz="28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29" name="Rectangle 21"/>
            <p:cNvSpPr>
              <a:spLocks noChangeArrowheads="1"/>
            </p:cNvSpPr>
            <p:nvPr/>
          </p:nvSpPr>
          <p:spPr bwMode="auto">
            <a:xfrm>
              <a:off x="1296" y="1760"/>
              <a:ext cx="652"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90</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0" name="Rectangle 22"/>
            <p:cNvSpPr>
              <a:spLocks noChangeArrowheads="1"/>
            </p:cNvSpPr>
            <p:nvPr/>
          </p:nvSpPr>
          <p:spPr bwMode="auto">
            <a:xfrm>
              <a:off x="1216" y="2896"/>
              <a:ext cx="832"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-270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1" name="Rectangle 23"/>
            <p:cNvSpPr>
              <a:spLocks noChangeArrowheads="1"/>
            </p:cNvSpPr>
            <p:nvPr/>
          </p:nvSpPr>
          <p:spPr bwMode="auto">
            <a:xfrm>
              <a:off x="1714" y="3056"/>
              <a:ext cx="57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2" name="Rectangle 24"/>
            <p:cNvSpPr>
              <a:spLocks noChangeArrowheads="1"/>
            </p:cNvSpPr>
            <p:nvPr/>
          </p:nvSpPr>
          <p:spPr bwMode="auto">
            <a:xfrm>
              <a:off x="2464" y="3064"/>
              <a:ext cx="346" cy="327"/>
            </a:xfrm>
            <a:prstGeom prst="rect">
              <a:avLst/>
            </a:prstGeom>
            <a:noFill/>
            <a:ln>
              <a:noFill/>
            </a:ln>
            <a:effectLst/>
          </p:spPr>
          <p:txBody>
            <a:bodyPr>
              <a:spAutoFit/>
            </a:bodyPr>
            <a:lstStyle>
              <a:lvl1pPr>
                <a:defRPr sz="2800" b="1">
                  <a:solidFill>
                    <a:schemeClr val="tx2"/>
                  </a:solidFill>
                  <a:latin typeface="Arial" panose="020B0604020202020204" pitchFamily="34" charset="0"/>
                  <a:ea typeface="宋体" panose="02010600030101010101" pitchFamily="2" charset="-122"/>
                </a:defRPr>
              </a:lvl1pPr>
              <a:lvl2pPr marL="742950" indent="-285750">
                <a:defRPr sz="2800" b="1">
                  <a:solidFill>
                    <a:schemeClr val="tx2"/>
                  </a:solidFill>
                  <a:latin typeface="Arial" panose="020B0604020202020204" pitchFamily="34" charset="0"/>
                  <a:ea typeface="宋体" panose="02010600030101010101" pitchFamily="2" charset="-122"/>
                </a:defRPr>
              </a:lvl2pPr>
              <a:lvl3pPr marL="1143000" indent="-228600">
                <a:defRPr sz="2800" b="1">
                  <a:solidFill>
                    <a:schemeClr val="tx2"/>
                  </a:solidFill>
                  <a:latin typeface="Arial" panose="020B0604020202020204" pitchFamily="34" charset="0"/>
                  <a:ea typeface="宋体" panose="02010600030101010101" pitchFamily="2" charset="-122"/>
                </a:defRPr>
              </a:lvl3pPr>
              <a:lvl4pPr marL="1600200" indent="-228600">
                <a:defRPr sz="2800" b="1">
                  <a:solidFill>
                    <a:schemeClr val="tx2"/>
                  </a:solidFill>
                  <a:latin typeface="Arial" panose="020B0604020202020204" pitchFamily="34" charset="0"/>
                  <a:ea typeface="宋体" panose="02010600030101010101" pitchFamily="2" charset="-122"/>
                </a:defRPr>
              </a:lvl4pPr>
              <a:lvl5pPr marL="2057400" indent="-228600">
                <a:defRPr sz="2800" b="1">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3" name="Rectangle 25"/>
            <p:cNvSpPr>
              <a:spLocks noChangeArrowheads="1"/>
            </p:cNvSpPr>
            <p:nvPr/>
          </p:nvSpPr>
          <p:spPr bwMode="auto">
            <a:xfrm>
              <a:off x="3248" y="3064"/>
              <a:ext cx="44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4" name="Rectangle 26"/>
            <p:cNvSpPr>
              <a:spLocks noChangeArrowheads="1"/>
            </p:cNvSpPr>
            <p:nvPr/>
          </p:nvSpPr>
          <p:spPr bwMode="auto">
            <a:xfrm>
              <a:off x="3978" y="3064"/>
              <a:ext cx="67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100</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4635" name="Rectangle 27"/>
            <p:cNvSpPr>
              <a:spLocks noChangeArrowheads="1"/>
            </p:cNvSpPr>
            <p:nvPr/>
          </p:nvSpPr>
          <p:spPr bwMode="auto">
            <a:xfrm>
              <a:off x="1000" y="1545"/>
              <a:ext cx="1352"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4000" b="0" i="0" u="none" strike="noStrike" kern="1200" cap="none" spc="0" normalizeH="0" baseline="30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69635" name="Object 28"/>
          <p:cNvGraphicFramePr>
            <a:graphicFrameLocks noChangeAspect="1"/>
          </p:cNvGraphicFramePr>
          <p:nvPr/>
        </p:nvGraphicFramePr>
        <p:xfrm>
          <a:off x="863600" y="1116013"/>
          <a:ext cx="7380288" cy="1449387"/>
        </p:xfrm>
        <a:graphic>
          <a:graphicData uri="http://schemas.openxmlformats.org/presentationml/2006/ole">
            <mc:AlternateContent xmlns:mc="http://schemas.openxmlformats.org/markup-compatibility/2006">
              <mc:Choice xmlns:v="urn:schemas-microsoft-com:vml" Requires="v">
                <p:oleObj spid="_x0000_s3303" name="" r:id="rId1" imgW="4305300" imgH="762000" progId="Equation.DSMT4">
                  <p:embed/>
                </p:oleObj>
              </mc:Choice>
              <mc:Fallback>
                <p:oleObj name="" r:id="rId1" imgW="4305300" imgH="762000" progId="Equation.DSMT4">
                  <p:embed/>
                  <p:pic>
                    <p:nvPicPr>
                      <p:cNvPr id="0" name="图片 3302"/>
                      <p:cNvPicPr/>
                      <p:nvPr/>
                    </p:nvPicPr>
                    <p:blipFill>
                      <a:blip r:embed="rId2"/>
                      <a:stretch>
                        <a:fillRect/>
                      </a:stretch>
                    </p:blipFill>
                    <p:spPr>
                      <a:xfrm>
                        <a:off x="863600" y="1116013"/>
                        <a:ext cx="7380288" cy="1449387"/>
                      </a:xfrm>
                      <a:prstGeom prst="rect">
                        <a:avLst/>
                      </a:prstGeom>
                      <a:noFill/>
                      <a:ln w="38100">
                        <a:noFill/>
                        <a:miter/>
                      </a:ln>
                    </p:spPr>
                  </p:pic>
                </p:oleObj>
              </mc:Fallback>
            </mc:AlternateContent>
          </a:graphicData>
        </a:graphic>
      </p:graphicFrame>
      <p:sp>
        <p:nvSpPr>
          <p:cNvPr id="69636" name="Rectangle 29"/>
          <p:cNvSpPr/>
          <p:nvPr/>
        </p:nvSpPr>
        <p:spPr>
          <a:xfrm>
            <a:off x="628650" y="258763"/>
            <a:ext cx="50863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cs typeface="Times New Roman" panose="02020603050405020304" pitchFamily="18" charset="0"/>
              </a:rPr>
              <a:t>对数相频特性为</a:t>
            </a:r>
            <a:endParaRPr lang="zh-CN" altLang="en-US" sz="2800" b="1" dirty="0">
              <a:latin typeface="Times New Roman" panose="02020603050405020304" pitchFamily="18" charset="0"/>
              <a:ea typeface="Times New Roman" panose="02020603050405020304" pitchFamily="18" charset="0"/>
            </a:endParaRPr>
          </a:p>
        </p:txBody>
      </p:sp>
      <p:grpSp>
        <p:nvGrpSpPr>
          <p:cNvPr id="3" name="Group 30"/>
          <p:cNvGrpSpPr/>
          <p:nvPr/>
        </p:nvGrpSpPr>
        <p:grpSpPr>
          <a:xfrm>
            <a:off x="2743200" y="4048125"/>
            <a:ext cx="3962400" cy="519113"/>
            <a:chOff x="1728" y="2550"/>
            <a:chExt cx="2496" cy="327"/>
          </a:xfrm>
        </p:grpSpPr>
        <p:sp>
          <p:nvSpPr>
            <p:cNvPr id="69651" name="Line 31"/>
            <p:cNvSpPr/>
            <p:nvPr/>
          </p:nvSpPr>
          <p:spPr>
            <a:xfrm>
              <a:off x="1776" y="2752"/>
              <a:ext cx="2448" cy="0"/>
            </a:xfrm>
            <a:prstGeom prst="line">
              <a:avLst/>
            </a:prstGeom>
            <a:ln w="9525" cap="flat" cmpd="sng">
              <a:solidFill>
                <a:schemeClr val="tx1"/>
              </a:solidFill>
              <a:prstDash val="dash"/>
              <a:headEnd type="none" w="med" len="med"/>
              <a:tailEnd type="none" w="med" len="med"/>
            </a:ln>
          </p:spPr>
        </p:sp>
        <p:sp>
          <p:nvSpPr>
            <p:cNvPr id="324640" name="Rectangle 32"/>
            <p:cNvSpPr>
              <a:spLocks noChangeArrowheads="1"/>
            </p:cNvSpPr>
            <p:nvPr/>
          </p:nvSpPr>
          <p:spPr bwMode="auto">
            <a:xfrm>
              <a:off x="1728" y="2550"/>
              <a:ext cx="1104"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 name="Group 33"/>
          <p:cNvGrpSpPr/>
          <p:nvPr/>
        </p:nvGrpSpPr>
        <p:grpSpPr>
          <a:xfrm>
            <a:off x="2819400" y="3257550"/>
            <a:ext cx="4495800" cy="590550"/>
            <a:chOff x="1776" y="2052"/>
            <a:chExt cx="2832" cy="372"/>
          </a:xfrm>
        </p:grpSpPr>
        <p:sp>
          <p:nvSpPr>
            <p:cNvPr id="69649" name="Freeform 34"/>
            <p:cNvSpPr/>
            <p:nvPr/>
          </p:nvSpPr>
          <p:spPr>
            <a:xfrm>
              <a:off x="1776" y="2176"/>
              <a:ext cx="2064" cy="248"/>
            </a:xfrm>
            <a:custGeom>
              <a:avLst/>
              <a:gdLst>
                <a:gd name="txL" fmla="*/ 0 w 2064"/>
                <a:gd name="txT" fmla="*/ 0 h 248"/>
                <a:gd name="txR" fmla="*/ 2064 w 2064"/>
                <a:gd name="txB" fmla="*/ 248 h 248"/>
              </a:gdLst>
              <a:ahLst/>
              <a:cxnLst>
                <a:cxn ang="0">
                  <a:pos x="0" y="240"/>
                </a:cxn>
                <a:cxn ang="0">
                  <a:pos x="240" y="240"/>
                </a:cxn>
                <a:cxn ang="0">
                  <a:pos x="528" y="240"/>
                </a:cxn>
                <a:cxn ang="0">
                  <a:pos x="768" y="192"/>
                </a:cxn>
                <a:cxn ang="0">
                  <a:pos x="1104" y="48"/>
                </a:cxn>
                <a:cxn ang="0">
                  <a:pos x="2064" y="0"/>
                </a:cxn>
              </a:cxnLst>
              <a:rect l="txL" t="txT" r="txR" b="txB"/>
              <a:pathLst>
                <a:path w="2064" h="248">
                  <a:moveTo>
                    <a:pt x="0" y="240"/>
                  </a:moveTo>
                  <a:cubicBezTo>
                    <a:pt x="76" y="240"/>
                    <a:pt x="152" y="240"/>
                    <a:pt x="240" y="240"/>
                  </a:cubicBezTo>
                  <a:cubicBezTo>
                    <a:pt x="328" y="240"/>
                    <a:pt x="440" y="248"/>
                    <a:pt x="528" y="240"/>
                  </a:cubicBezTo>
                  <a:cubicBezTo>
                    <a:pt x="616" y="232"/>
                    <a:pt x="672" y="224"/>
                    <a:pt x="768" y="192"/>
                  </a:cubicBezTo>
                  <a:cubicBezTo>
                    <a:pt x="864" y="160"/>
                    <a:pt x="888" y="80"/>
                    <a:pt x="1104" y="48"/>
                  </a:cubicBezTo>
                  <a:cubicBezTo>
                    <a:pt x="1320" y="16"/>
                    <a:pt x="1692" y="8"/>
                    <a:pt x="2064" y="0"/>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24643" name="Rectangle 35"/>
            <p:cNvSpPr>
              <a:spLocks noChangeArrowheads="1"/>
            </p:cNvSpPr>
            <p:nvPr/>
          </p:nvSpPr>
          <p:spPr bwMode="auto">
            <a:xfrm>
              <a:off x="3408" y="2052"/>
              <a:ext cx="1200"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 name="Group 36"/>
          <p:cNvGrpSpPr/>
          <p:nvPr/>
        </p:nvGrpSpPr>
        <p:grpSpPr>
          <a:xfrm>
            <a:off x="2819400" y="3927475"/>
            <a:ext cx="2971800" cy="519113"/>
            <a:chOff x="1776" y="2474"/>
            <a:chExt cx="1872" cy="327"/>
          </a:xfrm>
        </p:grpSpPr>
        <p:sp>
          <p:nvSpPr>
            <p:cNvPr id="324645" name="Rectangle 37"/>
            <p:cNvSpPr>
              <a:spLocks noChangeArrowheads="1"/>
            </p:cNvSpPr>
            <p:nvPr/>
          </p:nvSpPr>
          <p:spPr bwMode="auto">
            <a:xfrm>
              <a:off x="2315" y="2474"/>
              <a:ext cx="1189"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0" i="0" u="none" strike="noStrike" kern="1200" cap="none" spc="0" normalizeH="0" baseline="-2500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0" i="1"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648" name="Freeform 38"/>
            <p:cNvSpPr/>
            <p:nvPr/>
          </p:nvSpPr>
          <p:spPr>
            <a:xfrm>
              <a:off x="1776" y="2512"/>
              <a:ext cx="1872" cy="240"/>
            </a:xfrm>
            <a:custGeom>
              <a:avLst/>
              <a:gdLst>
                <a:gd name="txL" fmla="*/ 0 w 1872"/>
                <a:gd name="txT" fmla="*/ 0 h 240"/>
                <a:gd name="txR" fmla="*/ 1872 w 1872"/>
                <a:gd name="txB" fmla="*/ 240 h 240"/>
              </a:gdLst>
              <a:ahLst/>
              <a:cxnLst>
                <a:cxn ang="0">
                  <a:pos x="0" y="0"/>
                </a:cxn>
                <a:cxn ang="0">
                  <a:pos x="288" y="48"/>
                </a:cxn>
                <a:cxn ang="0">
                  <a:pos x="768" y="144"/>
                </a:cxn>
                <a:cxn ang="0">
                  <a:pos x="1200" y="192"/>
                </a:cxn>
                <a:cxn ang="0">
                  <a:pos x="1872" y="240"/>
                </a:cxn>
              </a:cxnLst>
              <a:rect l="txL" t="txT" r="txR" b="txB"/>
              <a:pathLst>
                <a:path w="1872" h="240">
                  <a:moveTo>
                    <a:pt x="0" y="0"/>
                  </a:moveTo>
                  <a:cubicBezTo>
                    <a:pt x="80" y="12"/>
                    <a:pt x="160" y="24"/>
                    <a:pt x="288" y="48"/>
                  </a:cubicBezTo>
                  <a:cubicBezTo>
                    <a:pt x="416" y="72"/>
                    <a:pt x="616" y="120"/>
                    <a:pt x="768" y="144"/>
                  </a:cubicBezTo>
                  <a:cubicBezTo>
                    <a:pt x="920" y="168"/>
                    <a:pt x="1016" y="176"/>
                    <a:pt x="1200" y="192"/>
                  </a:cubicBezTo>
                  <a:cubicBezTo>
                    <a:pt x="1384" y="208"/>
                    <a:pt x="1628" y="224"/>
                    <a:pt x="1872" y="240"/>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6" name="Group 39"/>
          <p:cNvGrpSpPr/>
          <p:nvPr/>
        </p:nvGrpSpPr>
        <p:grpSpPr>
          <a:xfrm>
            <a:off x="2843213" y="3910013"/>
            <a:ext cx="4700587" cy="887412"/>
            <a:chOff x="1791" y="2463"/>
            <a:chExt cx="2961" cy="559"/>
          </a:xfrm>
        </p:grpSpPr>
        <p:sp>
          <p:nvSpPr>
            <p:cNvPr id="324648" name="Rectangle 40"/>
            <p:cNvSpPr>
              <a:spLocks noChangeArrowheads="1"/>
            </p:cNvSpPr>
            <p:nvPr/>
          </p:nvSpPr>
          <p:spPr bwMode="auto">
            <a:xfrm>
              <a:off x="3504" y="2649"/>
              <a:ext cx="1248" cy="32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0" i="0" u="none" strike="noStrike" kern="1200" cap="none" spc="0" normalizeH="0" baseline="-2500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rPr>
                <a:t>(ω)</a:t>
              </a:r>
              <a:endParaRPr kumimoji="1" lang="en-US" altLang="zh-CN"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646" name="Freeform 41"/>
            <p:cNvSpPr/>
            <p:nvPr/>
          </p:nvSpPr>
          <p:spPr>
            <a:xfrm>
              <a:off x="1791" y="2463"/>
              <a:ext cx="2450" cy="559"/>
            </a:xfrm>
            <a:custGeom>
              <a:avLst/>
              <a:gdLst>
                <a:gd name="txL" fmla="*/ 0 w 2450"/>
                <a:gd name="txT" fmla="*/ 0 h 559"/>
                <a:gd name="txR" fmla="*/ 2450 w 2450"/>
                <a:gd name="txB" fmla="*/ 559 h 559"/>
              </a:gdLst>
              <a:ahLst/>
              <a:cxnLst>
                <a:cxn ang="0">
                  <a:pos x="0" y="15"/>
                </a:cxn>
                <a:cxn ang="0">
                  <a:pos x="998" y="15"/>
                </a:cxn>
                <a:cxn ang="0">
                  <a:pos x="1225" y="105"/>
                </a:cxn>
                <a:cxn ang="0">
                  <a:pos x="1316" y="287"/>
                </a:cxn>
                <a:cxn ang="0">
                  <a:pos x="1452" y="423"/>
                </a:cxn>
                <a:cxn ang="0">
                  <a:pos x="1815" y="513"/>
                </a:cxn>
                <a:cxn ang="0">
                  <a:pos x="2450" y="559"/>
                </a:cxn>
              </a:cxnLst>
              <a:rect l="txL" t="txT" r="txR" b="txB"/>
              <a:pathLst>
                <a:path w="2450" h="559">
                  <a:moveTo>
                    <a:pt x="0" y="15"/>
                  </a:moveTo>
                  <a:cubicBezTo>
                    <a:pt x="397" y="7"/>
                    <a:pt x="794" y="0"/>
                    <a:pt x="998" y="15"/>
                  </a:cubicBezTo>
                  <a:cubicBezTo>
                    <a:pt x="1202" y="30"/>
                    <a:pt x="1172" y="60"/>
                    <a:pt x="1225" y="105"/>
                  </a:cubicBezTo>
                  <a:cubicBezTo>
                    <a:pt x="1278" y="150"/>
                    <a:pt x="1278" y="234"/>
                    <a:pt x="1316" y="287"/>
                  </a:cubicBezTo>
                  <a:cubicBezTo>
                    <a:pt x="1354" y="340"/>
                    <a:pt x="1369" y="385"/>
                    <a:pt x="1452" y="423"/>
                  </a:cubicBezTo>
                  <a:cubicBezTo>
                    <a:pt x="1535" y="461"/>
                    <a:pt x="1649" y="490"/>
                    <a:pt x="1815" y="513"/>
                  </a:cubicBezTo>
                  <a:cubicBezTo>
                    <a:pt x="1981" y="536"/>
                    <a:pt x="2215" y="547"/>
                    <a:pt x="2450" y="559"/>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sp>
        <p:nvSpPr>
          <p:cNvPr id="69641" name="Freeform 42"/>
          <p:cNvSpPr/>
          <p:nvPr/>
        </p:nvSpPr>
        <p:spPr>
          <a:xfrm>
            <a:off x="3371850" y="5700713"/>
            <a:ext cx="1219200" cy="358775"/>
          </a:xfrm>
          <a:custGeom>
            <a:avLst/>
            <a:gdLst>
              <a:gd name="txL" fmla="*/ 0 w 768"/>
              <a:gd name="txT" fmla="*/ 0 h 226"/>
              <a:gd name="txR" fmla="*/ 768 w 768"/>
              <a:gd name="txB" fmla="*/ 226 h 226"/>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8" h="226">
                <a:moveTo>
                  <a:pt x="0" y="219"/>
                </a:moveTo>
                <a:cubicBezTo>
                  <a:pt x="46" y="173"/>
                  <a:pt x="92" y="132"/>
                  <a:pt x="132" y="81"/>
                </a:cubicBezTo>
                <a:cubicBezTo>
                  <a:pt x="143" y="66"/>
                  <a:pt x="156" y="53"/>
                  <a:pt x="168" y="39"/>
                </a:cubicBezTo>
                <a:cubicBezTo>
                  <a:pt x="179" y="26"/>
                  <a:pt x="204" y="3"/>
                  <a:pt x="204" y="3"/>
                </a:cubicBezTo>
                <a:cubicBezTo>
                  <a:pt x="222" y="5"/>
                  <a:pt x="243" y="0"/>
                  <a:pt x="258" y="9"/>
                </a:cubicBezTo>
                <a:cubicBezTo>
                  <a:pt x="272" y="17"/>
                  <a:pt x="273" y="38"/>
                  <a:pt x="282" y="51"/>
                </a:cubicBezTo>
                <a:cubicBezTo>
                  <a:pt x="300" y="78"/>
                  <a:pt x="336" y="126"/>
                  <a:pt x="366" y="141"/>
                </a:cubicBezTo>
                <a:cubicBezTo>
                  <a:pt x="399" y="158"/>
                  <a:pt x="439" y="159"/>
                  <a:pt x="474" y="171"/>
                </a:cubicBezTo>
                <a:cubicBezTo>
                  <a:pt x="544" y="194"/>
                  <a:pt x="618" y="207"/>
                  <a:pt x="690" y="225"/>
                </a:cubicBezTo>
                <a:cubicBezTo>
                  <a:pt x="730" y="221"/>
                  <a:pt x="743" y="226"/>
                  <a:pt x="768" y="201"/>
                </a:cubicBezTo>
              </a:path>
            </a:pathLst>
          </a:custGeom>
          <a:noFill/>
          <a:ln w="9525">
            <a:noFill/>
          </a:ln>
        </p:spPr>
        <p:txBody>
          <a:bodyPr/>
          <a:p>
            <a:endParaRPr lang="zh-CN" altLang="en-US"/>
          </a:p>
        </p:txBody>
      </p:sp>
      <p:sp>
        <p:nvSpPr>
          <p:cNvPr id="69642" name="Freeform 43"/>
          <p:cNvSpPr/>
          <p:nvPr/>
        </p:nvSpPr>
        <p:spPr>
          <a:xfrm>
            <a:off x="3759200" y="5438775"/>
            <a:ext cx="612775" cy="241300"/>
          </a:xfrm>
          <a:custGeom>
            <a:avLst/>
            <a:gdLst>
              <a:gd name="txL" fmla="*/ 0 w 386"/>
              <a:gd name="txT" fmla="*/ 0 h 152"/>
              <a:gd name="txR" fmla="*/ 386 w 386"/>
              <a:gd name="txB" fmla="*/ 152 h 152"/>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Lst>
            <a:rect l="txL" t="txT" r="txR" b="txB"/>
            <a:pathLst>
              <a:path w="386" h="152">
                <a:moveTo>
                  <a:pt x="20" y="144"/>
                </a:moveTo>
                <a:cubicBezTo>
                  <a:pt x="101" y="90"/>
                  <a:pt x="0" y="152"/>
                  <a:pt x="140" y="96"/>
                </a:cubicBezTo>
                <a:cubicBezTo>
                  <a:pt x="153" y="91"/>
                  <a:pt x="163" y="79"/>
                  <a:pt x="176" y="72"/>
                </a:cubicBezTo>
                <a:cubicBezTo>
                  <a:pt x="226" y="45"/>
                  <a:pt x="281" y="25"/>
                  <a:pt x="332" y="0"/>
                </a:cubicBezTo>
                <a:cubicBezTo>
                  <a:pt x="344" y="2"/>
                  <a:pt x="357" y="1"/>
                  <a:pt x="368" y="6"/>
                </a:cubicBezTo>
                <a:cubicBezTo>
                  <a:pt x="376" y="9"/>
                  <a:pt x="386" y="24"/>
                  <a:pt x="386" y="24"/>
                </a:cubicBezTo>
              </a:path>
            </a:pathLst>
          </a:custGeom>
          <a:noFill/>
          <a:ln w="9525">
            <a:noFill/>
          </a:ln>
        </p:spPr>
        <p:txBody>
          <a:bodyPr/>
          <a:p>
            <a:endParaRPr lang="zh-CN" altLang="en-US"/>
          </a:p>
        </p:txBody>
      </p:sp>
      <p:sp>
        <p:nvSpPr>
          <p:cNvPr id="324652" name="Freeform 44"/>
          <p:cNvSpPr/>
          <p:nvPr/>
        </p:nvSpPr>
        <p:spPr>
          <a:xfrm>
            <a:off x="2830513" y="4365625"/>
            <a:ext cx="3744912" cy="876300"/>
          </a:xfrm>
          <a:custGeom>
            <a:avLst/>
            <a:gdLst>
              <a:gd name="txL" fmla="*/ 0 w 2223"/>
              <a:gd name="txT" fmla="*/ 0 h 552"/>
              <a:gd name="txR" fmla="*/ 2223 w 2223"/>
              <a:gd name="txB" fmla="*/ 552 h 552"/>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223" h="552">
                <a:moveTo>
                  <a:pt x="0" y="0"/>
                </a:moveTo>
                <a:cubicBezTo>
                  <a:pt x="185" y="33"/>
                  <a:pt x="371" y="67"/>
                  <a:pt x="499" y="90"/>
                </a:cubicBezTo>
                <a:cubicBezTo>
                  <a:pt x="627" y="113"/>
                  <a:pt x="711" y="128"/>
                  <a:pt x="771" y="136"/>
                </a:cubicBezTo>
                <a:cubicBezTo>
                  <a:pt x="831" y="144"/>
                  <a:pt x="832" y="144"/>
                  <a:pt x="862" y="136"/>
                </a:cubicBezTo>
                <a:cubicBezTo>
                  <a:pt x="892" y="128"/>
                  <a:pt x="923" y="105"/>
                  <a:pt x="953" y="90"/>
                </a:cubicBezTo>
                <a:cubicBezTo>
                  <a:pt x="983" y="75"/>
                  <a:pt x="1006" y="45"/>
                  <a:pt x="1044" y="45"/>
                </a:cubicBezTo>
                <a:cubicBezTo>
                  <a:pt x="1082" y="45"/>
                  <a:pt x="1142" y="75"/>
                  <a:pt x="1180" y="90"/>
                </a:cubicBezTo>
                <a:cubicBezTo>
                  <a:pt x="1218" y="105"/>
                  <a:pt x="1247" y="113"/>
                  <a:pt x="1270" y="136"/>
                </a:cubicBezTo>
                <a:cubicBezTo>
                  <a:pt x="1293" y="159"/>
                  <a:pt x="1308" y="196"/>
                  <a:pt x="1316" y="226"/>
                </a:cubicBezTo>
                <a:cubicBezTo>
                  <a:pt x="1324" y="256"/>
                  <a:pt x="1301" y="287"/>
                  <a:pt x="1316" y="317"/>
                </a:cubicBezTo>
                <a:cubicBezTo>
                  <a:pt x="1331" y="347"/>
                  <a:pt x="1331" y="378"/>
                  <a:pt x="1407" y="408"/>
                </a:cubicBezTo>
                <a:cubicBezTo>
                  <a:pt x="1483" y="438"/>
                  <a:pt x="1648" y="476"/>
                  <a:pt x="1769" y="499"/>
                </a:cubicBezTo>
                <a:cubicBezTo>
                  <a:pt x="1890" y="522"/>
                  <a:pt x="2056" y="536"/>
                  <a:pt x="2132" y="544"/>
                </a:cubicBezTo>
                <a:cubicBezTo>
                  <a:pt x="2208" y="552"/>
                  <a:pt x="2215" y="548"/>
                  <a:pt x="2223" y="544"/>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6964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latin typeface="Times New Roman" panose="02020603050405020304" pitchFamily="18" charset="0"/>
                <a:cs typeface="Times New Roman" panose="02020603050405020304" pitchFamily="18" charset="0"/>
              </a:rPr>
            </a:fld>
            <a:endParaRPr lang="en-US" altLang="zh-C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24652"/>
                                        </p:tgtEl>
                                        <p:attrNameLst>
                                          <p:attrName>style.visibility</p:attrName>
                                        </p:attrNameLst>
                                      </p:cBhvr>
                                      <p:to>
                                        <p:strVal val="visible"/>
                                      </p:to>
                                    </p:set>
                                    <p:animEffect transition="in" filter="wipe(left)">
                                      <p:cBhvr>
                                        <p:cTn id="33" dur="500"/>
                                        <p:tgtEl>
                                          <p:spTgt spid="324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p:nvPr/>
        </p:nvSpPr>
        <p:spPr>
          <a:xfrm>
            <a:off x="762000" y="152400"/>
            <a:ext cx="4267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具体画法步骤：</a:t>
            </a:r>
            <a:endParaRPr lang="zh-CN" altLang="en-US" b="1" dirty="0">
              <a:latin typeface="宋体" panose="02010600030101010101" pitchFamily="2" charset="-122"/>
            </a:endParaRPr>
          </a:p>
        </p:txBody>
      </p:sp>
      <p:sp>
        <p:nvSpPr>
          <p:cNvPr id="325635" name="Rectangle 3"/>
          <p:cNvSpPr/>
          <p:nvPr/>
        </p:nvSpPr>
        <p:spPr>
          <a:xfrm>
            <a:off x="381000" y="731838"/>
            <a:ext cx="85344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①求出比例微分、惯性环节和振荡环节的转折频率，并将它们标在</a:t>
            </a:r>
            <a:r>
              <a:rPr lang="en-US" altLang="zh-CN" sz="2800" b="1" dirty="0">
                <a:latin typeface="Times New Roman" panose="02020603050405020304" pitchFamily="18" charset="0"/>
              </a:rPr>
              <a:t>Bode</a:t>
            </a:r>
            <a:r>
              <a:rPr lang="zh-CN" altLang="en-US" sz="2800" b="1" dirty="0">
                <a:latin typeface="宋体" panose="02010600030101010101" pitchFamily="2" charset="-122"/>
              </a:rPr>
              <a:t>图的</a:t>
            </a:r>
            <a:r>
              <a:rPr lang="en-US" altLang="zh-CN" sz="2800" b="1" i="1" dirty="0">
                <a:latin typeface="Times New Roman" panose="02020603050405020304" pitchFamily="18" charset="0"/>
              </a:rPr>
              <a:t>ω</a:t>
            </a:r>
            <a:r>
              <a:rPr lang="zh-CN" altLang="en-US" sz="2800" b="1" dirty="0">
                <a:latin typeface="宋体" panose="02010600030101010101" pitchFamily="2" charset="-122"/>
              </a:rPr>
              <a:t>轴上。</a:t>
            </a:r>
            <a:endParaRPr lang="zh-CN" altLang="en-US" sz="2800" b="1" dirty="0">
              <a:latin typeface="宋体" panose="02010600030101010101" pitchFamily="2" charset="-122"/>
            </a:endParaRPr>
          </a:p>
        </p:txBody>
      </p:sp>
      <p:grpSp>
        <p:nvGrpSpPr>
          <p:cNvPr id="2" name="Group 4"/>
          <p:cNvGrpSpPr/>
          <p:nvPr/>
        </p:nvGrpSpPr>
        <p:grpSpPr>
          <a:xfrm>
            <a:off x="381000" y="1722438"/>
            <a:ext cx="8534400" cy="1679575"/>
            <a:chOff x="240" y="1085"/>
            <a:chExt cx="5376" cy="1058"/>
          </a:xfrm>
        </p:grpSpPr>
        <p:sp>
          <p:nvSpPr>
            <p:cNvPr id="70670" name="Rectangle 5"/>
            <p:cNvSpPr/>
            <p:nvPr/>
          </p:nvSpPr>
          <p:spPr>
            <a:xfrm>
              <a:off x="240" y="1085"/>
              <a:ext cx="5376"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②确定</a:t>
              </a:r>
              <a:r>
                <a:rPr lang="en-US" altLang="zh-CN" sz="2800" b="1" i="1" dirty="0">
                  <a:latin typeface="Times New Roman" panose="02020603050405020304" pitchFamily="18" charset="0"/>
                </a:rPr>
                <a:t>L</a:t>
              </a:r>
              <a:r>
                <a:rPr lang="en-US" altLang="zh-CN" sz="2800" b="1" dirty="0">
                  <a:latin typeface="Times New Roman" panose="02020603050405020304" pitchFamily="18" charset="0"/>
                </a:rPr>
                <a:t>(</a:t>
              </a:r>
              <a:r>
                <a:rPr lang="en-US" altLang="zh-CN" sz="2800" i="1" dirty="0">
                  <a:latin typeface="Times New Roman" panose="02020603050405020304" pitchFamily="18" charset="0"/>
                </a:rPr>
                <a:t>ω</a:t>
              </a:r>
              <a:r>
                <a:rPr lang="en-US" altLang="zh-CN" sz="2800" b="1" dirty="0">
                  <a:latin typeface="Times New Roman" panose="02020603050405020304" pitchFamily="18" charset="0"/>
                </a:rPr>
                <a:t>) </a:t>
              </a:r>
              <a:r>
                <a:rPr lang="zh-CN" altLang="en-US" sz="2800" b="1" dirty="0">
                  <a:latin typeface="宋体" panose="02010600030101010101" pitchFamily="2" charset="-122"/>
                </a:rPr>
                <a:t>渐进线起始段的斜率和位置。在起始段，</a:t>
              </a:r>
              <a:r>
                <a:rPr lang="en-US" altLang="zh-CN" sz="2800" b="1" i="1" dirty="0">
                  <a:latin typeface="宋体" panose="02010600030101010101" pitchFamily="2" charset="-122"/>
                </a:rPr>
                <a:t>ω</a:t>
              </a:r>
              <a:r>
                <a:rPr lang="en-US" altLang="zh-CN" sz="2800" b="1" dirty="0">
                  <a:latin typeface="宋体" panose="02010600030101010101" pitchFamily="2" charset="-122"/>
                </a:rPr>
                <a:t>&lt;&lt;1</a:t>
              </a:r>
              <a:r>
                <a:rPr lang="zh-CN" altLang="en-US" sz="2800" b="1" dirty="0">
                  <a:latin typeface="宋体" panose="02010600030101010101" pitchFamily="2" charset="-122"/>
                </a:rPr>
                <a:t>，则</a:t>
              </a:r>
              <a:endParaRPr lang="zh-CN" altLang="en-US" sz="2800" b="1" dirty="0">
                <a:latin typeface="宋体" panose="02010600030101010101" pitchFamily="2" charset="-122"/>
              </a:endParaRPr>
            </a:p>
          </p:txBody>
        </p:sp>
        <p:graphicFrame>
          <p:nvGraphicFramePr>
            <p:cNvPr id="70671" name="Object 6"/>
            <p:cNvGraphicFramePr>
              <a:graphicFrameLocks noChangeAspect="1"/>
            </p:cNvGraphicFramePr>
            <p:nvPr/>
          </p:nvGraphicFramePr>
          <p:xfrm>
            <a:off x="839" y="1661"/>
            <a:ext cx="3721" cy="482"/>
          </p:xfrm>
          <a:graphic>
            <a:graphicData uri="http://schemas.openxmlformats.org/presentationml/2006/ole">
              <mc:AlternateContent xmlns:mc="http://schemas.openxmlformats.org/markup-compatibility/2006">
                <mc:Choice xmlns:v="urn:schemas-microsoft-com:vml" Requires="v">
                  <p:oleObj spid="_x0000_s3304" name="" r:id="rId1" imgW="3556000" imgH="330200" progId="Equation.3">
                    <p:embed/>
                  </p:oleObj>
                </mc:Choice>
                <mc:Fallback>
                  <p:oleObj name="" r:id="rId1" imgW="3556000" imgH="330200" progId="Equation.3">
                    <p:embed/>
                    <p:pic>
                      <p:nvPicPr>
                        <p:cNvPr id="0" name="图片 3303"/>
                        <p:cNvPicPr/>
                        <p:nvPr/>
                      </p:nvPicPr>
                      <p:blipFill>
                        <a:blip r:embed="rId2"/>
                        <a:stretch>
                          <a:fillRect/>
                        </a:stretch>
                      </p:blipFill>
                      <p:spPr>
                        <a:xfrm>
                          <a:off x="839" y="1661"/>
                          <a:ext cx="3721" cy="482"/>
                        </a:xfrm>
                        <a:prstGeom prst="rect">
                          <a:avLst/>
                        </a:prstGeom>
                        <a:noFill/>
                        <a:ln w="38100">
                          <a:noFill/>
                          <a:miter/>
                        </a:ln>
                      </p:spPr>
                    </p:pic>
                  </p:oleObj>
                </mc:Fallback>
              </mc:AlternateContent>
            </a:graphicData>
          </a:graphic>
        </p:graphicFrame>
      </p:grpSp>
      <p:grpSp>
        <p:nvGrpSpPr>
          <p:cNvPr id="3" name="Group 7"/>
          <p:cNvGrpSpPr/>
          <p:nvPr/>
        </p:nvGrpSpPr>
        <p:grpSpPr>
          <a:xfrm>
            <a:off x="1752600" y="976313"/>
            <a:ext cx="6553200" cy="1570037"/>
            <a:chOff x="1152" y="720"/>
            <a:chExt cx="4128" cy="989"/>
          </a:xfrm>
        </p:grpSpPr>
        <p:sp>
          <p:nvSpPr>
            <p:cNvPr id="70668" name="AutoShape 8"/>
            <p:cNvSpPr/>
            <p:nvPr/>
          </p:nvSpPr>
          <p:spPr>
            <a:xfrm>
              <a:off x="3552" y="768"/>
              <a:ext cx="1728" cy="941"/>
            </a:xfrm>
            <a:prstGeom prst="wedgeRoundRectCallout">
              <a:avLst>
                <a:gd name="adj1" fmla="val -23843"/>
                <a:gd name="adj2" fmla="val 66472"/>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可确定渐近线起始段的斜率为</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v</a:t>
              </a:r>
              <a:r>
                <a:rPr lang="en-US" altLang="zh-CN" sz="2800" b="1" dirty="0">
                  <a:latin typeface="Times New Roman" panose="02020603050405020304" pitchFamily="18" charset="0"/>
                  <a:sym typeface="Symbol" panose="05050102010706020507" pitchFamily="18" charset="2"/>
                </a:rPr>
                <a:t>20dB/dec</a:t>
              </a:r>
              <a:endParaRPr lang="en-US" altLang="zh-CN" sz="2800" b="1" dirty="0">
                <a:latin typeface="Times New Roman" panose="02020603050405020304" pitchFamily="18" charset="0"/>
              </a:endParaRPr>
            </a:p>
          </p:txBody>
        </p:sp>
        <p:sp>
          <p:nvSpPr>
            <p:cNvPr id="70669" name="AutoShape 9"/>
            <p:cNvSpPr/>
            <p:nvPr/>
          </p:nvSpPr>
          <p:spPr>
            <a:xfrm>
              <a:off x="1152" y="720"/>
              <a:ext cx="2208" cy="989"/>
            </a:xfrm>
            <a:prstGeom prst="wedgeRoundRectCallout">
              <a:avLst>
                <a:gd name="adj1" fmla="val 39356"/>
                <a:gd name="adj2" fmla="val 64056"/>
                <a:gd name="adj3" fmla="val 16667"/>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可</a:t>
              </a:r>
              <a:r>
                <a:rPr lang="zh-CN" altLang="en-US" sz="2800" b="1" dirty="0">
                  <a:latin typeface="Times New Roman" panose="02020603050405020304" pitchFamily="18" charset="0"/>
                </a:rPr>
                <a:t>确定在</a:t>
              </a:r>
              <a:r>
                <a:rPr lang="en-US" altLang="zh-CN" sz="2800" b="1" i="1" dirty="0">
                  <a:latin typeface="Times New Roman" panose="02020603050405020304" pitchFamily="18" charset="0"/>
                </a:rPr>
                <a:t>ω</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时，渐近线起始段的高度为</a:t>
              </a:r>
              <a:r>
                <a:rPr lang="en-US" altLang="zh-CN" sz="2800" b="1" dirty="0">
                  <a:latin typeface="Times New Roman" panose="02020603050405020304" pitchFamily="18" charset="0"/>
                </a:rPr>
                <a:t>20lg</a:t>
              </a:r>
              <a:r>
                <a:rPr lang="en-US" altLang="zh-CN" sz="2800" b="1" i="1" dirty="0">
                  <a:latin typeface="Times New Roman" panose="02020603050405020304" pitchFamily="18" charset="0"/>
                </a:rPr>
                <a:t>K</a:t>
              </a:r>
              <a:endParaRPr lang="en-US" altLang="zh-CN" sz="2800" b="1" i="1" dirty="0">
                <a:latin typeface="Times New Roman" panose="02020603050405020304" pitchFamily="18" charset="0"/>
                <a:sym typeface="Symbol" panose="05050102010706020507" pitchFamily="18" charset="2"/>
              </a:endParaRPr>
            </a:p>
          </p:txBody>
        </p:sp>
      </p:grpSp>
      <p:grpSp>
        <p:nvGrpSpPr>
          <p:cNvPr id="4" name="Group 10"/>
          <p:cNvGrpSpPr/>
          <p:nvPr/>
        </p:nvGrpSpPr>
        <p:grpSpPr>
          <a:xfrm>
            <a:off x="76200" y="2713038"/>
            <a:ext cx="8915400" cy="2209800"/>
            <a:chOff x="48" y="1709"/>
            <a:chExt cx="5616" cy="1392"/>
          </a:xfrm>
        </p:grpSpPr>
        <p:sp>
          <p:nvSpPr>
            <p:cNvPr id="70665" name="AutoShape 11"/>
            <p:cNvSpPr/>
            <p:nvPr/>
          </p:nvSpPr>
          <p:spPr>
            <a:xfrm>
              <a:off x="48" y="2237"/>
              <a:ext cx="5616" cy="864"/>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过</a:t>
              </a:r>
              <a:r>
                <a:rPr lang="en-US" altLang="zh-CN" sz="2800" b="1" i="1" dirty="0">
                  <a:latin typeface="Times New Roman" panose="02020603050405020304" pitchFamily="18" charset="0"/>
                </a:rPr>
                <a:t>ω</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L</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ω</a:t>
              </a:r>
              <a:r>
                <a:rPr lang="en-US" altLang="zh-CN" sz="2800" b="1" dirty="0">
                  <a:latin typeface="Times New Roman" panose="02020603050405020304" pitchFamily="18" charset="0"/>
                </a:rPr>
                <a:t>)=20lg</a:t>
              </a:r>
              <a:r>
                <a:rPr lang="en-US" altLang="zh-CN" sz="2800" b="1" i="1" dirty="0">
                  <a:latin typeface="Times New Roman" panose="02020603050405020304" pitchFamily="18" charset="0"/>
                </a:rPr>
                <a:t>K</a:t>
              </a:r>
              <a:r>
                <a:rPr lang="zh-CN" altLang="en-US" sz="2800" b="1" dirty="0">
                  <a:latin typeface="Times New Roman" panose="02020603050405020304" pitchFamily="18" charset="0"/>
                </a:rPr>
                <a:t>这一点画一条斜率为</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v</a:t>
              </a:r>
              <a:r>
                <a:rPr lang="en-US" altLang="zh-CN" sz="2800" b="1" dirty="0">
                  <a:latin typeface="Times New Roman" panose="02020603050405020304" pitchFamily="18" charset="0"/>
                  <a:sym typeface="Symbol" panose="05050102010706020507" pitchFamily="18" charset="2"/>
                </a:rPr>
                <a:t>20dB/dec</a:t>
              </a:r>
              <a:endParaRPr lang="en-US" altLang="zh-CN" sz="2800" b="1" dirty="0">
                <a:latin typeface="Times New Roman" panose="02020603050405020304" pitchFamily="18" charset="0"/>
                <a:sym typeface="Symbol" panose="05050102010706020507" pitchFamily="18" charset="2"/>
              </a:endParaRPr>
            </a:p>
            <a:p>
              <a:pPr marL="0" lvl="0" indent="0" eaLnBrk="1" hangingPunct="1">
                <a:spcBef>
                  <a:spcPct val="0"/>
                </a:spcBef>
                <a:buClrTx/>
                <a:buSzTx/>
                <a:buFontTx/>
                <a:buNone/>
              </a:pPr>
              <a:r>
                <a:rPr lang="zh-CN" altLang="en-US" sz="2800" b="1" dirty="0">
                  <a:latin typeface="Times New Roman" panose="02020603050405020304" pitchFamily="18" charset="0"/>
                </a:rPr>
                <a:t>的直线，该直线从低频段开始向高频段延伸，直至第一</a:t>
              </a:r>
              <a:endParaRPr lang="zh-CN" altLang="en-US" sz="2800" b="1" dirty="0">
                <a:latin typeface="Times New Roman" panose="02020603050405020304" pitchFamily="18" charset="0"/>
              </a:endParaRPr>
            </a:p>
            <a:p>
              <a:pPr marL="0" lvl="0" indent="0" eaLnBrk="1" hangingPunct="1">
                <a:spcBef>
                  <a:spcPct val="0"/>
                </a:spcBef>
                <a:buClrTx/>
                <a:buSzTx/>
                <a:buFontTx/>
                <a:buNone/>
              </a:pPr>
              <a:r>
                <a:rPr lang="zh-CN" altLang="en-US" sz="2800" b="1" dirty="0">
                  <a:latin typeface="Times New Roman" panose="02020603050405020304" pitchFamily="18" charset="0"/>
                </a:rPr>
                <a:t>个转折频率处，该条直线就是</a:t>
              </a:r>
              <a:r>
                <a:rPr lang="en-US" altLang="zh-CN" sz="2800" b="1" i="1" dirty="0">
                  <a:latin typeface="Times New Roman" panose="02020603050405020304" pitchFamily="18" charset="0"/>
                </a:rPr>
                <a:t>L</a:t>
              </a:r>
              <a:r>
                <a:rPr lang="en-US" altLang="zh-CN" sz="2800" b="1" dirty="0">
                  <a:latin typeface="Times New Roman" panose="02020603050405020304" pitchFamily="18" charset="0"/>
                </a:rPr>
                <a:t>(</a:t>
              </a:r>
              <a:r>
                <a:rPr lang="en-US" altLang="zh-CN" sz="2800" i="1" dirty="0">
                  <a:latin typeface="Times New Roman" panose="02020603050405020304" pitchFamily="18" charset="0"/>
                </a:rPr>
                <a:t>ω</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渐近线的起始段</a:t>
              </a:r>
              <a:endParaRPr lang="zh-CN" altLang="en-US" sz="2800" b="1" dirty="0">
                <a:latin typeface="Times New Roman" panose="02020603050405020304" pitchFamily="18" charset="0"/>
              </a:endParaRPr>
            </a:p>
          </p:txBody>
        </p:sp>
        <p:sp>
          <p:nvSpPr>
            <p:cNvPr id="70666" name="AutoShape 12"/>
            <p:cNvSpPr/>
            <p:nvPr/>
          </p:nvSpPr>
          <p:spPr>
            <a:xfrm>
              <a:off x="2688" y="1709"/>
              <a:ext cx="144" cy="528"/>
            </a:xfrm>
            <a:prstGeom prst="curvedRightArrow">
              <a:avLst>
                <a:gd name="adj1" fmla="val 73333"/>
                <a:gd name="adj2" fmla="val 146666"/>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70667" name="AutoShape 13"/>
            <p:cNvSpPr/>
            <p:nvPr/>
          </p:nvSpPr>
          <p:spPr>
            <a:xfrm>
              <a:off x="4560" y="1709"/>
              <a:ext cx="144" cy="528"/>
            </a:xfrm>
            <a:prstGeom prst="curvedLeftArrow">
              <a:avLst>
                <a:gd name="adj1" fmla="val 73333"/>
                <a:gd name="adj2" fmla="val 146666"/>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sp>
        <p:nvSpPr>
          <p:cNvPr id="325646" name="Rectangle 14"/>
          <p:cNvSpPr/>
          <p:nvPr/>
        </p:nvSpPr>
        <p:spPr>
          <a:xfrm>
            <a:off x="381000" y="4956175"/>
            <a:ext cx="838200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③将</a:t>
            </a:r>
            <a:r>
              <a:rPr lang="en-US" altLang="zh-CN" sz="2800" b="1" i="1" dirty="0">
                <a:latin typeface="Times New Roman" panose="02020603050405020304" pitchFamily="18" charset="0"/>
              </a:rPr>
              <a:t>L</a:t>
            </a:r>
            <a:r>
              <a:rPr lang="en-US" altLang="zh-CN" sz="2800" b="1" dirty="0">
                <a:latin typeface="Times New Roman" panose="02020603050405020304" pitchFamily="18" charset="0"/>
              </a:rPr>
              <a:t>(</a:t>
            </a:r>
            <a:r>
              <a:rPr lang="en-US" altLang="zh-CN" sz="2800" i="1" dirty="0">
                <a:latin typeface="Times New Roman" panose="02020603050405020304" pitchFamily="18" charset="0"/>
              </a:rPr>
              <a:t>ω</a:t>
            </a:r>
            <a:r>
              <a:rPr lang="en-US" altLang="zh-CN" sz="2800" b="1" dirty="0">
                <a:latin typeface="Times New Roman" panose="02020603050405020304" pitchFamily="18" charset="0"/>
              </a:rPr>
              <a:t>)</a:t>
            </a:r>
            <a:r>
              <a:rPr lang="zh-CN" altLang="en-US" sz="2800" b="1" dirty="0">
                <a:latin typeface="宋体" panose="02010600030101010101" pitchFamily="2" charset="-122"/>
              </a:rPr>
              <a:t>向高频段延伸，且每过一个转折频率，将渐近线的斜率相应的改变一次，就可得到</a:t>
            </a:r>
            <a:r>
              <a:rPr lang="en-US" altLang="zh-CN" sz="2800" b="1" i="1" dirty="0">
                <a:latin typeface="Times New Roman" panose="02020603050405020304" pitchFamily="18" charset="0"/>
              </a:rPr>
              <a:t>L</a:t>
            </a:r>
            <a:r>
              <a:rPr lang="en-US" altLang="zh-CN" sz="2800" b="1" dirty="0">
                <a:latin typeface="Times New Roman" panose="02020603050405020304" pitchFamily="18" charset="0"/>
              </a:rPr>
              <a:t>(</a:t>
            </a:r>
            <a:r>
              <a:rPr lang="en-US" altLang="zh-CN" sz="2800" i="1" dirty="0">
                <a:latin typeface="Times New Roman" panose="02020603050405020304" pitchFamily="18" charset="0"/>
              </a:rPr>
              <a:t>ω</a:t>
            </a:r>
            <a:r>
              <a:rPr lang="en-US" altLang="zh-CN" sz="2800" b="1" dirty="0">
                <a:latin typeface="Times New Roman" panose="02020603050405020304" pitchFamily="18" charset="0"/>
              </a:rPr>
              <a:t>)</a:t>
            </a:r>
            <a:r>
              <a:rPr lang="zh-CN" altLang="en-US" sz="2800" b="1" dirty="0">
                <a:latin typeface="宋体" panose="02010600030101010101" pitchFamily="2" charset="-122"/>
              </a:rPr>
              <a:t>的渐近线。</a:t>
            </a:r>
            <a:endParaRPr lang="zh-CN" altLang="en-US" sz="2800" b="1" dirty="0">
              <a:latin typeface="宋体" panose="02010600030101010101" pitchFamily="2" charset="-122"/>
            </a:endParaRPr>
          </a:p>
        </p:txBody>
      </p:sp>
      <p:sp>
        <p:nvSpPr>
          <p:cNvPr id="7066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5635"/>
                                        </p:tgtEl>
                                        <p:attrNameLst>
                                          <p:attrName>style.visibility</p:attrName>
                                        </p:attrNameLst>
                                      </p:cBhvr>
                                      <p:to>
                                        <p:strVal val="visible"/>
                                      </p:to>
                                    </p:set>
                                    <p:anim calcmode="lin" valueType="num">
                                      <p:cBhvr additive="base">
                                        <p:cTn id="7" dur="500" fill="hold"/>
                                        <p:tgtEl>
                                          <p:spTgt spid="325635"/>
                                        </p:tgtEl>
                                        <p:attrNameLst>
                                          <p:attrName>ppt_x</p:attrName>
                                        </p:attrNameLst>
                                      </p:cBhvr>
                                      <p:tavLst>
                                        <p:tav tm="0">
                                          <p:val>
                                            <p:strVal val="0-#ppt_w/2"/>
                                          </p:val>
                                        </p:tav>
                                        <p:tav tm="100000">
                                          <p:val>
                                            <p:strVal val="#ppt_x"/>
                                          </p:val>
                                        </p:tav>
                                      </p:tavLst>
                                    </p:anim>
                                    <p:anim calcmode="lin" valueType="num">
                                      <p:cBhvr additive="base">
                                        <p:cTn id="8" dur="500" fill="hold"/>
                                        <p:tgtEl>
                                          <p:spTgt spid="3256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25646"/>
                                        </p:tgtEl>
                                        <p:attrNameLst>
                                          <p:attrName>style.visibility</p:attrName>
                                        </p:attrNameLst>
                                      </p:cBhvr>
                                      <p:to>
                                        <p:strVal val="visible"/>
                                      </p:to>
                                    </p:set>
                                    <p:anim calcmode="lin" valueType="num">
                                      <p:cBhvr additive="base">
                                        <p:cTn id="29" dur="500" fill="hold"/>
                                        <p:tgtEl>
                                          <p:spTgt spid="325646"/>
                                        </p:tgtEl>
                                        <p:attrNameLst>
                                          <p:attrName>ppt_x</p:attrName>
                                        </p:attrNameLst>
                                      </p:cBhvr>
                                      <p:tavLst>
                                        <p:tav tm="0">
                                          <p:val>
                                            <p:strVal val="0-#ppt_w/2"/>
                                          </p:val>
                                        </p:tav>
                                        <p:tav tm="100000">
                                          <p:val>
                                            <p:strVal val="#ppt_x"/>
                                          </p:val>
                                        </p:tav>
                                      </p:tavLst>
                                    </p:anim>
                                    <p:anim calcmode="lin" valueType="num">
                                      <p:cBhvr additive="base">
                                        <p:cTn id="30" dur="500" fill="hold"/>
                                        <p:tgtEl>
                                          <p:spTgt spid="3256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6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3" name="Rectangle 3"/>
          <p:cNvSpPr>
            <a:spLocks noGrp="1" noRot="1"/>
          </p:cNvSpPr>
          <p:nvPr>
            <p:ph idx="1"/>
          </p:nvPr>
        </p:nvSpPr>
        <p:spPr>
          <a:xfrm>
            <a:off x="179388" y="1052513"/>
            <a:ext cx="8424862" cy="3024187"/>
          </a:xfrm>
        </p:spPr>
        <p:txBody>
          <a:bodyPr vert="horz" wrap="square" lIns="91440" tIns="45720" rIns="91440" bIns="45720" anchor="t" anchorCtr="0"/>
          <a:p>
            <a:pPr>
              <a:lnSpc>
                <a:spcPct val="90000"/>
              </a:lnSpc>
              <a:buNone/>
            </a:pPr>
            <a:r>
              <a:rPr lang="zh-CN" altLang="en-US" sz="2600" b="1" dirty="0"/>
              <a:t>    如果系统开环传递函数在复平面</a:t>
            </a:r>
            <a:r>
              <a:rPr lang="en-US" altLang="zh-CN" sz="2600" b="1" i="1" dirty="0">
                <a:latin typeface="Times New Roman" panose="02020603050405020304" pitchFamily="18" charset="0"/>
              </a:rPr>
              <a:t>s</a:t>
            </a:r>
            <a:r>
              <a:rPr lang="zh-CN" altLang="en-US" sz="2600" b="1" dirty="0">
                <a:latin typeface="Times New Roman" panose="02020603050405020304" pitchFamily="18" charset="0"/>
              </a:rPr>
              <a:t>的</a:t>
            </a:r>
            <a:r>
              <a:rPr lang="zh-CN" altLang="en-US" sz="2600" b="1" dirty="0"/>
              <a:t>右半平面既没有极点，也没有零点，则称该传递函数为最小相位传递函数，具有最小相位传递函数的系统称为</a:t>
            </a:r>
            <a:r>
              <a:rPr lang="zh-CN" altLang="en-US" sz="2600" b="1" dirty="0">
                <a:solidFill>
                  <a:srgbClr val="FF3300"/>
                </a:solidFill>
              </a:rPr>
              <a:t>最小相位系统</a:t>
            </a:r>
            <a:r>
              <a:rPr lang="en-US" altLang="zh-CN" sz="2600" b="1" dirty="0"/>
              <a:t>.</a:t>
            </a:r>
            <a:endParaRPr lang="en-US" altLang="zh-CN" sz="2600" b="1" dirty="0"/>
          </a:p>
          <a:p>
            <a:pPr>
              <a:lnSpc>
                <a:spcPct val="90000"/>
              </a:lnSpc>
              <a:buNone/>
            </a:pPr>
            <a:endParaRPr lang="en-US" altLang="zh-CN" sz="2600" b="1" dirty="0"/>
          </a:p>
          <a:p>
            <a:pPr>
              <a:lnSpc>
                <a:spcPct val="90000"/>
              </a:lnSpc>
              <a:buNone/>
            </a:pPr>
            <a:r>
              <a:rPr lang="zh-CN" altLang="en-US" sz="2600" b="1" dirty="0"/>
              <a:t>    </a:t>
            </a:r>
            <a:r>
              <a:rPr lang="zh-CN" altLang="en-US" sz="2600" b="1" dirty="0">
                <a:solidFill>
                  <a:srgbClr val="FF3300"/>
                </a:solidFill>
              </a:rPr>
              <a:t>具有相同幅频特性的系统，最小相位系统的相角变化范围最小</a:t>
            </a:r>
            <a:r>
              <a:rPr lang="zh-CN" altLang="en-US" sz="2600" b="1" dirty="0"/>
              <a:t>，而任何非最小相位系统的相角变化范围都大于最小相位系统的相位变化范围。</a:t>
            </a:r>
            <a:endParaRPr lang="zh-CN" altLang="en-US" sz="2600" b="1" dirty="0"/>
          </a:p>
        </p:txBody>
      </p:sp>
      <p:sp>
        <p:nvSpPr>
          <p:cNvPr id="71683" name="Rectangle 5"/>
          <p:cNvSpPr/>
          <p:nvPr/>
        </p:nvSpPr>
        <p:spPr>
          <a:xfrm>
            <a:off x="0" y="271462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71684" name="Rectangle 2"/>
          <p:cNvSpPr txBox="1">
            <a:spLocks noRot="1"/>
          </p:cNvSpPr>
          <p:nvPr/>
        </p:nvSpPr>
        <p:spPr>
          <a:xfrm>
            <a:off x="3132138" y="404813"/>
            <a:ext cx="3024187" cy="5032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None/>
            </a:pPr>
            <a:r>
              <a:rPr lang="zh-CN" altLang="en-US" sz="3600" b="1" dirty="0"/>
              <a:t>最小相位系统</a:t>
            </a:r>
            <a:endParaRPr lang="zh-CN" altLang="en-US" sz="3600" b="1" dirty="0"/>
          </a:p>
        </p:txBody>
      </p:sp>
      <p:sp>
        <p:nvSpPr>
          <p:cNvPr id="7168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0403">
                                            <p:txEl>
                                              <p:charRg st="0" end="76"/>
                                            </p:txEl>
                                          </p:spTgt>
                                        </p:tgtEl>
                                        <p:attrNameLst>
                                          <p:attrName>style.visibility</p:attrName>
                                        </p:attrNameLst>
                                      </p:cBhvr>
                                      <p:to>
                                        <p:strVal val="visible"/>
                                      </p:to>
                                    </p:set>
                                    <p:animEffect transition="in" filter="blinds(horizontal)">
                                      <p:cBhvr>
                                        <p:cTn id="7" dur="500"/>
                                        <p:tgtEl>
                                          <p:spTgt spid="230403">
                                            <p:txEl>
                                              <p:charRg st="0" end="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0403">
                                            <p:txEl>
                                              <p:charRg st="77" end="144"/>
                                            </p:txEl>
                                          </p:spTgt>
                                        </p:tgtEl>
                                        <p:attrNameLst>
                                          <p:attrName>style.visibility</p:attrName>
                                        </p:attrNameLst>
                                      </p:cBhvr>
                                      <p:to>
                                        <p:strVal val="visible"/>
                                      </p:to>
                                    </p:set>
                                    <p:animEffect transition="in" filter="blinds(horizontal)">
                                      <p:cBhvr>
                                        <p:cTn id="12" dur="500"/>
                                        <p:tgtEl>
                                          <p:spTgt spid="230403">
                                            <p:txEl>
                                              <p:charRg st="77" end="1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14339" name="Group 3"/>
          <p:cNvGrpSpPr/>
          <p:nvPr/>
        </p:nvGrpSpPr>
        <p:grpSpPr>
          <a:xfrm>
            <a:off x="709613" y="952500"/>
            <a:ext cx="7239000" cy="1524000"/>
            <a:chOff x="0" y="0"/>
            <a:chExt cx="4560" cy="960"/>
          </a:xfrm>
        </p:grpSpPr>
        <p:graphicFrame>
          <p:nvGraphicFramePr>
            <p:cNvPr id="14349" name="Object 4"/>
            <p:cNvGraphicFramePr>
              <a:graphicFrameLocks noChangeAspect="1"/>
            </p:cNvGraphicFramePr>
            <p:nvPr/>
          </p:nvGraphicFramePr>
          <p:xfrm>
            <a:off x="423" y="409"/>
            <a:ext cx="3889" cy="551"/>
          </p:xfrm>
          <a:graphic>
            <a:graphicData uri="http://schemas.openxmlformats.org/presentationml/2006/ole">
              <mc:AlternateContent xmlns:mc="http://schemas.openxmlformats.org/markup-compatibility/2006">
                <mc:Choice xmlns:v="urn:schemas-microsoft-com:vml" Requires="v">
                  <p:oleObj spid="_x0000_s3097" name="" r:id="rId1" imgW="2717800" imgH="406400" progId="Equation.DSMT4">
                    <p:embed/>
                  </p:oleObj>
                </mc:Choice>
                <mc:Fallback>
                  <p:oleObj name="" r:id="rId1" imgW="2717800" imgH="406400" progId="Equation.DSMT4">
                    <p:embed/>
                    <p:pic>
                      <p:nvPicPr>
                        <p:cNvPr id="0" name="图片 3096"/>
                        <p:cNvPicPr/>
                        <p:nvPr/>
                      </p:nvPicPr>
                      <p:blipFill>
                        <a:blip r:embed="rId2"/>
                        <a:stretch>
                          <a:fillRect/>
                        </a:stretch>
                      </p:blipFill>
                      <p:spPr>
                        <a:xfrm>
                          <a:off x="423" y="409"/>
                          <a:ext cx="3889" cy="551"/>
                        </a:xfrm>
                        <a:prstGeom prst="rect">
                          <a:avLst/>
                        </a:prstGeom>
                        <a:noFill/>
                        <a:ln w="38100">
                          <a:noFill/>
                          <a:miter/>
                        </a:ln>
                      </p:spPr>
                    </p:pic>
                  </p:oleObj>
                </mc:Fallback>
              </mc:AlternateContent>
            </a:graphicData>
          </a:graphic>
        </p:graphicFrame>
        <p:sp>
          <p:nvSpPr>
            <p:cNvPr id="14350" name="Rectangle 3"/>
            <p:cNvSpPr/>
            <p:nvPr/>
          </p:nvSpPr>
          <p:spPr>
            <a:xfrm>
              <a:off x="0" y="0"/>
              <a:ext cx="456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经拉氏反变换，得到电容两端的电压为：</a:t>
              </a:r>
              <a:endParaRPr lang="zh-CN" altLang="en-US" sz="2800" b="1" dirty="0">
                <a:latin typeface="宋体" panose="02010600030101010101" pitchFamily="2" charset="-122"/>
              </a:endParaRPr>
            </a:p>
          </p:txBody>
        </p:sp>
      </p:grpSp>
      <p:grpSp>
        <p:nvGrpSpPr>
          <p:cNvPr id="3" name="Group 6"/>
          <p:cNvGrpSpPr/>
          <p:nvPr/>
        </p:nvGrpSpPr>
        <p:grpSpPr>
          <a:xfrm>
            <a:off x="611188" y="3036888"/>
            <a:ext cx="6677025" cy="1312862"/>
            <a:chOff x="0" y="0"/>
            <a:chExt cx="4206" cy="827"/>
          </a:xfrm>
        </p:grpSpPr>
        <p:sp>
          <p:nvSpPr>
            <p:cNvPr id="14347" name="Rectangle 6"/>
            <p:cNvSpPr/>
            <p:nvPr/>
          </p:nvSpPr>
          <p:spPr>
            <a:xfrm>
              <a:off x="0" y="0"/>
              <a:ext cx="4206"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当时间趋于无穷时，第一项趋于零，所以</a:t>
              </a:r>
              <a:endParaRPr lang="zh-CN" altLang="en-US" sz="2800" b="1" dirty="0">
                <a:latin typeface="宋体" panose="02010600030101010101" pitchFamily="2" charset="-122"/>
              </a:endParaRPr>
            </a:p>
          </p:txBody>
        </p:sp>
        <p:graphicFrame>
          <p:nvGraphicFramePr>
            <p:cNvPr id="14348" name="Object 8"/>
            <p:cNvGraphicFramePr>
              <a:graphicFrameLocks noChangeAspect="1"/>
            </p:cNvGraphicFramePr>
            <p:nvPr/>
          </p:nvGraphicFramePr>
          <p:xfrm>
            <a:off x="835" y="328"/>
            <a:ext cx="3202" cy="499"/>
          </p:xfrm>
          <a:graphic>
            <a:graphicData uri="http://schemas.openxmlformats.org/presentationml/2006/ole">
              <mc:AlternateContent xmlns:mc="http://schemas.openxmlformats.org/markup-compatibility/2006">
                <mc:Choice xmlns:v="urn:schemas-microsoft-com:vml" Requires="v">
                  <p:oleObj spid="_x0000_s3098" name="" r:id="rId3" imgW="2159000" imgH="393700" progId="Equation.DSMT4">
                    <p:embed/>
                  </p:oleObj>
                </mc:Choice>
                <mc:Fallback>
                  <p:oleObj name="" r:id="rId3" imgW="2159000" imgH="393700" progId="Equation.DSMT4">
                    <p:embed/>
                    <p:pic>
                      <p:nvPicPr>
                        <p:cNvPr id="0" name="图片 3097"/>
                        <p:cNvPicPr/>
                        <p:nvPr/>
                      </p:nvPicPr>
                      <p:blipFill>
                        <a:blip r:embed="rId4"/>
                        <a:stretch>
                          <a:fillRect/>
                        </a:stretch>
                      </p:blipFill>
                      <p:spPr>
                        <a:xfrm>
                          <a:off x="835" y="328"/>
                          <a:ext cx="3202" cy="499"/>
                        </a:xfrm>
                        <a:prstGeom prst="rect">
                          <a:avLst/>
                        </a:prstGeom>
                        <a:noFill/>
                        <a:ln w="38100">
                          <a:noFill/>
                          <a:miter/>
                        </a:ln>
                      </p:spPr>
                    </p:pic>
                  </p:oleObj>
                </mc:Fallback>
              </mc:AlternateContent>
            </a:graphicData>
          </a:graphic>
        </p:graphicFrame>
      </p:grpSp>
      <p:grpSp>
        <p:nvGrpSpPr>
          <p:cNvPr id="4" name="Group 12"/>
          <p:cNvGrpSpPr/>
          <p:nvPr/>
        </p:nvGrpSpPr>
        <p:grpSpPr>
          <a:xfrm>
            <a:off x="827088" y="4478338"/>
            <a:ext cx="7850187" cy="647700"/>
            <a:chOff x="173" y="50"/>
            <a:chExt cx="4945" cy="408"/>
          </a:xfrm>
        </p:grpSpPr>
        <p:sp>
          <p:nvSpPr>
            <p:cNvPr id="14345" name="AutoShape 12"/>
            <p:cNvSpPr/>
            <p:nvPr/>
          </p:nvSpPr>
          <p:spPr>
            <a:xfrm>
              <a:off x="3582" y="122"/>
              <a:ext cx="1536" cy="336"/>
            </a:xfrm>
            <a:prstGeom prst="wedgeRoundRectCallout">
              <a:avLst>
                <a:gd name="adj1" fmla="val -49449"/>
                <a:gd name="adj2" fmla="val -149620"/>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相频特性</a:t>
              </a:r>
              <a:endParaRPr lang="zh-CN" altLang="en-US" sz="2800" b="1" dirty="0">
                <a:latin typeface="宋体" panose="02010600030101010101" pitchFamily="2" charset="-122"/>
              </a:endParaRPr>
            </a:p>
          </p:txBody>
        </p:sp>
        <p:sp>
          <p:nvSpPr>
            <p:cNvPr id="14346" name="AutoShape 13"/>
            <p:cNvSpPr/>
            <p:nvPr/>
          </p:nvSpPr>
          <p:spPr>
            <a:xfrm>
              <a:off x="173" y="50"/>
              <a:ext cx="1536" cy="336"/>
            </a:xfrm>
            <a:prstGeom prst="wedgeRoundRectCallout">
              <a:avLst>
                <a:gd name="adj1" fmla="val 50093"/>
                <a:gd name="adj2" fmla="val -89116"/>
                <a:gd name="adj3" fmla="val 16667"/>
              </a:avLst>
            </a:prstGeom>
            <a:solidFill>
              <a:srgbClr val="CCFFFF"/>
            </a:solidFill>
            <a:ln w="9525" cap="flat" cmpd="sng">
              <a:solidFill>
                <a:srgbClr val="C0C0C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幅频特性</a:t>
              </a:r>
              <a:endParaRPr lang="zh-CN" altLang="en-US" sz="2800" b="1" dirty="0">
                <a:latin typeface="宋体" panose="02010600030101010101" pitchFamily="2" charset="-122"/>
              </a:endParaRPr>
            </a:p>
          </p:txBody>
        </p:sp>
      </p:grpSp>
      <p:grpSp>
        <p:nvGrpSpPr>
          <p:cNvPr id="5" name="Group 15"/>
          <p:cNvGrpSpPr/>
          <p:nvPr/>
        </p:nvGrpSpPr>
        <p:grpSpPr>
          <a:xfrm>
            <a:off x="2347913" y="2559050"/>
            <a:ext cx="5284787" cy="539750"/>
            <a:chOff x="162" y="-44"/>
            <a:chExt cx="3329" cy="340"/>
          </a:xfrm>
        </p:grpSpPr>
        <p:sp>
          <p:nvSpPr>
            <p:cNvPr id="14343" name="AutoShape 4"/>
            <p:cNvSpPr/>
            <p:nvPr/>
          </p:nvSpPr>
          <p:spPr>
            <a:xfrm>
              <a:off x="162" y="-44"/>
              <a:ext cx="1248" cy="336"/>
            </a:xfrm>
            <a:prstGeom prst="wedgeRoundRectCallout">
              <a:avLst>
                <a:gd name="adj1" fmla="val -41667"/>
                <a:gd name="adj2" fmla="val -100597"/>
                <a:gd name="adj3" fmla="val 16667"/>
              </a:avLst>
            </a:prstGeom>
            <a:solidFill>
              <a:srgbClr val="CCFFFF"/>
            </a:solidFill>
            <a:ln w="9525" cap="flat" cmpd="sng">
              <a:solidFill>
                <a:srgbClr val="C0C0C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瞬态分量</a:t>
              </a:r>
              <a:endParaRPr lang="zh-CN" altLang="en-US" sz="2800" b="1" dirty="0">
                <a:latin typeface="宋体" panose="02010600030101010101" pitchFamily="2" charset="-122"/>
              </a:endParaRPr>
            </a:p>
          </p:txBody>
        </p:sp>
        <p:sp>
          <p:nvSpPr>
            <p:cNvPr id="14344" name="AutoShape 5"/>
            <p:cNvSpPr/>
            <p:nvPr/>
          </p:nvSpPr>
          <p:spPr>
            <a:xfrm>
              <a:off x="2243" y="-40"/>
              <a:ext cx="1248" cy="336"/>
            </a:xfrm>
            <a:prstGeom prst="wedgeRoundRectCallout">
              <a:avLst>
                <a:gd name="adj1" fmla="val -103972"/>
                <a:gd name="adj2" fmla="val -82995"/>
                <a:gd name="adj3" fmla="val 16667"/>
              </a:avLst>
            </a:prstGeom>
            <a:solidFill>
              <a:srgbClr val="CCFFFF"/>
            </a:solidFill>
            <a:ln w="9525" cap="flat" cmpd="sng">
              <a:solidFill>
                <a:srgbClr val="C0C0C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稳态分量</a:t>
              </a:r>
              <a:endParaRPr lang="zh-CN" altLang="en-US" sz="2800" b="1" dirty="0">
                <a:latin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1" name="Rectangle 3"/>
          <p:cNvSpPr>
            <a:spLocks noGrp="1" noRot="1"/>
          </p:cNvSpPr>
          <p:nvPr>
            <p:ph idx="1"/>
          </p:nvPr>
        </p:nvSpPr>
        <p:spPr>
          <a:xfrm>
            <a:off x="179388" y="692150"/>
            <a:ext cx="8353425" cy="3024188"/>
          </a:xfrm>
        </p:spPr>
        <p:txBody>
          <a:bodyPr vert="horz" wrap="square" lIns="91440" tIns="45720" rIns="91440" bIns="45720" anchor="t" anchorCtr="0"/>
          <a:p>
            <a:pPr>
              <a:lnSpc>
                <a:spcPct val="90000"/>
              </a:lnSpc>
              <a:buNone/>
            </a:pPr>
            <a:r>
              <a:rPr lang="zh-CN" altLang="en-US" sz="2600" b="1" dirty="0"/>
              <a:t>    例如： 如果两个系统的传递函数分别为</a:t>
            </a:r>
            <a:endParaRPr lang="zh-CN" altLang="en-US" sz="2600" b="1" dirty="0"/>
          </a:p>
          <a:p>
            <a:pPr>
              <a:lnSpc>
                <a:spcPct val="90000"/>
              </a:lnSpc>
              <a:buNone/>
            </a:pPr>
            <a:endParaRPr lang="zh-CN" altLang="en-US" sz="2600" b="1" dirty="0"/>
          </a:p>
          <a:p>
            <a:pPr>
              <a:lnSpc>
                <a:spcPct val="90000"/>
              </a:lnSpc>
              <a:buNone/>
            </a:pPr>
            <a:endParaRPr lang="zh-CN" altLang="en-US" sz="2600" b="1" dirty="0"/>
          </a:p>
          <a:p>
            <a:pPr>
              <a:lnSpc>
                <a:spcPct val="90000"/>
              </a:lnSpc>
              <a:buNone/>
            </a:pPr>
            <a:endParaRPr lang="zh-CN" altLang="en-US" sz="2600" b="1" dirty="0"/>
          </a:p>
          <a:p>
            <a:pPr>
              <a:lnSpc>
                <a:spcPct val="90000"/>
              </a:lnSpc>
              <a:buNone/>
            </a:pPr>
            <a:r>
              <a:rPr lang="zh-CN" altLang="en-US" sz="2600" b="1" dirty="0"/>
              <a:t>   下图表示了这两个系统的相频特性，而它们的幅频特性是相同的。</a:t>
            </a:r>
            <a:endParaRPr lang="zh-CN" altLang="en-US" sz="2600" b="1" dirty="0"/>
          </a:p>
        </p:txBody>
      </p:sp>
      <p:sp>
        <p:nvSpPr>
          <p:cNvPr id="72707" name="Rectangle 4"/>
          <p:cNvSpPr/>
          <p:nvPr/>
        </p:nvSpPr>
        <p:spPr>
          <a:xfrm>
            <a:off x="0" y="2714625"/>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232454" name="Object 6"/>
          <p:cNvGraphicFramePr>
            <a:graphicFrameLocks noChangeAspect="1"/>
          </p:cNvGraphicFramePr>
          <p:nvPr/>
        </p:nvGraphicFramePr>
        <p:xfrm>
          <a:off x="1258888" y="1341438"/>
          <a:ext cx="6551612" cy="819150"/>
        </p:xfrm>
        <a:graphic>
          <a:graphicData uri="http://schemas.openxmlformats.org/presentationml/2006/ole">
            <mc:AlternateContent xmlns:mc="http://schemas.openxmlformats.org/markup-compatibility/2006">
              <mc:Choice xmlns:v="urn:schemas-microsoft-com:vml" Requires="v">
                <p:oleObj spid="_x0000_s3305" name="" r:id="rId1" imgW="2844800" imgH="355600" progId="Equation.DSMT4">
                  <p:embed/>
                </p:oleObj>
              </mc:Choice>
              <mc:Fallback>
                <p:oleObj name="" r:id="rId1" imgW="2844800" imgH="355600" progId="Equation.DSMT4">
                  <p:embed/>
                  <p:pic>
                    <p:nvPicPr>
                      <p:cNvPr id="0" name="图片 3304"/>
                      <p:cNvPicPr/>
                      <p:nvPr/>
                    </p:nvPicPr>
                    <p:blipFill>
                      <a:blip r:embed="rId2"/>
                      <a:stretch>
                        <a:fillRect/>
                      </a:stretch>
                    </p:blipFill>
                    <p:spPr>
                      <a:xfrm>
                        <a:off x="1258888" y="1341438"/>
                        <a:ext cx="6551612" cy="819150"/>
                      </a:xfrm>
                      <a:prstGeom prst="rect">
                        <a:avLst/>
                      </a:prstGeom>
                      <a:noFill/>
                      <a:ln w="38100">
                        <a:noFill/>
                        <a:miter/>
                      </a:ln>
                    </p:spPr>
                  </p:pic>
                </p:oleObj>
              </mc:Fallback>
            </mc:AlternateContent>
          </a:graphicData>
        </a:graphic>
      </p:graphicFrame>
      <p:graphicFrame>
        <p:nvGraphicFramePr>
          <p:cNvPr id="232455" name="Object 7"/>
          <p:cNvGraphicFramePr>
            <a:graphicFrameLocks noChangeAspect="1"/>
          </p:cNvGraphicFramePr>
          <p:nvPr/>
        </p:nvGraphicFramePr>
        <p:xfrm>
          <a:off x="2771775" y="2997200"/>
          <a:ext cx="3916363" cy="3527425"/>
        </p:xfrm>
        <a:graphic>
          <a:graphicData uri="http://schemas.openxmlformats.org/presentationml/2006/ole">
            <mc:AlternateContent xmlns:mc="http://schemas.openxmlformats.org/markup-compatibility/2006">
              <mc:Choice xmlns:v="urn:schemas-microsoft-com:vml" Requires="v">
                <p:oleObj spid="_x0000_s3306" name="" r:id="rId3" imgW="3304540" imgH="2975610" progId="Visio.Drawing.11">
                  <p:embed/>
                </p:oleObj>
              </mc:Choice>
              <mc:Fallback>
                <p:oleObj name="" r:id="rId3" imgW="3304540" imgH="2975610" progId="Visio.Drawing.11">
                  <p:embed/>
                  <p:pic>
                    <p:nvPicPr>
                      <p:cNvPr id="0" name="图片 3305"/>
                      <p:cNvPicPr/>
                      <p:nvPr/>
                    </p:nvPicPr>
                    <p:blipFill>
                      <a:blip r:embed="rId4"/>
                      <a:stretch>
                        <a:fillRect/>
                      </a:stretch>
                    </p:blipFill>
                    <p:spPr>
                      <a:xfrm>
                        <a:off x="2771775" y="2997200"/>
                        <a:ext cx="3916363" cy="3527425"/>
                      </a:xfrm>
                      <a:prstGeom prst="rect">
                        <a:avLst/>
                      </a:prstGeom>
                      <a:solidFill>
                        <a:schemeClr val="bg1"/>
                      </a:solidFill>
                      <a:ln w="38100">
                        <a:noFill/>
                        <a:miter/>
                      </a:ln>
                    </p:spPr>
                  </p:pic>
                </p:oleObj>
              </mc:Fallback>
            </mc:AlternateContent>
          </a:graphicData>
        </a:graphic>
      </p:graphicFrame>
      <p:sp>
        <p:nvSpPr>
          <p:cNvPr id="232458" name="Freeform 10"/>
          <p:cNvSpPr/>
          <p:nvPr/>
        </p:nvSpPr>
        <p:spPr>
          <a:xfrm>
            <a:off x="3348038" y="3860800"/>
            <a:ext cx="2663825" cy="1655763"/>
          </a:xfrm>
          <a:custGeom>
            <a:avLst/>
            <a:gdLst>
              <a:gd name="txL" fmla="*/ 0 w 1678"/>
              <a:gd name="txT" fmla="*/ 0 h 1043"/>
              <a:gd name="txR" fmla="*/ 1678 w 1678"/>
              <a:gd name="txB" fmla="*/ 1043 h 1043"/>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678" h="1043">
                <a:moveTo>
                  <a:pt x="0" y="0"/>
                </a:moveTo>
                <a:cubicBezTo>
                  <a:pt x="166" y="23"/>
                  <a:pt x="332" y="46"/>
                  <a:pt x="453" y="91"/>
                </a:cubicBezTo>
                <a:cubicBezTo>
                  <a:pt x="574" y="136"/>
                  <a:pt x="650" y="197"/>
                  <a:pt x="726" y="272"/>
                </a:cubicBezTo>
                <a:cubicBezTo>
                  <a:pt x="802" y="347"/>
                  <a:pt x="847" y="461"/>
                  <a:pt x="907" y="544"/>
                </a:cubicBezTo>
                <a:cubicBezTo>
                  <a:pt x="967" y="627"/>
                  <a:pt x="1006" y="703"/>
                  <a:pt x="1089" y="771"/>
                </a:cubicBezTo>
                <a:cubicBezTo>
                  <a:pt x="1172" y="839"/>
                  <a:pt x="1308" y="908"/>
                  <a:pt x="1406" y="953"/>
                </a:cubicBezTo>
                <a:cubicBezTo>
                  <a:pt x="1504" y="998"/>
                  <a:pt x="1633" y="1028"/>
                  <a:pt x="1678" y="1043"/>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232463" name="Freeform 15"/>
          <p:cNvSpPr/>
          <p:nvPr/>
        </p:nvSpPr>
        <p:spPr>
          <a:xfrm>
            <a:off x="3348038" y="3848100"/>
            <a:ext cx="2663825" cy="444500"/>
          </a:xfrm>
          <a:custGeom>
            <a:avLst/>
            <a:gdLst>
              <a:gd name="txL" fmla="*/ 0 w 1678"/>
              <a:gd name="txT" fmla="*/ 0 h 280"/>
              <a:gd name="txR" fmla="*/ 1678 w 1678"/>
              <a:gd name="txB" fmla="*/ 280 h 28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678" h="280">
                <a:moveTo>
                  <a:pt x="0" y="0"/>
                </a:moveTo>
                <a:cubicBezTo>
                  <a:pt x="170" y="26"/>
                  <a:pt x="340" y="53"/>
                  <a:pt x="453" y="91"/>
                </a:cubicBezTo>
                <a:cubicBezTo>
                  <a:pt x="566" y="129"/>
                  <a:pt x="604" y="197"/>
                  <a:pt x="680" y="227"/>
                </a:cubicBezTo>
                <a:cubicBezTo>
                  <a:pt x="756" y="257"/>
                  <a:pt x="816" y="280"/>
                  <a:pt x="907" y="272"/>
                </a:cubicBezTo>
                <a:cubicBezTo>
                  <a:pt x="998" y="264"/>
                  <a:pt x="1127" y="220"/>
                  <a:pt x="1225" y="182"/>
                </a:cubicBezTo>
                <a:cubicBezTo>
                  <a:pt x="1323" y="144"/>
                  <a:pt x="1421" y="76"/>
                  <a:pt x="1497" y="46"/>
                </a:cubicBezTo>
                <a:cubicBezTo>
                  <a:pt x="1573" y="16"/>
                  <a:pt x="1648" y="8"/>
                  <a:pt x="1678"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232464" name="Object 16"/>
          <p:cNvGraphicFramePr>
            <a:graphicFrameLocks noChangeAspect="1"/>
          </p:cNvGraphicFramePr>
          <p:nvPr/>
        </p:nvGraphicFramePr>
        <p:xfrm>
          <a:off x="5219700" y="4076700"/>
          <a:ext cx="792163" cy="396875"/>
        </p:xfrm>
        <a:graphic>
          <a:graphicData uri="http://schemas.openxmlformats.org/presentationml/2006/ole">
            <mc:AlternateContent xmlns:mc="http://schemas.openxmlformats.org/markup-compatibility/2006">
              <mc:Choice xmlns:v="urn:schemas-microsoft-com:vml" Requires="v">
                <p:oleObj spid="_x0000_s3307" name="" r:id="rId5" imgW="405765" imgH="203200" progId="Equation.DSMT4">
                  <p:embed/>
                </p:oleObj>
              </mc:Choice>
              <mc:Fallback>
                <p:oleObj name="" r:id="rId5" imgW="405765" imgH="203200" progId="Equation.DSMT4">
                  <p:embed/>
                  <p:pic>
                    <p:nvPicPr>
                      <p:cNvPr id="0" name="图片 3306"/>
                      <p:cNvPicPr/>
                      <p:nvPr/>
                    </p:nvPicPr>
                    <p:blipFill>
                      <a:blip r:embed="rId6"/>
                      <a:stretch>
                        <a:fillRect/>
                      </a:stretch>
                    </p:blipFill>
                    <p:spPr>
                      <a:xfrm>
                        <a:off x="5219700" y="4076700"/>
                        <a:ext cx="792163" cy="396875"/>
                      </a:xfrm>
                      <a:prstGeom prst="rect">
                        <a:avLst/>
                      </a:prstGeom>
                      <a:noFill/>
                      <a:ln w="38100">
                        <a:noFill/>
                        <a:miter/>
                      </a:ln>
                    </p:spPr>
                  </p:pic>
                </p:oleObj>
              </mc:Fallback>
            </mc:AlternateContent>
          </a:graphicData>
        </a:graphic>
      </p:graphicFrame>
      <p:graphicFrame>
        <p:nvGraphicFramePr>
          <p:cNvPr id="232465" name="Object 17"/>
          <p:cNvGraphicFramePr>
            <a:graphicFrameLocks noChangeAspect="1"/>
          </p:cNvGraphicFramePr>
          <p:nvPr/>
        </p:nvGraphicFramePr>
        <p:xfrm>
          <a:off x="5484813" y="4868863"/>
          <a:ext cx="841375" cy="396875"/>
        </p:xfrm>
        <a:graphic>
          <a:graphicData uri="http://schemas.openxmlformats.org/presentationml/2006/ole">
            <mc:AlternateContent xmlns:mc="http://schemas.openxmlformats.org/markup-compatibility/2006">
              <mc:Choice xmlns:v="urn:schemas-microsoft-com:vml" Requires="v">
                <p:oleObj spid="_x0000_s3308" name="" r:id="rId7" imgW="431800" imgH="203200" progId="Equation.DSMT4">
                  <p:embed/>
                </p:oleObj>
              </mc:Choice>
              <mc:Fallback>
                <p:oleObj name="" r:id="rId7" imgW="431800" imgH="203200" progId="Equation.DSMT4">
                  <p:embed/>
                  <p:pic>
                    <p:nvPicPr>
                      <p:cNvPr id="0" name="图片 3307"/>
                      <p:cNvPicPr/>
                      <p:nvPr/>
                    </p:nvPicPr>
                    <p:blipFill>
                      <a:blip r:embed="rId8"/>
                      <a:stretch>
                        <a:fillRect/>
                      </a:stretch>
                    </p:blipFill>
                    <p:spPr>
                      <a:xfrm>
                        <a:off x="5484813" y="4868863"/>
                        <a:ext cx="841375" cy="396875"/>
                      </a:xfrm>
                      <a:prstGeom prst="rect">
                        <a:avLst/>
                      </a:prstGeom>
                      <a:noFill/>
                      <a:ln w="38100">
                        <a:noFill/>
                        <a:miter/>
                      </a:ln>
                    </p:spPr>
                  </p:pic>
                </p:oleObj>
              </mc:Fallback>
            </mc:AlternateContent>
          </a:graphicData>
        </a:graphic>
      </p:graphicFrame>
      <p:sp>
        <p:nvSpPr>
          <p:cNvPr id="7271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72715" name="Rectangle 2"/>
          <p:cNvSpPr txBox="1">
            <a:spLocks noRot="1"/>
          </p:cNvSpPr>
          <p:nvPr/>
        </p:nvSpPr>
        <p:spPr>
          <a:xfrm>
            <a:off x="3132138" y="188913"/>
            <a:ext cx="3024187" cy="50323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None/>
            </a:pPr>
            <a:r>
              <a:rPr lang="zh-CN" altLang="en-US" sz="3600" b="1" dirty="0"/>
              <a:t>最小相位系统</a:t>
            </a:r>
            <a:endParaRPr lang="zh-CN" alt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1">
                                            <p:txEl>
                                              <p:charRg st="0" end="23"/>
                                            </p:txEl>
                                          </p:spTgt>
                                        </p:tgtEl>
                                        <p:attrNameLst>
                                          <p:attrName>style.visibility</p:attrName>
                                        </p:attrNameLst>
                                      </p:cBhvr>
                                      <p:to>
                                        <p:strVal val="visible"/>
                                      </p:to>
                                    </p:set>
                                    <p:animEffect transition="in" filter="blinds(horizontal)">
                                      <p:cBhvr>
                                        <p:cTn id="7" dur="500"/>
                                        <p:tgtEl>
                                          <p:spTgt spid="232451">
                                            <p:txEl>
                                              <p:charRg st="0" end="2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2451">
                                            <p:txEl>
                                              <p:charRg st="26" end="59"/>
                                            </p:txEl>
                                          </p:spTgt>
                                        </p:tgtEl>
                                        <p:attrNameLst>
                                          <p:attrName>style.visibility</p:attrName>
                                        </p:attrNameLst>
                                      </p:cBhvr>
                                      <p:to>
                                        <p:strVal val="visible"/>
                                      </p:to>
                                    </p:set>
                                    <p:animEffect transition="in" filter="blinds(horizontal)">
                                      <p:cBhvr>
                                        <p:cTn id="10" dur="500"/>
                                        <p:tgtEl>
                                          <p:spTgt spid="232451">
                                            <p:txEl>
                                              <p:charRg st="26" end="5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2454"/>
                                        </p:tgtEl>
                                        <p:attrNameLst>
                                          <p:attrName>style.visibility</p:attrName>
                                        </p:attrNameLst>
                                      </p:cBhvr>
                                      <p:to>
                                        <p:strVal val="visible"/>
                                      </p:to>
                                    </p:set>
                                    <p:animEffect transition="in" filter="blinds(horizontal)">
                                      <p:cBhvr>
                                        <p:cTn id="13" dur="500"/>
                                        <p:tgtEl>
                                          <p:spTgt spid="23245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2455"/>
                                        </p:tgtEl>
                                        <p:attrNameLst>
                                          <p:attrName>style.visibility</p:attrName>
                                        </p:attrNameLst>
                                      </p:cBhvr>
                                      <p:to>
                                        <p:strVal val="visible"/>
                                      </p:to>
                                    </p:set>
                                    <p:animEffect transition="in" filter="blinds(horizontal)">
                                      <p:cBhvr>
                                        <p:cTn id="18" dur="500"/>
                                        <p:tgtEl>
                                          <p:spTgt spid="2324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2463"/>
                                        </p:tgtEl>
                                        <p:attrNameLst>
                                          <p:attrName>style.visibility</p:attrName>
                                        </p:attrNameLst>
                                      </p:cBhvr>
                                      <p:to>
                                        <p:strVal val="visible"/>
                                      </p:to>
                                    </p:set>
                                    <p:animEffect transition="in" filter="wipe(left)">
                                      <p:cBhvr>
                                        <p:cTn id="23" dur="500"/>
                                        <p:tgtEl>
                                          <p:spTgt spid="232463"/>
                                        </p:tgtEl>
                                      </p:cBhvr>
                                    </p:animEffect>
                                  </p:childTnLst>
                                </p:cTn>
                              </p:par>
                              <p:par>
                                <p:cTn id="24" presetID="22" presetClass="entr" presetSubtype="8" fill="hold" nodeType="withEffect">
                                  <p:stCondLst>
                                    <p:cond delay="0"/>
                                  </p:stCondLst>
                                  <p:childTnLst>
                                    <p:set>
                                      <p:cBhvr>
                                        <p:cTn id="25" dur="1" fill="hold">
                                          <p:stCondLst>
                                            <p:cond delay="0"/>
                                          </p:stCondLst>
                                        </p:cTn>
                                        <p:tgtEl>
                                          <p:spTgt spid="232464"/>
                                        </p:tgtEl>
                                        <p:attrNameLst>
                                          <p:attrName>style.visibility</p:attrName>
                                        </p:attrNameLst>
                                      </p:cBhvr>
                                      <p:to>
                                        <p:strVal val="visible"/>
                                      </p:to>
                                    </p:set>
                                    <p:animEffect transition="in" filter="wipe(left)">
                                      <p:cBhvr>
                                        <p:cTn id="26" dur="500"/>
                                        <p:tgtEl>
                                          <p:spTgt spid="2324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32458"/>
                                        </p:tgtEl>
                                        <p:attrNameLst>
                                          <p:attrName>style.visibility</p:attrName>
                                        </p:attrNameLst>
                                      </p:cBhvr>
                                      <p:to>
                                        <p:strVal val="visible"/>
                                      </p:to>
                                    </p:set>
                                    <p:animEffect transition="in" filter="wipe(left)">
                                      <p:cBhvr>
                                        <p:cTn id="31" dur="500"/>
                                        <p:tgtEl>
                                          <p:spTgt spid="232458"/>
                                        </p:tgtEl>
                                      </p:cBhvr>
                                    </p:animEffect>
                                  </p:childTnLst>
                                </p:cTn>
                              </p:par>
                              <p:par>
                                <p:cTn id="32" presetID="22" presetClass="entr" presetSubtype="8" fill="hold" nodeType="withEffect">
                                  <p:stCondLst>
                                    <p:cond delay="0"/>
                                  </p:stCondLst>
                                  <p:childTnLst>
                                    <p:set>
                                      <p:cBhvr>
                                        <p:cTn id="33" dur="1" fill="hold">
                                          <p:stCondLst>
                                            <p:cond delay="0"/>
                                          </p:stCondLst>
                                        </p:cTn>
                                        <p:tgtEl>
                                          <p:spTgt spid="232465"/>
                                        </p:tgtEl>
                                        <p:attrNameLst>
                                          <p:attrName>style.visibility</p:attrName>
                                        </p:attrNameLst>
                                      </p:cBhvr>
                                      <p:to>
                                        <p:strVal val="visible"/>
                                      </p:to>
                                    </p:set>
                                    <p:animEffect transition="in" filter="wipe(left)">
                                      <p:cBhvr>
                                        <p:cTn id="34" dur="500"/>
                                        <p:tgtEl>
                                          <p:spTgt spid="232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a:spLocks noGrp="1" noRot="1"/>
          </p:cNvSpPr>
          <p:nvPr>
            <p:ph type="title"/>
          </p:nvPr>
        </p:nvSpPr>
        <p:spPr>
          <a:xfrm>
            <a:off x="323850" y="609600"/>
            <a:ext cx="8518525" cy="4114800"/>
          </a:xfrm>
        </p:spPr>
        <p:txBody>
          <a:bodyPr vert="horz" wrap="square" lIns="91440" tIns="45720" rIns="91440" bIns="45720" anchor="ctr" anchorCtr="0"/>
          <a:p>
            <a:pPr algn="l"/>
            <a:r>
              <a:rPr lang="zh-CN" altLang="en-US" sz="2800" b="1" dirty="0"/>
              <a:t>       最小相位系统的幅频特性和相频特性之间有确定的单值关系。</a:t>
            </a:r>
            <a:r>
              <a:rPr lang="zh-CN" altLang="en-US" sz="2800" b="1" dirty="0">
                <a:solidFill>
                  <a:srgbClr val="FF3300"/>
                </a:solidFill>
              </a:rPr>
              <a:t>判断已经画出的对数频率特性是否为最小相位系统</a:t>
            </a:r>
            <a:r>
              <a:rPr lang="zh-CN" altLang="en-US" sz="2800" b="1" dirty="0"/>
              <a:t>，既要检查对数幅频特性曲线高频渐近线的斜率，也要检查当              时的相角。若           时幅频特性的斜率为                            ，其中</a:t>
            </a:r>
            <a:r>
              <a:rPr lang="en-US" altLang="zh-CN" sz="2800" i="1" dirty="0">
                <a:latin typeface="Times New Roman" panose="02020603050405020304" pitchFamily="18" charset="0"/>
              </a:rPr>
              <a:t>n</a:t>
            </a:r>
            <a:r>
              <a:rPr lang="zh-CN" altLang="en-US" sz="2800" i="1" dirty="0">
                <a:latin typeface="Times New Roman" panose="02020603050405020304" pitchFamily="18" charset="0"/>
              </a:rPr>
              <a:t>、</a:t>
            </a:r>
            <a:r>
              <a:rPr lang="en-US" altLang="zh-CN" sz="2800" i="1" dirty="0">
                <a:latin typeface="Times New Roman" panose="02020603050405020304" pitchFamily="18" charset="0"/>
              </a:rPr>
              <a:t>m</a:t>
            </a:r>
            <a:r>
              <a:rPr lang="zh-CN" altLang="en-US" sz="2800" b="1" dirty="0"/>
              <a:t>分别为传递函数中的分母、分子多项式的阶数，而相角等于                  ，则是最小相位系统，否则不是。</a:t>
            </a:r>
            <a:r>
              <a:rPr lang="zh-CN" altLang="en-US" sz="2800" dirty="0"/>
              <a:t> </a:t>
            </a:r>
            <a:endParaRPr lang="zh-CN" altLang="en-US" sz="2800" dirty="0"/>
          </a:p>
        </p:txBody>
      </p:sp>
      <p:grpSp>
        <p:nvGrpSpPr>
          <p:cNvPr id="2" name="Group 8"/>
          <p:cNvGrpSpPr/>
          <p:nvPr/>
        </p:nvGrpSpPr>
        <p:grpSpPr>
          <a:xfrm>
            <a:off x="755650" y="2492375"/>
            <a:ext cx="7561263" cy="1731963"/>
            <a:chOff x="476" y="1570"/>
            <a:chExt cx="4763" cy="1091"/>
          </a:xfrm>
        </p:grpSpPr>
        <p:graphicFrame>
          <p:nvGraphicFramePr>
            <p:cNvPr id="73733" name="Object 4"/>
            <p:cNvGraphicFramePr>
              <a:graphicFrameLocks noChangeAspect="1"/>
            </p:cNvGraphicFramePr>
            <p:nvPr/>
          </p:nvGraphicFramePr>
          <p:xfrm>
            <a:off x="2311" y="1570"/>
            <a:ext cx="771" cy="257"/>
          </p:xfrm>
          <a:graphic>
            <a:graphicData uri="http://schemas.openxmlformats.org/presentationml/2006/ole">
              <mc:AlternateContent xmlns:mc="http://schemas.openxmlformats.org/markup-compatibility/2006">
                <mc:Choice xmlns:v="urn:schemas-microsoft-com:vml" Requires="v">
                  <p:oleObj spid="_x0000_s3314" name="" r:id="rId1" imgW="419100" imgH="139700" progId="Equation.DSMT4">
                    <p:embed/>
                  </p:oleObj>
                </mc:Choice>
                <mc:Fallback>
                  <p:oleObj name="" r:id="rId1" imgW="419100" imgH="139700" progId="Equation.DSMT4">
                    <p:embed/>
                    <p:pic>
                      <p:nvPicPr>
                        <p:cNvPr id="0" name="图片 3313"/>
                        <p:cNvPicPr/>
                        <p:nvPr/>
                      </p:nvPicPr>
                      <p:blipFill>
                        <a:blip r:embed="rId2"/>
                        <a:stretch>
                          <a:fillRect/>
                        </a:stretch>
                      </p:blipFill>
                      <p:spPr>
                        <a:xfrm>
                          <a:off x="2311" y="1570"/>
                          <a:ext cx="771" cy="257"/>
                        </a:xfrm>
                        <a:prstGeom prst="rect">
                          <a:avLst/>
                        </a:prstGeom>
                        <a:noFill/>
                        <a:ln w="38100">
                          <a:noFill/>
                          <a:miter/>
                        </a:ln>
                      </p:spPr>
                    </p:pic>
                  </p:oleObj>
                </mc:Fallback>
              </mc:AlternateContent>
            </a:graphicData>
          </a:graphic>
        </p:graphicFrame>
        <p:graphicFrame>
          <p:nvGraphicFramePr>
            <p:cNvPr id="73734" name="Object 5"/>
            <p:cNvGraphicFramePr>
              <a:graphicFrameLocks noChangeAspect="1"/>
            </p:cNvGraphicFramePr>
            <p:nvPr/>
          </p:nvGraphicFramePr>
          <p:xfrm>
            <a:off x="4488" y="1577"/>
            <a:ext cx="751" cy="250"/>
          </p:xfrm>
          <a:graphic>
            <a:graphicData uri="http://schemas.openxmlformats.org/presentationml/2006/ole">
              <mc:AlternateContent xmlns:mc="http://schemas.openxmlformats.org/markup-compatibility/2006">
                <mc:Choice xmlns:v="urn:schemas-microsoft-com:vml" Requires="v">
                  <p:oleObj spid="_x0000_s3310" name="" r:id="rId3" imgW="419100" imgH="139700" progId="Equation.DSMT4">
                    <p:embed/>
                  </p:oleObj>
                </mc:Choice>
                <mc:Fallback>
                  <p:oleObj name="" r:id="rId3" imgW="419100" imgH="139700" progId="Equation.DSMT4">
                    <p:embed/>
                    <p:pic>
                      <p:nvPicPr>
                        <p:cNvPr id="0" name="图片 3309"/>
                        <p:cNvPicPr/>
                        <p:nvPr/>
                      </p:nvPicPr>
                      <p:blipFill>
                        <a:blip r:embed="rId2"/>
                        <a:stretch>
                          <a:fillRect/>
                        </a:stretch>
                      </p:blipFill>
                      <p:spPr>
                        <a:xfrm>
                          <a:off x="4488" y="1577"/>
                          <a:ext cx="751" cy="250"/>
                        </a:xfrm>
                        <a:prstGeom prst="rect">
                          <a:avLst/>
                        </a:prstGeom>
                        <a:noFill/>
                        <a:ln w="38100">
                          <a:noFill/>
                          <a:miter/>
                        </a:ln>
                      </p:spPr>
                    </p:pic>
                  </p:oleObj>
                </mc:Fallback>
              </mc:AlternateContent>
            </a:graphicData>
          </a:graphic>
        </p:graphicFrame>
        <p:graphicFrame>
          <p:nvGraphicFramePr>
            <p:cNvPr id="73735" name="Object 6"/>
            <p:cNvGraphicFramePr>
              <a:graphicFrameLocks noChangeAspect="1"/>
            </p:cNvGraphicFramePr>
            <p:nvPr/>
          </p:nvGraphicFramePr>
          <p:xfrm>
            <a:off x="2109" y="1842"/>
            <a:ext cx="1744" cy="282"/>
          </p:xfrm>
          <a:graphic>
            <a:graphicData uri="http://schemas.openxmlformats.org/presentationml/2006/ole">
              <mc:AlternateContent xmlns:mc="http://schemas.openxmlformats.org/markup-compatibility/2006">
                <mc:Choice xmlns:v="urn:schemas-microsoft-com:vml" Requires="v">
                  <p:oleObj spid="_x0000_s3313" name="" r:id="rId4" imgW="1180465" imgH="190500" progId="Equation.DSMT4">
                    <p:embed/>
                  </p:oleObj>
                </mc:Choice>
                <mc:Fallback>
                  <p:oleObj name="" r:id="rId4" imgW="1180465" imgH="190500" progId="Equation.DSMT4">
                    <p:embed/>
                    <p:pic>
                      <p:nvPicPr>
                        <p:cNvPr id="0" name="图片 3312"/>
                        <p:cNvPicPr/>
                        <p:nvPr/>
                      </p:nvPicPr>
                      <p:blipFill>
                        <a:blip r:embed="rId5"/>
                        <a:stretch>
                          <a:fillRect/>
                        </a:stretch>
                      </p:blipFill>
                      <p:spPr>
                        <a:xfrm>
                          <a:off x="2109" y="1842"/>
                          <a:ext cx="1744" cy="282"/>
                        </a:xfrm>
                        <a:prstGeom prst="rect">
                          <a:avLst/>
                        </a:prstGeom>
                        <a:noFill/>
                        <a:ln w="38100">
                          <a:noFill/>
                          <a:miter/>
                        </a:ln>
                      </p:spPr>
                    </p:pic>
                  </p:oleObj>
                </mc:Fallback>
              </mc:AlternateContent>
            </a:graphicData>
          </a:graphic>
        </p:graphicFrame>
        <p:graphicFrame>
          <p:nvGraphicFramePr>
            <p:cNvPr id="73736" name="Object 7"/>
            <p:cNvGraphicFramePr>
              <a:graphicFrameLocks noChangeAspect="1"/>
            </p:cNvGraphicFramePr>
            <p:nvPr/>
          </p:nvGraphicFramePr>
          <p:xfrm>
            <a:off x="476" y="2341"/>
            <a:ext cx="1163" cy="320"/>
          </p:xfrm>
          <a:graphic>
            <a:graphicData uri="http://schemas.openxmlformats.org/presentationml/2006/ole">
              <mc:AlternateContent xmlns:mc="http://schemas.openxmlformats.org/markup-compatibility/2006">
                <mc:Choice xmlns:v="urn:schemas-microsoft-com:vml" Requires="v">
                  <p:oleObj spid="_x0000_s3309" name="" r:id="rId6" imgW="786765" imgH="215900" progId="Equation.DSMT4">
                    <p:embed/>
                  </p:oleObj>
                </mc:Choice>
                <mc:Fallback>
                  <p:oleObj name="" r:id="rId6" imgW="786765" imgH="215900" progId="Equation.DSMT4">
                    <p:embed/>
                    <p:pic>
                      <p:nvPicPr>
                        <p:cNvPr id="0" name="图片 3308"/>
                        <p:cNvPicPr/>
                        <p:nvPr/>
                      </p:nvPicPr>
                      <p:blipFill>
                        <a:blip r:embed="rId7"/>
                        <a:stretch>
                          <a:fillRect/>
                        </a:stretch>
                      </p:blipFill>
                      <p:spPr>
                        <a:xfrm>
                          <a:off x="476" y="2341"/>
                          <a:ext cx="1163" cy="320"/>
                        </a:xfrm>
                        <a:prstGeom prst="rect">
                          <a:avLst/>
                        </a:prstGeom>
                        <a:noFill/>
                        <a:ln w="38100">
                          <a:noFill/>
                          <a:miter/>
                        </a:ln>
                      </p:spPr>
                    </p:pic>
                  </p:oleObj>
                </mc:Fallback>
              </mc:AlternateContent>
            </a:graphicData>
          </a:graphic>
        </p:graphicFrame>
      </p:grpSp>
      <p:sp>
        <p:nvSpPr>
          <p:cNvPr id="7373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blinds(horizontal)">
                                      <p:cBhvr>
                                        <p:cTn id="7" dur="500"/>
                                        <p:tgtEl>
                                          <p:spTgt spid="23142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4"/>
          <p:cNvGrpSpPr/>
          <p:nvPr/>
        </p:nvGrpSpPr>
        <p:grpSpPr>
          <a:xfrm>
            <a:off x="395288" y="4292600"/>
            <a:ext cx="8596312" cy="1684338"/>
            <a:chOff x="476" y="2659"/>
            <a:chExt cx="5415" cy="1061"/>
          </a:xfrm>
        </p:grpSpPr>
        <p:sp>
          <p:nvSpPr>
            <p:cNvPr id="74761" name="Rectangle 4"/>
            <p:cNvSpPr/>
            <p:nvPr/>
          </p:nvSpPr>
          <p:spPr>
            <a:xfrm>
              <a:off x="476" y="2750"/>
              <a:ext cx="5415"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因为         </a:t>
              </a:r>
              <a:r>
                <a:rPr lang="en-US" altLang="zh-CN" sz="2800" b="1" dirty="0">
                  <a:latin typeface="宋体" panose="02010600030101010101" pitchFamily="2" charset="-122"/>
                </a:rPr>
                <a:t>,</a:t>
              </a:r>
              <a:r>
                <a:rPr lang="zh-CN" altLang="en-US" sz="2800" b="1" dirty="0">
                  <a:latin typeface="宋体" panose="02010600030101010101" pitchFamily="2" charset="-122"/>
                </a:rPr>
                <a:t>所以</a:t>
              </a:r>
              <a:r>
                <a:rPr lang="en-US" altLang="zh-CN" sz="2800" i="1" dirty="0">
                  <a:latin typeface="Times New Roman" panose="02020603050405020304" pitchFamily="18" charset="0"/>
                  <a:cs typeface="Times New Roman" panose="02020603050405020304" pitchFamily="18" charset="0"/>
                </a:rPr>
                <a:t>K</a:t>
              </a:r>
              <a:r>
                <a:rPr lang="en-US" altLang="zh-CN" sz="2800" dirty="0">
                  <a:latin typeface="Times New Roman" panose="02020603050405020304" pitchFamily="18" charset="0"/>
                  <a:cs typeface="Times New Roman" panose="02020603050405020304" pitchFamily="18" charset="0"/>
                </a:rPr>
                <a:t>=10</a:t>
              </a:r>
              <a:r>
                <a:rPr lang="zh-CN" altLang="en-US" sz="2800" b="1" dirty="0">
                  <a:latin typeface="宋体" panose="02010600030101010101" pitchFamily="2" charset="-122"/>
                </a:rPr>
                <a:t>。所求开环传递函数：</a:t>
              </a:r>
              <a:endParaRPr lang="en-US" altLang="zh-CN" sz="2800" b="1" dirty="0">
                <a:latin typeface="宋体" panose="02010600030101010101" pitchFamily="2" charset="-122"/>
              </a:endParaRPr>
            </a:p>
          </p:txBody>
        </p:sp>
        <p:graphicFrame>
          <p:nvGraphicFramePr>
            <p:cNvPr id="74762" name="Object 11"/>
            <p:cNvGraphicFramePr>
              <a:graphicFrameLocks noChangeAspect="1"/>
            </p:cNvGraphicFramePr>
            <p:nvPr/>
          </p:nvGraphicFramePr>
          <p:xfrm>
            <a:off x="1020" y="2659"/>
            <a:ext cx="930" cy="524"/>
          </p:xfrm>
          <a:graphic>
            <a:graphicData uri="http://schemas.openxmlformats.org/presentationml/2006/ole">
              <mc:AlternateContent xmlns:mc="http://schemas.openxmlformats.org/markup-compatibility/2006">
                <mc:Choice xmlns:v="urn:schemas-microsoft-com:vml" Requires="v">
                  <p:oleObj spid="_x0000_s3311" name="" r:id="rId1" imgW="579120" imgH="294640" progId="Equation.DSMT4">
                    <p:embed/>
                  </p:oleObj>
                </mc:Choice>
                <mc:Fallback>
                  <p:oleObj name="" r:id="rId1" imgW="579120" imgH="294640" progId="Equation.DSMT4">
                    <p:embed/>
                    <p:pic>
                      <p:nvPicPr>
                        <p:cNvPr id="0" name="图片 3310"/>
                        <p:cNvPicPr/>
                        <p:nvPr/>
                      </p:nvPicPr>
                      <p:blipFill>
                        <a:blip r:embed="rId2"/>
                        <a:stretch>
                          <a:fillRect/>
                        </a:stretch>
                      </p:blipFill>
                      <p:spPr>
                        <a:xfrm>
                          <a:off x="1020" y="2659"/>
                          <a:ext cx="930" cy="524"/>
                        </a:xfrm>
                        <a:prstGeom prst="rect">
                          <a:avLst/>
                        </a:prstGeom>
                        <a:noFill/>
                        <a:ln w="38100">
                          <a:noFill/>
                          <a:miter/>
                        </a:ln>
                      </p:spPr>
                    </p:pic>
                  </p:oleObj>
                </mc:Fallback>
              </mc:AlternateContent>
            </a:graphicData>
          </a:graphic>
        </p:graphicFrame>
        <p:graphicFrame>
          <p:nvGraphicFramePr>
            <p:cNvPr id="74763" name="Object 12"/>
            <p:cNvGraphicFramePr>
              <a:graphicFrameLocks noChangeAspect="1"/>
            </p:cNvGraphicFramePr>
            <p:nvPr/>
          </p:nvGraphicFramePr>
          <p:xfrm>
            <a:off x="1519" y="3158"/>
            <a:ext cx="2567" cy="562"/>
          </p:xfrm>
          <a:graphic>
            <a:graphicData uri="http://schemas.openxmlformats.org/presentationml/2006/ole">
              <mc:AlternateContent xmlns:mc="http://schemas.openxmlformats.org/markup-compatibility/2006">
                <mc:Choice xmlns:v="urn:schemas-microsoft-com:vml" Requires="v">
                  <p:oleObj spid="_x0000_s3312" name="" r:id="rId3" imgW="1706880" imgH="325120" progId="Equation.DSMT4">
                    <p:embed/>
                  </p:oleObj>
                </mc:Choice>
                <mc:Fallback>
                  <p:oleObj name="" r:id="rId3" imgW="1706880" imgH="325120" progId="Equation.DSMT4">
                    <p:embed/>
                    <p:pic>
                      <p:nvPicPr>
                        <p:cNvPr id="0" name="图片 3311"/>
                        <p:cNvPicPr/>
                        <p:nvPr/>
                      </p:nvPicPr>
                      <p:blipFill>
                        <a:blip r:embed="rId4"/>
                        <a:stretch>
                          <a:fillRect/>
                        </a:stretch>
                      </p:blipFill>
                      <p:spPr>
                        <a:xfrm>
                          <a:off x="1519" y="3158"/>
                          <a:ext cx="2567" cy="562"/>
                        </a:xfrm>
                        <a:prstGeom prst="rect">
                          <a:avLst/>
                        </a:prstGeom>
                        <a:noFill/>
                        <a:ln w="38100">
                          <a:noFill/>
                          <a:miter/>
                        </a:ln>
                      </p:spPr>
                    </p:pic>
                  </p:oleObj>
                </mc:Fallback>
              </mc:AlternateContent>
            </a:graphicData>
          </a:graphic>
        </p:graphicFrame>
      </p:grpSp>
      <p:sp>
        <p:nvSpPr>
          <p:cNvPr id="74755"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74756" name="Rectangle 2"/>
          <p:cNvSpPr/>
          <p:nvPr/>
        </p:nvSpPr>
        <p:spPr>
          <a:xfrm>
            <a:off x="61913" y="44450"/>
            <a:ext cx="86868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5.10</a:t>
            </a:r>
            <a:r>
              <a:rPr lang="zh-CN" altLang="en-US" sz="2800" b="1" dirty="0">
                <a:latin typeface="Times New Roman" panose="02020603050405020304" pitchFamily="18" charset="0"/>
                <a:cs typeface="Times New Roman" panose="02020603050405020304" pitchFamily="18" charset="0"/>
              </a:rPr>
              <a:t> 某最小相位系统的开环对数幅频特性如图所示，试确定其传递函数。</a:t>
            </a:r>
            <a:endParaRPr lang="zh-CN" altLang="en-US" sz="2800" b="1" dirty="0">
              <a:latin typeface="Times New Roman" panose="02020603050405020304" pitchFamily="18" charset="0"/>
              <a:ea typeface="Times New Roman" panose="02020603050405020304" pitchFamily="18" charset="0"/>
            </a:endParaRPr>
          </a:p>
        </p:txBody>
      </p:sp>
      <p:sp>
        <p:nvSpPr>
          <p:cNvPr id="74757" name="Rectangle 158"/>
          <p:cNvSpPr/>
          <p:nvPr/>
        </p:nvSpPr>
        <p:spPr>
          <a:xfrm>
            <a:off x="0" y="-261937"/>
            <a:ext cx="184150" cy="5238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endParaRPr>
          </a:p>
        </p:txBody>
      </p:sp>
      <p:graphicFrame>
        <p:nvGraphicFramePr>
          <p:cNvPr id="60424" name="Object 8"/>
          <p:cNvGraphicFramePr>
            <a:graphicFrameLocks noChangeAspect="1"/>
          </p:cNvGraphicFramePr>
          <p:nvPr/>
        </p:nvGraphicFramePr>
        <p:xfrm>
          <a:off x="2484438" y="5300663"/>
          <a:ext cx="3889375" cy="1223962"/>
        </p:xfrm>
        <a:graphic>
          <a:graphicData uri="http://schemas.openxmlformats.org/presentationml/2006/ole">
            <mc:AlternateContent xmlns:mc="http://schemas.openxmlformats.org/markup-compatibility/2006">
              <mc:Choice xmlns:v="urn:schemas-microsoft-com:vml" Requires="v">
                <p:oleObj spid="_x0000_s3235" name="" r:id="rId5" imgW="1584960" imgH="447040" progId="Equation.DSMT4">
                  <p:embed/>
                </p:oleObj>
              </mc:Choice>
              <mc:Fallback>
                <p:oleObj name="" r:id="rId5" imgW="1584960" imgH="447040" progId="Equation.DSMT4">
                  <p:embed/>
                  <p:pic>
                    <p:nvPicPr>
                      <p:cNvPr id="0" name="图片 3234"/>
                      <p:cNvPicPr/>
                      <p:nvPr/>
                    </p:nvPicPr>
                    <p:blipFill>
                      <a:blip r:embed="rId6"/>
                      <a:stretch>
                        <a:fillRect/>
                      </a:stretch>
                    </p:blipFill>
                    <p:spPr>
                      <a:xfrm>
                        <a:off x="2484438" y="5300663"/>
                        <a:ext cx="3889375" cy="1223962"/>
                      </a:xfrm>
                      <a:prstGeom prst="rect">
                        <a:avLst/>
                      </a:prstGeom>
                      <a:noFill/>
                      <a:ln w="38100">
                        <a:noFill/>
                        <a:miter/>
                      </a:ln>
                    </p:spPr>
                  </p:pic>
                </p:oleObj>
              </mc:Fallback>
            </mc:AlternateContent>
          </a:graphicData>
        </a:graphic>
      </p:graphicFrame>
      <p:sp>
        <p:nvSpPr>
          <p:cNvPr id="60420" name="Rectangle 4"/>
          <p:cNvSpPr/>
          <p:nvPr/>
        </p:nvSpPr>
        <p:spPr>
          <a:xfrm>
            <a:off x="323850" y="3716338"/>
            <a:ext cx="8596313"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解：从系统开环对数幅频特性曲线可知，系统由比例环节、积分环节和两个惯性环节组成，两个转角频率分别是</a:t>
            </a:r>
            <a:r>
              <a:rPr lang="en-US" altLang="zh-CN" sz="2800" b="1" dirty="0">
                <a:latin typeface="宋体" panose="02010600030101010101" pitchFamily="2" charset="-122"/>
              </a:rPr>
              <a:t>0.1</a:t>
            </a:r>
            <a:r>
              <a:rPr lang="zh-CN" altLang="en-US" sz="2800" b="1" dirty="0">
                <a:latin typeface="宋体" panose="02010600030101010101" pitchFamily="2" charset="-122"/>
              </a:rPr>
              <a:t>和</a:t>
            </a:r>
            <a:r>
              <a:rPr lang="en-US" altLang="zh-CN" sz="2800" b="1" dirty="0">
                <a:latin typeface="宋体" panose="02010600030101010101" pitchFamily="2" charset="-122"/>
              </a:rPr>
              <a:t>8</a:t>
            </a:r>
            <a:r>
              <a:rPr lang="zh-CN" altLang="en-US" sz="2800" b="1" dirty="0">
                <a:latin typeface="宋体" panose="02010600030101010101" pitchFamily="2" charset="-122"/>
              </a:rPr>
              <a:t>。设开环传递函数的形式为：</a:t>
            </a:r>
            <a:endParaRPr lang="zh-CN" altLang="en-US" sz="2800" b="1" dirty="0">
              <a:latin typeface="宋体" panose="02010600030101010101" pitchFamily="2" charset="-122"/>
            </a:endParaRPr>
          </a:p>
        </p:txBody>
      </p:sp>
      <p:graphicFrame>
        <p:nvGraphicFramePr>
          <p:cNvPr id="74760" name="Object 15"/>
          <p:cNvGraphicFramePr>
            <a:graphicFrameLocks noChangeAspect="1"/>
          </p:cNvGraphicFramePr>
          <p:nvPr/>
        </p:nvGraphicFramePr>
        <p:xfrm>
          <a:off x="1449388" y="992188"/>
          <a:ext cx="6002337" cy="2817812"/>
        </p:xfrm>
        <a:graphic>
          <a:graphicData uri="http://schemas.openxmlformats.org/presentationml/2006/ole">
            <mc:AlternateContent xmlns:mc="http://schemas.openxmlformats.org/markup-compatibility/2006">
              <mc:Choice xmlns:v="urn:schemas-microsoft-com:vml" Requires="v">
                <p:oleObj spid="_x0000_s3237" name="" r:id="rId7" imgW="2382520" imgH="1122680" progId="Visio.Drawing.11">
                  <p:embed/>
                </p:oleObj>
              </mc:Choice>
              <mc:Fallback>
                <p:oleObj name="" r:id="rId7" imgW="2382520" imgH="1122680" progId="Visio.Drawing.11">
                  <p:embed/>
                  <p:pic>
                    <p:nvPicPr>
                      <p:cNvPr id="0" name="图片 3236"/>
                      <p:cNvPicPr/>
                      <p:nvPr/>
                    </p:nvPicPr>
                    <p:blipFill>
                      <a:blip r:embed="rId8"/>
                      <a:stretch>
                        <a:fillRect/>
                      </a:stretch>
                    </p:blipFill>
                    <p:spPr>
                      <a:xfrm>
                        <a:off x="1449388" y="992188"/>
                        <a:ext cx="6002337" cy="2817812"/>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fade">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24"/>
                                        </p:tgtEl>
                                        <p:attrNameLst>
                                          <p:attrName>style.visibility</p:attrName>
                                        </p:attrNameLst>
                                      </p:cBhvr>
                                      <p:to>
                                        <p:strVal val="visible"/>
                                      </p:to>
                                    </p:set>
                                    <p:animEffect transition="in" filter="fade">
                                      <p:cBhvr>
                                        <p:cTn id="12" dur="500"/>
                                        <p:tgtEl>
                                          <p:spTgt spid="604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0424"/>
                                        </p:tgtEl>
                                      </p:cBhvr>
                                    </p:animEffect>
                                    <p:set>
                                      <p:cBhvr>
                                        <p:cTn id="17" dur="1" fill="hold">
                                          <p:stCondLst>
                                            <p:cond delay="499"/>
                                          </p:stCondLst>
                                        </p:cTn>
                                        <p:tgtEl>
                                          <p:spTgt spid="6042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0420"/>
                                        </p:tgtEl>
                                      </p:cBhvr>
                                    </p:animEffect>
                                    <p:set>
                                      <p:cBhvr>
                                        <p:cTn id="20" dur="1" fill="hold">
                                          <p:stCondLst>
                                            <p:cond delay="499"/>
                                          </p:stCondLst>
                                        </p:cTn>
                                        <p:tgtEl>
                                          <p:spTgt spid="604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042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p:nvPr/>
        </p:nvSpPr>
        <p:spPr>
          <a:xfrm>
            <a:off x="304800" y="-38100"/>
            <a:ext cx="86868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5.11</a:t>
            </a:r>
            <a:r>
              <a:rPr lang="zh-CN" altLang="en-US" sz="2800" b="1" dirty="0">
                <a:latin typeface="Times New Roman" panose="02020603050405020304" pitchFamily="18" charset="0"/>
                <a:cs typeface="Times New Roman" panose="02020603050405020304" pitchFamily="18" charset="0"/>
              </a:rPr>
              <a:t>：绘制下面开环系统频率特性的对数幅频特性曲线</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75779" name="Object 3"/>
          <p:cNvGraphicFramePr>
            <a:graphicFrameLocks noChangeAspect="1"/>
          </p:cNvGraphicFramePr>
          <p:nvPr/>
        </p:nvGraphicFramePr>
        <p:xfrm>
          <a:off x="742950" y="766763"/>
          <a:ext cx="8096250" cy="935037"/>
        </p:xfrm>
        <a:graphic>
          <a:graphicData uri="http://schemas.openxmlformats.org/presentationml/2006/ole">
            <mc:AlternateContent xmlns:mc="http://schemas.openxmlformats.org/markup-compatibility/2006">
              <mc:Choice xmlns:v="urn:schemas-microsoft-com:vml" Requires="v">
                <p:oleObj spid="_x0000_s3236" name="" r:id="rId1" imgW="5156200" imgH="419100" progId="Equation.3">
                  <p:embed/>
                </p:oleObj>
              </mc:Choice>
              <mc:Fallback>
                <p:oleObj name="" r:id="rId1" imgW="5156200" imgH="419100" progId="Equation.3">
                  <p:embed/>
                  <p:pic>
                    <p:nvPicPr>
                      <p:cNvPr id="0" name="图片 3235"/>
                      <p:cNvPicPr/>
                      <p:nvPr/>
                    </p:nvPicPr>
                    <p:blipFill>
                      <a:blip r:embed="rId2"/>
                      <a:stretch>
                        <a:fillRect/>
                      </a:stretch>
                    </p:blipFill>
                    <p:spPr>
                      <a:xfrm>
                        <a:off x="742950" y="766763"/>
                        <a:ext cx="8096250" cy="935037"/>
                      </a:xfrm>
                      <a:prstGeom prst="rect">
                        <a:avLst/>
                      </a:prstGeom>
                      <a:noFill/>
                      <a:ln w="38100">
                        <a:noFill/>
                        <a:miter/>
                      </a:ln>
                    </p:spPr>
                  </p:pic>
                </p:oleObj>
              </mc:Fallback>
            </mc:AlternateContent>
          </a:graphicData>
        </a:graphic>
      </p:graphicFrame>
      <p:sp>
        <p:nvSpPr>
          <p:cNvPr id="326660" name="Rectangle 4"/>
          <p:cNvSpPr/>
          <p:nvPr/>
        </p:nvSpPr>
        <p:spPr>
          <a:xfrm>
            <a:off x="152400" y="1803400"/>
            <a:ext cx="1828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解：</a:t>
            </a:r>
            <a:endParaRPr lang="zh-CN" altLang="en-US" b="1" dirty="0">
              <a:latin typeface="Times New Roman" panose="02020603050405020304" pitchFamily="18" charset="0"/>
              <a:ea typeface="Times New Roman" panose="02020603050405020304" pitchFamily="18" charset="0"/>
            </a:endParaRPr>
          </a:p>
        </p:txBody>
      </p:sp>
      <p:grpSp>
        <p:nvGrpSpPr>
          <p:cNvPr id="2" name="Group 5"/>
          <p:cNvGrpSpPr/>
          <p:nvPr/>
        </p:nvGrpSpPr>
        <p:grpSpPr>
          <a:xfrm>
            <a:off x="819150" y="130175"/>
            <a:ext cx="7924800" cy="2362200"/>
            <a:chOff x="672" y="1440"/>
            <a:chExt cx="4992" cy="1488"/>
          </a:xfrm>
        </p:grpSpPr>
        <p:sp>
          <p:nvSpPr>
            <p:cNvPr id="75872" name="AutoShape 6"/>
            <p:cNvSpPr/>
            <p:nvPr/>
          </p:nvSpPr>
          <p:spPr>
            <a:xfrm>
              <a:off x="672" y="1440"/>
              <a:ext cx="4992" cy="148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73" name="Rectangle 7"/>
            <p:cNvSpPr/>
            <p:nvPr/>
          </p:nvSpPr>
          <p:spPr>
            <a:xfrm>
              <a:off x="672" y="1449"/>
              <a:ext cx="3165" cy="3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确定有关环节的转折频率</a:t>
              </a:r>
              <a:endParaRPr lang="zh-CN" altLang="en-US" dirty="0">
                <a:latin typeface="Times New Roman" panose="02020603050405020304" pitchFamily="18" charset="0"/>
                <a:ea typeface="Times New Roman" panose="02020603050405020304" pitchFamily="18" charset="0"/>
              </a:endParaRPr>
            </a:p>
          </p:txBody>
        </p:sp>
        <p:sp>
          <p:nvSpPr>
            <p:cNvPr id="75874" name="Rectangle 8"/>
            <p:cNvSpPr/>
            <p:nvPr/>
          </p:nvSpPr>
          <p:spPr>
            <a:xfrm>
              <a:off x="912" y="1720"/>
              <a:ext cx="326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Times New Roman" panose="02020603050405020304" pitchFamily="18" charset="0"/>
                  <a:cs typeface="Times New Roman" panose="02020603050405020304" pitchFamily="18" charset="0"/>
                </a:rPr>
                <a:t>惯性环节</a:t>
              </a:r>
              <a:r>
                <a:rPr lang="en-US" altLang="zh-CN" dirty="0">
                  <a:latin typeface="Times New Roman" panose="02020603050405020304" pitchFamily="18" charset="0"/>
                  <a:cs typeface="Times New Roman" panose="02020603050405020304" pitchFamily="18" charset="0"/>
                </a:rPr>
                <a:t>1    </a:t>
              </a:r>
              <a:r>
                <a:rPr lang="en-US" altLang="zh-CN" i="1" dirty="0">
                  <a:latin typeface="Times New Roman" panose="02020603050405020304" pitchFamily="18" charset="0"/>
                  <a:cs typeface="Times New Roman" panose="02020603050405020304" pitchFamily="18" charset="0"/>
                </a:rPr>
                <a:t>ω</a:t>
              </a:r>
              <a:r>
                <a:rPr lang="en-US" altLang="zh-CN" b="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=1 rad/s</a:t>
              </a:r>
              <a:endParaRPr lang="en-US" altLang="zh-CN" dirty="0">
                <a:latin typeface="Times New Roman" panose="02020603050405020304" pitchFamily="18" charset="0"/>
                <a:ea typeface="Times New Roman" panose="02020603050405020304" pitchFamily="18" charset="0"/>
              </a:endParaRPr>
            </a:p>
          </p:txBody>
        </p:sp>
        <p:sp>
          <p:nvSpPr>
            <p:cNvPr id="75875" name="Rectangle 9"/>
            <p:cNvSpPr/>
            <p:nvPr/>
          </p:nvSpPr>
          <p:spPr>
            <a:xfrm>
              <a:off x="912" y="2000"/>
              <a:ext cx="47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Times New Roman" panose="02020603050405020304" pitchFamily="18" charset="0"/>
                  <a:cs typeface="Times New Roman" panose="02020603050405020304" pitchFamily="18" charset="0"/>
                </a:rPr>
                <a:t>微分环节      </a:t>
              </a:r>
              <a:r>
                <a:rPr lang="en-US" altLang="zh-CN" i="1" dirty="0">
                  <a:latin typeface="Times New Roman" panose="02020603050405020304" pitchFamily="18" charset="0"/>
                  <a:cs typeface="Times New Roman" panose="02020603050405020304" pitchFamily="18" charset="0"/>
                </a:rPr>
                <a:t>ω</a:t>
              </a:r>
              <a:r>
                <a:rPr lang="en-US" altLang="zh-CN" b="1"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=1/0.4=2.5 rad/s</a:t>
              </a:r>
              <a:r>
                <a:rPr lang="en-US" altLang="zh-CN"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ea typeface="Times New Roman" panose="02020603050405020304" pitchFamily="18" charset="0"/>
              </a:endParaRPr>
            </a:p>
          </p:txBody>
        </p:sp>
        <p:sp>
          <p:nvSpPr>
            <p:cNvPr id="75876" name="Rectangle 10"/>
            <p:cNvSpPr/>
            <p:nvPr/>
          </p:nvSpPr>
          <p:spPr>
            <a:xfrm>
              <a:off x="896" y="2275"/>
              <a:ext cx="44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Times New Roman" panose="02020603050405020304" pitchFamily="18" charset="0"/>
                  <a:cs typeface="Times New Roman" panose="02020603050405020304" pitchFamily="18" charset="0"/>
                </a:rPr>
                <a:t>惯性环节</a:t>
              </a:r>
              <a:r>
                <a:rPr lang="en-US" altLang="zh-CN" dirty="0">
                  <a:latin typeface="Times New Roman" panose="02020603050405020304" pitchFamily="18" charset="0"/>
                  <a:cs typeface="Times New Roman" panose="02020603050405020304" pitchFamily="18" charset="0"/>
                </a:rPr>
                <a:t>2    </a:t>
              </a:r>
              <a:r>
                <a:rPr lang="en-US" altLang="zh-CN" i="1" dirty="0">
                  <a:latin typeface="Times New Roman" panose="02020603050405020304" pitchFamily="18" charset="0"/>
                  <a:cs typeface="Times New Roman" panose="02020603050405020304" pitchFamily="18" charset="0"/>
                </a:rPr>
                <a:t>ω</a:t>
              </a:r>
              <a:r>
                <a:rPr lang="en-US" altLang="zh-CN" b="1"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=1/0.2=5 rad/s</a:t>
              </a:r>
              <a:endParaRPr lang="en-US" altLang="zh-CN" dirty="0">
                <a:latin typeface="Times New Roman" panose="02020603050405020304" pitchFamily="18" charset="0"/>
                <a:ea typeface="Times New Roman" panose="02020603050405020304" pitchFamily="18" charset="0"/>
              </a:endParaRPr>
            </a:p>
          </p:txBody>
        </p:sp>
        <p:sp>
          <p:nvSpPr>
            <p:cNvPr id="75877" name="Rectangle 11"/>
            <p:cNvSpPr/>
            <p:nvPr/>
          </p:nvSpPr>
          <p:spPr>
            <a:xfrm>
              <a:off x="912" y="2555"/>
              <a:ext cx="465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dirty="0">
                  <a:latin typeface="Times New Roman" panose="02020603050405020304" pitchFamily="18" charset="0"/>
                  <a:cs typeface="Times New Roman" panose="02020603050405020304" pitchFamily="18" charset="0"/>
                </a:rPr>
                <a:t>振荡环节      </a:t>
              </a:r>
              <a:r>
                <a:rPr lang="en-US" altLang="zh-CN" dirty="0">
                  <a:latin typeface="Times New Roman" panose="02020603050405020304" pitchFamily="18" charset="0"/>
                  <a:cs typeface="Times New Roman" panose="02020603050405020304" pitchFamily="18" charset="0"/>
                </a:rPr>
                <a:t>ω</a:t>
              </a:r>
              <a:r>
                <a:rPr lang="en-US" altLang="zh-CN" b="1" baseline="-25000"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=1/0.04=25 rad/s</a:t>
              </a:r>
              <a:endParaRPr lang="en-US" altLang="zh-CN" dirty="0">
                <a:latin typeface="Times New Roman" panose="02020603050405020304" pitchFamily="18" charset="0"/>
                <a:ea typeface="Times New Roman" panose="02020603050405020304" pitchFamily="18" charset="0"/>
              </a:endParaRPr>
            </a:p>
          </p:txBody>
        </p:sp>
      </p:grpSp>
      <p:grpSp>
        <p:nvGrpSpPr>
          <p:cNvPr id="3" name="Group 12"/>
          <p:cNvGrpSpPr/>
          <p:nvPr/>
        </p:nvGrpSpPr>
        <p:grpSpPr>
          <a:xfrm>
            <a:off x="685800" y="2997200"/>
            <a:ext cx="7315200" cy="3390900"/>
            <a:chOff x="432" y="1888"/>
            <a:chExt cx="4608" cy="2136"/>
          </a:xfrm>
        </p:grpSpPr>
        <p:sp>
          <p:nvSpPr>
            <p:cNvPr id="75851" name="AutoShape 13"/>
            <p:cNvSpPr/>
            <p:nvPr/>
          </p:nvSpPr>
          <p:spPr>
            <a:xfrm>
              <a:off x="432" y="1958"/>
              <a:ext cx="4608" cy="2066"/>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52" name="Line 14"/>
            <p:cNvSpPr/>
            <p:nvPr/>
          </p:nvSpPr>
          <p:spPr>
            <a:xfrm>
              <a:off x="1132" y="3042"/>
              <a:ext cx="3792" cy="0"/>
            </a:xfrm>
            <a:prstGeom prst="line">
              <a:avLst/>
            </a:prstGeom>
            <a:ln w="9525" cap="flat" cmpd="sng">
              <a:solidFill>
                <a:schemeClr val="tx1"/>
              </a:solidFill>
              <a:prstDash val="solid"/>
              <a:headEnd type="none" w="med" len="med"/>
              <a:tailEnd type="triangle" w="med" len="med"/>
            </a:ln>
          </p:spPr>
        </p:sp>
        <p:sp>
          <p:nvSpPr>
            <p:cNvPr id="75853" name="Line 15"/>
            <p:cNvSpPr/>
            <p:nvPr/>
          </p:nvSpPr>
          <p:spPr>
            <a:xfrm flipV="1">
              <a:off x="1132" y="2130"/>
              <a:ext cx="0" cy="1824"/>
            </a:xfrm>
            <a:prstGeom prst="line">
              <a:avLst/>
            </a:prstGeom>
            <a:ln w="9525" cap="flat" cmpd="sng">
              <a:solidFill>
                <a:schemeClr val="tx1"/>
              </a:solidFill>
              <a:prstDash val="solid"/>
              <a:headEnd type="none" w="med" len="med"/>
              <a:tailEnd type="triangle" w="med" len="med"/>
            </a:ln>
          </p:spPr>
        </p:sp>
        <p:sp>
          <p:nvSpPr>
            <p:cNvPr id="75854" name="Line 16"/>
            <p:cNvSpPr/>
            <p:nvPr/>
          </p:nvSpPr>
          <p:spPr>
            <a:xfrm>
              <a:off x="1132" y="2802"/>
              <a:ext cx="96" cy="0"/>
            </a:xfrm>
            <a:prstGeom prst="line">
              <a:avLst/>
            </a:prstGeom>
            <a:ln w="9525" cap="flat" cmpd="sng">
              <a:solidFill>
                <a:schemeClr val="tx1"/>
              </a:solidFill>
              <a:prstDash val="solid"/>
              <a:headEnd type="none" w="med" len="med"/>
              <a:tailEnd type="none" w="med" len="med"/>
            </a:ln>
          </p:spPr>
        </p:sp>
        <p:sp>
          <p:nvSpPr>
            <p:cNvPr id="75855" name="Line 17"/>
            <p:cNvSpPr/>
            <p:nvPr/>
          </p:nvSpPr>
          <p:spPr>
            <a:xfrm>
              <a:off x="1132" y="2562"/>
              <a:ext cx="96" cy="0"/>
            </a:xfrm>
            <a:prstGeom prst="line">
              <a:avLst/>
            </a:prstGeom>
            <a:ln w="9525" cap="flat" cmpd="sng">
              <a:solidFill>
                <a:schemeClr val="tx1"/>
              </a:solidFill>
              <a:prstDash val="solid"/>
              <a:headEnd type="none" w="med" len="med"/>
              <a:tailEnd type="none" w="med" len="med"/>
            </a:ln>
          </p:spPr>
        </p:sp>
        <p:sp>
          <p:nvSpPr>
            <p:cNvPr id="75856" name="Line 18"/>
            <p:cNvSpPr/>
            <p:nvPr/>
          </p:nvSpPr>
          <p:spPr>
            <a:xfrm>
              <a:off x="1132" y="2322"/>
              <a:ext cx="96" cy="0"/>
            </a:xfrm>
            <a:prstGeom prst="line">
              <a:avLst/>
            </a:prstGeom>
            <a:ln w="9525" cap="flat" cmpd="sng">
              <a:solidFill>
                <a:schemeClr val="tx1"/>
              </a:solidFill>
              <a:prstDash val="solid"/>
              <a:headEnd type="none" w="med" len="med"/>
              <a:tailEnd type="none" w="med" len="med"/>
            </a:ln>
          </p:spPr>
        </p:sp>
        <p:sp>
          <p:nvSpPr>
            <p:cNvPr id="75857" name="Line 19"/>
            <p:cNvSpPr/>
            <p:nvPr/>
          </p:nvSpPr>
          <p:spPr>
            <a:xfrm>
              <a:off x="1132" y="3762"/>
              <a:ext cx="96" cy="0"/>
            </a:xfrm>
            <a:prstGeom prst="line">
              <a:avLst/>
            </a:prstGeom>
            <a:ln w="9525" cap="flat" cmpd="sng">
              <a:solidFill>
                <a:schemeClr val="tx1"/>
              </a:solidFill>
              <a:prstDash val="solid"/>
              <a:headEnd type="none" w="med" len="med"/>
              <a:tailEnd type="none" w="med" len="med"/>
            </a:ln>
          </p:spPr>
        </p:sp>
        <p:sp>
          <p:nvSpPr>
            <p:cNvPr id="75858" name="Line 20"/>
            <p:cNvSpPr/>
            <p:nvPr/>
          </p:nvSpPr>
          <p:spPr>
            <a:xfrm>
              <a:off x="1132" y="3522"/>
              <a:ext cx="96" cy="0"/>
            </a:xfrm>
            <a:prstGeom prst="line">
              <a:avLst/>
            </a:prstGeom>
            <a:ln w="9525" cap="flat" cmpd="sng">
              <a:solidFill>
                <a:schemeClr val="tx1"/>
              </a:solidFill>
              <a:prstDash val="solid"/>
              <a:headEnd type="none" w="med" len="med"/>
              <a:tailEnd type="none" w="med" len="med"/>
            </a:ln>
          </p:spPr>
        </p:sp>
        <p:sp>
          <p:nvSpPr>
            <p:cNvPr id="75859" name="Line 21"/>
            <p:cNvSpPr/>
            <p:nvPr/>
          </p:nvSpPr>
          <p:spPr>
            <a:xfrm>
              <a:off x="1132" y="3282"/>
              <a:ext cx="96" cy="0"/>
            </a:xfrm>
            <a:prstGeom prst="line">
              <a:avLst/>
            </a:prstGeom>
            <a:ln w="9525" cap="flat" cmpd="sng">
              <a:solidFill>
                <a:schemeClr val="tx1"/>
              </a:solidFill>
              <a:prstDash val="solid"/>
              <a:headEnd type="none" w="med" len="med"/>
              <a:tailEnd type="none" w="med" len="med"/>
            </a:ln>
          </p:spPr>
        </p:sp>
        <p:sp>
          <p:nvSpPr>
            <p:cNvPr id="75860" name="Rectangle 22"/>
            <p:cNvSpPr/>
            <p:nvPr/>
          </p:nvSpPr>
          <p:spPr>
            <a:xfrm>
              <a:off x="864" y="2840"/>
              <a:ext cx="45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1" name="Rectangle 23"/>
            <p:cNvSpPr/>
            <p:nvPr/>
          </p:nvSpPr>
          <p:spPr>
            <a:xfrm>
              <a:off x="748" y="2608"/>
              <a:ext cx="54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20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2" name="Rectangle 24"/>
            <p:cNvSpPr/>
            <p:nvPr/>
          </p:nvSpPr>
          <p:spPr>
            <a:xfrm>
              <a:off x="748" y="2368"/>
              <a:ext cx="50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40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3" name="Rectangle 25"/>
            <p:cNvSpPr/>
            <p:nvPr/>
          </p:nvSpPr>
          <p:spPr>
            <a:xfrm>
              <a:off x="768" y="2128"/>
              <a:ext cx="62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60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4" name="Rectangle 26"/>
            <p:cNvSpPr/>
            <p:nvPr/>
          </p:nvSpPr>
          <p:spPr>
            <a:xfrm>
              <a:off x="700" y="3666"/>
              <a:ext cx="74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-60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5" name="Rectangle 27"/>
            <p:cNvSpPr/>
            <p:nvPr/>
          </p:nvSpPr>
          <p:spPr>
            <a:xfrm>
              <a:off x="700" y="3426"/>
              <a:ext cx="78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-40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6" name="Rectangle 28"/>
            <p:cNvSpPr/>
            <p:nvPr/>
          </p:nvSpPr>
          <p:spPr>
            <a:xfrm>
              <a:off x="700" y="3186"/>
              <a:ext cx="8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-20</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7" name="Rectangle 29"/>
            <p:cNvSpPr/>
            <p:nvPr/>
          </p:nvSpPr>
          <p:spPr>
            <a:xfrm>
              <a:off x="468" y="1888"/>
              <a:ext cx="154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L</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dirty="0">
                  <a:solidFill>
                    <a:schemeClr val="tx1"/>
                  </a:solidFill>
                  <a:latin typeface="Times New Roman" panose="02020603050405020304" pitchFamily="18" charset="0"/>
                  <a:cs typeface="Times New Roman" panose="02020603050405020304" pitchFamily="18" charset="0"/>
                </a:rPr>
                <a:t>) (dB)</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8" name="Rectangle 30"/>
            <p:cNvSpPr/>
            <p:nvPr/>
          </p:nvSpPr>
          <p:spPr>
            <a:xfrm>
              <a:off x="4668" y="2725"/>
              <a:ext cx="26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ω</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69" name="Line 31"/>
            <p:cNvSpPr/>
            <p:nvPr/>
          </p:nvSpPr>
          <p:spPr>
            <a:xfrm flipV="1">
              <a:off x="2140" y="2946"/>
              <a:ext cx="0" cy="96"/>
            </a:xfrm>
            <a:prstGeom prst="line">
              <a:avLst/>
            </a:prstGeom>
            <a:ln w="9525" cap="flat" cmpd="sng">
              <a:solidFill>
                <a:schemeClr val="tx1"/>
              </a:solidFill>
              <a:prstDash val="solid"/>
              <a:headEnd type="none" w="med" len="med"/>
              <a:tailEnd type="none" w="med" len="med"/>
            </a:ln>
          </p:spPr>
        </p:sp>
        <p:sp>
          <p:nvSpPr>
            <p:cNvPr id="75870" name="Line 32"/>
            <p:cNvSpPr/>
            <p:nvPr/>
          </p:nvSpPr>
          <p:spPr>
            <a:xfrm flipV="1">
              <a:off x="3196" y="2946"/>
              <a:ext cx="0" cy="96"/>
            </a:xfrm>
            <a:prstGeom prst="line">
              <a:avLst/>
            </a:prstGeom>
            <a:ln w="9525" cap="flat" cmpd="sng">
              <a:solidFill>
                <a:schemeClr val="tx1"/>
              </a:solidFill>
              <a:prstDash val="solid"/>
              <a:headEnd type="none" w="med" len="med"/>
              <a:tailEnd type="none" w="med" len="med"/>
            </a:ln>
          </p:spPr>
        </p:sp>
        <p:sp>
          <p:nvSpPr>
            <p:cNvPr id="75871" name="Line 33"/>
            <p:cNvSpPr/>
            <p:nvPr/>
          </p:nvSpPr>
          <p:spPr>
            <a:xfrm flipV="1">
              <a:off x="4300" y="2946"/>
              <a:ext cx="0" cy="96"/>
            </a:xfrm>
            <a:prstGeom prst="line">
              <a:avLst/>
            </a:prstGeom>
            <a:ln w="9525" cap="flat" cmpd="sng">
              <a:solidFill>
                <a:schemeClr val="tx1"/>
              </a:solidFill>
              <a:prstDash val="solid"/>
              <a:headEnd type="none" w="med" len="med"/>
              <a:tailEnd type="none" w="med" len="med"/>
            </a:ln>
          </p:spPr>
        </p:sp>
      </p:grpSp>
      <p:grpSp>
        <p:nvGrpSpPr>
          <p:cNvPr id="4" name="Group 34"/>
          <p:cNvGrpSpPr/>
          <p:nvPr/>
        </p:nvGrpSpPr>
        <p:grpSpPr>
          <a:xfrm>
            <a:off x="2819400" y="3175000"/>
            <a:ext cx="1066800" cy="2022475"/>
            <a:chOff x="1776" y="2000"/>
            <a:chExt cx="672" cy="1274"/>
          </a:xfrm>
        </p:grpSpPr>
        <p:sp>
          <p:nvSpPr>
            <p:cNvPr id="75848" name="Line 35"/>
            <p:cNvSpPr/>
            <p:nvPr/>
          </p:nvSpPr>
          <p:spPr>
            <a:xfrm>
              <a:off x="2140" y="2274"/>
              <a:ext cx="0" cy="768"/>
            </a:xfrm>
            <a:prstGeom prst="line">
              <a:avLst/>
            </a:prstGeom>
            <a:ln w="9525" cap="flat" cmpd="sng">
              <a:solidFill>
                <a:schemeClr val="tx1"/>
              </a:solidFill>
              <a:prstDash val="dash"/>
              <a:headEnd type="none" w="med" len="med"/>
              <a:tailEnd type="none" w="med" len="med"/>
            </a:ln>
          </p:spPr>
        </p:sp>
        <p:sp>
          <p:nvSpPr>
            <p:cNvPr id="75849" name="Rectangle 36"/>
            <p:cNvSpPr/>
            <p:nvPr/>
          </p:nvSpPr>
          <p:spPr>
            <a:xfrm>
              <a:off x="1776" y="2000"/>
              <a:ext cx="67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dirty="0">
                  <a:solidFill>
                    <a:schemeClr val="tx1"/>
                  </a:solidFill>
                  <a:latin typeface="Times New Roman" panose="02020603050405020304" pitchFamily="18" charset="0"/>
                  <a:cs typeface="Times New Roman" panose="02020603050405020304" pitchFamily="18" charset="0"/>
                </a:rPr>
                <a:t>=1</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50" name="Rectangle 37"/>
            <p:cNvSpPr/>
            <p:nvPr/>
          </p:nvSpPr>
          <p:spPr>
            <a:xfrm>
              <a:off x="1916" y="2944"/>
              <a:ext cx="352"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b="1" baseline="-25000" dirty="0">
                  <a:solidFill>
                    <a:schemeClr val="tx1"/>
                  </a:solidFill>
                  <a:latin typeface="Times New Roman" panose="02020603050405020304" pitchFamily="18" charset="0"/>
                  <a:cs typeface="Times New Roman" panose="02020603050405020304" pitchFamily="18" charset="0"/>
                </a:rPr>
                <a:t>1</a:t>
              </a:r>
              <a:endParaRPr lang="en-US" altLang="zh-CN" sz="2800" b="1" baseline="-25000" dirty="0">
                <a:solidFill>
                  <a:schemeClr val="tx1"/>
                </a:solidFill>
                <a:latin typeface="Times New Roman" panose="02020603050405020304" pitchFamily="18" charset="0"/>
                <a:ea typeface="Times New Roman" panose="02020603050405020304" pitchFamily="18" charset="0"/>
              </a:endParaRPr>
            </a:p>
          </p:txBody>
        </p:sp>
      </p:grpSp>
      <p:grpSp>
        <p:nvGrpSpPr>
          <p:cNvPr id="5" name="Group 38"/>
          <p:cNvGrpSpPr/>
          <p:nvPr/>
        </p:nvGrpSpPr>
        <p:grpSpPr>
          <a:xfrm>
            <a:off x="3568700" y="3382963"/>
            <a:ext cx="1403350" cy="1814512"/>
            <a:chOff x="2248" y="2131"/>
            <a:chExt cx="884" cy="1143"/>
          </a:xfrm>
        </p:grpSpPr>
        <p:sp>
          <p:nvSpPr>
            <p:cNvPr id="75845" name="Line 39"/>
            <p:cNvSpPr/>
            <p:nvPr/>
          </p:nvSpPr>
          <p:spPr>
            <a:xfrm>
              <a:off x="2668" y="2274"/>
              <a:ext cx="0" cy="768"/>
            </a:xfrm>
            <a:prstGeom prst="line">
              <a:avLst/>
            </a:prstGeom>
            <a:ln w="9525" cap="flat" cmpd="sng">
              <a:solidFill>
                <a:schemeClr val="tx1"/>
              </a:solidFill>
              <a:prstDash val="dash"/>
              <a:headEnd type="none" w="med" len="med"/>
              <a:tailEnd type="none" w="med" len="med"/>
            </a:ln>
          </p:spPr>
        </p:sp>
        <p:sp>
          <p:nvSpPr>
            <p:cNvPr id="75846" name="Rectangle 40"/>
            <p:cNvSpPr/>
            <p:nvPr/>
          </p:nvSpPr>
          <p:spPr>
            <a:xfrm>
              <a:off x="2248" y="2131"/>
              <a:ext cx="8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dirty="0">
                  <a:solidFill>
                    <a:schemeClr val="tx1"/>
                  </a:solidFill>
                  <a:latin typeface="Times New Roman" panose="02020603050405020304" pitchFamily="18" charset="0"/>
                  <a:cs typeface="Times New Roman" panose="02020603050405020304" pitchFamily="18" charset="0"/>
                </a:rPr>
                <a:t>=2.5</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47" name="Rectangle 41"/>
            <p:cNvSpPr/>
            <p:nvPr/>
          </p:nvSpPr>
          <p:spPr>
            <a:xfrm>
              <a:off x="2460" y="2944"/>
              <a:ext cx="34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ω</a:t>
              </a:r>
              <a:r>
                <a:rPr lang="en-US" altLang="zh-CN" sz="2800" b="1" baseline="-25000" dirty="0">
                  <a:solidFill>
                    <a:schemeClr val="tx1"/>
                  </a:solidFill>
                  <a:latin typeface="Times New Roman" panose="02020603050405020304" pitchFamily="18" charset="0"/>
                  <a:cs typeface="Times New Roman" panose="02020603050405020304" pitchFamily="18" charset="0"/>
                </a:rPr>
                <a:t>2</a:t>
              </a:r>
              <a:endParaRPr lang="en-US" altLang="zh-CN" sz="2800" b="1" baseline="-25000" dirty="0">
                <a:solidFill>
                  <a:schemeClr val="tx1"/>
                </a:solidFill>
                <a:latin typeface="Times New Roman" panose="02020603050405020304" pitchFamily="18" charset="0"/>
                <a:ea typeface="Times New Roman" panose="02020603050405020304" pitchFamily="18" charset="0"/>
              </a:endParaRPr>
            </a:p>
          </p:txBody>
        </p:sp>
      </p:grpSp>
      <p:grpSp>
        <p:nvGrpSpPr>
          <p:cNvPr id="6" name="Group 42"/>
          <p:cNvGrpSpPr/>
          <p:nvPr/>
        </p:nvGrpSpPr>
        <p:grpSpPr>
          <a:xfrm>
            <a:off x="4495800" y="3609975"/>
            <a:ext cx="1257300" cy="1798638"/>
            <a:chOff x="2832" y="2274"/>
            <a:chExt cx="792" cy="1133"/>
          </a:xfrm>
        </p:grpSpPr>
        <p:sp>
          <p:nvSpPr>
            <p:cNvPr id="75842" name="Line 43"/>
            <p:cNvSpPr/>
            <p:nvPr/>
          </p:nvSpPr>
          <p:spPr>
            <a:xfrm>
              <a:off x="3052" y="2274"/>
              <a:ext cx="0" cy="768"/>
            </a:xfrm>
            <a:prstGeom prst="line">
              <a:avLst/>
            </a:prstGeom>
            <a:ln w="9525" cap="flat" cmpd="sng">
              <a:solidFill>
                <a:schemeClr val="tx1"/>
              </a:solidFill>
              <a:prstDash val="dash"/>
              <a:headEnd type="none" w="med" len="med"/>
              <a:tailEnd type="none" w="med" len="med"/>
            </a:ln>
          </p:spPr>
        </p:sp>
        <p:sp>
          <p:nvSpPr>
            <p:cNvPr id="75843" name="Rectangle 44"/>
            <p:cNvSpPr/>
            <p:nvPr/>
          </p:nvSpPr>
          <p:spPr>
            <a:xfrm>
              <a:off x="2980" y="2291"/>
              <a:ext cx="64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dirty="0">
                  <a:solidFill>
                    <a:schemeClr val="tx1"/>
                  </a:solidFill>
                  <a:latin typeface="Times New Roman" panose="02020603050405020304" pitchFamily="18" charset="0"/>
                  <a:cs typeface="Times New Roman" panose="02020603050405020304" pitchFamily="18" charset="0"/>
                </a:rPr>
                <a:t>=5</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44" name="Rectangle 45"/>
            <p:cNvSpPr/>
            <p:nvPr/>
          </p:nvSpPr>
          <p:spPr>
            <a:xfrm>
              <a:off x="2832" y="3077"/>
              <a:ext cx="34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ω</a:t>
              </a:r>
              <a:r>
                <a:rPr lang="en-US" altLang="zh-CN" sz="2800" b="1" baseline="-25000" dirty="0">
                  <a:solidFill>
                    <a:schemeClr val="tx1"/>
                  </a:solidFill>
                  <a:latin typeface="Times New Roman" panose="02020603050405020304" pitchFamily="18" charset="0"/>
                  <a:cs typeface="Times New Roman" panose="02020603050405020304" pitchFamily="18" charset="0"/>
                </a:rPr>
                <a:t>3</a:t>
              </a:r>
              <a:endParaRPr lang="en-US" altLang="zh-CN" sz="2800" b="1" baseline="-25000" dirty="0">
                <a:solidFill>
                  <a:schemeClr val="tx1"/>
                </a:solidFill>
                <a:latin typeface="Times New Roman" panose="02020603050405020304" pitchFamily="18" charset="0"/>
                <a:ea typeface="Times New Roman" panose="02020603050405020304" pitchFamily="18" charset="0"/>
              </a:endParaRPr>
            </a:p>
          </p:txBody>
        </p:sp>
      </p:grpSp>
      <p:grpSp>
        <p:nvGrpSpPr>
          <p:cNvPr id="7" name="Group 46"/>
          <p:cNvGrpSpPr/>
          <p:nvPr/>
        </p:nvGrpSpPr>
        <p:grpSpPr>
          <a:xfrm>
            <a:off x="5835650" y="3154363"/>
            <a:ext cx="1327150" cy="2043112"/>
            <a:chOff x="3676" y="1987"/>
            <a:chExt cx="836" cy="1287"/>
          </a:xfrm>
        </p:grpSpPr>
        <p:sp>
          <p:nvSpPr>
            <p:cNvPr id="75839" name="Line 47"/>
            <p:cNvSpPr/>
            <p:nvPr/>
          </p:nvSpPr>
          <p:spPr>
            <a:xfrm>
              <a:off x="4060" y="2274"/>
              <a:ext cx="0" cy="768"/>
            </a:xfrm>
            <a:prstGeom prst="line">
              <a:avLst/>
            </a:prstGeom>
            <a:ln w="9525" cap="flat" cmpd="sng">
              <a:solidFill>
                <a:schemeClr val="tx1"/>
              </a:solidFill>
              <a:prstDash val="dash"/>
              <a:headEnd type="none" w="med" len="med"/>
              <a:tailEnd type="none" w="med" len="med"/>
            </a:ln>
          </p:spPr>
        </p:sp>
        <p:sp>
          <p:nvSpPr>
            <p:cNvPr id="75840" name="Rectangle 48"/>
            <p:cNvSpPr/>
            <p:nvPr/>
          </p:nvSpPr>
          <p:spPr>
            <a:xfrm>
              <a:off x="3676" y="1987"/>
              <a:ext cx="8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ω</a:t>
              </a:r>
              <a:r>
                <a:rPr lang="en-US" altLang="zh-CN" sz="2800" dirty="0">
                  <a:solidFill>
                    <a:schemeClr val="tx1"/>
                  </a:solidFill>
                  <a:latin typeface="Times New Roman" panose="02020603050405020304" pitchFamily="18" charset="0"/>
                  <a:cs typeface="Times New Roman" panose="02020603050405020304" pitchFamily="18" charset="0"/>
                </a:rPr>
                <a:t>=25</a:t>
              </a:r>
              <a:endParaRPr lang="en-US" altLang="zh-CN" sz="2800" dirty="0">
                <a:solidFill>
                  <a:schemeClr val="tx1"/>
                </a:solidFill>
                <a:latin typeface="Times New Roman" panose="02020603050405020304" pitchFamily="18" charset="0"/>
                <a:ea typeface="Times New Roman" panose="02020603050405020304" pitchFamily="18" charset="0"/>
              </a:endParaRPr>
            </a:p>
          </p:txBody>
        </p:sp>
        <p:sp>
          <p:nvSpPr>
            <p:cNvPr id="75841" name="Rectangle 49"/>
            <p:cNvSpPr/>
            <p:nvPr/>
          </p:nvSpPr>
          <p:spPr>
            <a:xfrm>
              <a:off x="3808" y="2944"/>
              <a:ext cx="34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solidFill>
                    <a:schemeClr val="tx1"/>
                  </a:solidFill>
                  <a:latin typeface="Times New Roman" panose="02020603050405020304" pitchFamily="18" charset="0"/>
                  <a:cs typeface="Times New Roman" panose="02020603050405020304" pitchFamily="18" charset="0"/>
                </a:rPr>
                <a:t>ω</a:t>
              </a:r>
              <a:r>
                <a:rPr lang="en-US" altLang="zh-CN" sz="2800" b="1" baseline="-25000" dirty="0">
                  <a:solidFill>
                    <a:schemeClr val="tx1"/>
                  </a:solidFill>
                  <a:latin typeface="Times New Roman" panose="02020603050405020304" pitchFamily="18" charset="0"/>
                  <a:cs typeface="Times New Roman" panose="02020603050405020304" pitchFamily="18" charset="0"/>
                </a:rPr>
                <a:t>4</a:t>
              </a:r>
              <a:endParaRPr lang="en-US" altLang="zh-CN" sz="2800" b="1" baseline="-25000" dirty="0">
                <a:solidFill>
                  <a:schemeClr val="tx1"/>
                </a:solidFill>
                <a:latin typeface="Times New Roman" panose="02020603050405020304" pitchFamily="18" charset="0"/>
                <a:ea typeface="Times New Roman" panose="02020603050405020304" pitchFamily="18" charset="0"/>
              </a:endParaRPr>
            </a:p>
          </p:txBody>
        </p:sp>
      </p:grpSp>
      <p:sp>
        <p:nvSpPr>
          <p:cNvPr id="326706" name="Line 50"/>
          <p:cNvSpPr/>
          <p:nvPr/>
        </p:nvSpPr>
        <p:spPr>
          <a:xfrm>
            <a:off x="3397250" y="4371975"/>
            <a:ext cx="838200" cy="381000"/>
          </a:xfrm>
          <a:prstGeom prst="line">
            <a:avLst/>
          </a:prstGeom>
          <a:ln w="34925" cap="flat" cmpd="sng">
            <a:solidFill>
              <a:srgbClr val="FF0000"/>
            </a:solidFill>
            <a:prstDash val="solid"/>
            <a:headEnd type="none" w="med" len="med"/>
            <a:tailEnd type="none" w="med" len="med"/>
          </a:ln>
        </p:spPr>
      </p:sp>
      <p:sp>
        <p:nvSpPr>
          <p:cNvPr id="326707" name="Line 51"/>
          <p:cNvSpPr/>
          <p:nvPr/>
        </p:nvSpPr>
        <p:spPr>
          <a:xfrm>
            <a:off x="4235450" y="4752975"/>
            <a:ext cx="609600" cy="152400"/>
          </a:xfrm>
          <a:prstGeom prst="line">
            <a:avLst/>
          </a:prstGeom>
          <a:ln w="34925" cap="flat" cmpd="sng">
            <a:solidFill>
              <a:srgbClr val="FF0000"/>
            </a:solidFill>
            <a:prstDash val="solid"/>
            <a:headEnd type="none" w="med" len="med"/>
            <a:tailEnd type="none" w="med" len="med"/>
          </a:ln>
        </p:spPr>
      </p:sp>
      <p:sp>
        <p:nvSpPr>
          <p:cNvPr id="326708" name="Line 52"/>
          <p:cNvSpPr/>
          <p:nvPr/>
        </p:nvSpPr>
        <p:spPr>
          <a:xfrm>
            <a:off x="4845050" y="4905375"/>
            <a:ext cx="1600200" cy="685800"/>
          </a:xfrm>
          <a:prstGeom prst="line">
            <a:avLst/>
          </a:prstGeom>
          <a:ln w="34925" cap="flat" cmpd="sng">
            <a:solidFill>
              <a:srgbClr val="FF0000"/>
            </a:solidFill>
            <a:prstDash val="solid"/>
            <a:headEnd type="none" w="med" len="med"/>
            <a:tailEnd type="none" w="med" len="med"/>
          </a:ln>
        </p:spPr>
      </p:sp>
      <p:sp>
        <p:nvSpPr>
          <p:cNvPr id="326709" name="Line 53"/>
          <p:cNvSpPr/>
          <p:nvPr/>
        </p:nvSpPr>
        <p:spPr>
          <a:xfrm>
            <a:off x="6445250" y="5591175"/>
            <a:ext cx="533400" cy="533400"/>
          </a:xfrm>
          <a:prstGeom prst="line">
            <a:avLst/>
          </a:prstGeom>
          <a:ln w="34925" cap="flat" cmpd="sng">
            <a:solidFill>
              <a:srgbClr val="FF0000"/>
            </a:solidFill>
            <a:prstDash val="solid"/>
            <a:headEnd type="none" w="med" len="med"/>
            <a:tailEnd type="none" w="med" len="med"/>
          </a:ln>
        </p:spPr>
      </p:sp>
      <p:grpSp>
        <p:nvGrpSpPr>
          <p:cNvPr id="8" name="Group 54"/>
          <p:cNvGrpSpPr/>
          <p:nvPr/>
        </p:nvGrpSpPr>
        <p:grpSpPr>
          <a:xfrm>
            <a:off x="1692275" y="2420938"/>
            <a:ext cx="5105400" cy="762000"/>
            <a:chOff x="576" y="3696"/>
            <a:chExt cx="3216" cy="480"/>
          </a:xfrm>
        </p:grpSpPr>
        <p:sp>
          <p:nvSpPr>
            <p:cNvPr id="75837" name="AutoShape 55"/>
            <p:cNvSpPr/>
            <p:nvPr/>
          </p:nvSpPr>
          <p:spPr>
            <a:xfrm>
              <a:off x="576" y="3696"/>
              <a:ext cx="3216" cy="480"/>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38" name="Rectangle 56"/>
            <p:cNvSpPr/>
            <p:nvPr/>
          </p:nvSpPr>
          <p:spPr>
            <a:xfrm>
              <a:off x="672" y="3763"/>
              <a:ext cx="267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将直线向高频段延伸</a:t>
              </a:r>
              <a:endParaRPr lang="zh-CN" altLang="en-US" dirty="0">
                <a:solidFill>
                  <a:schemeClr val="tx1"/>
                </a:solidFill>
                <a:latin typeface="Times New Roman" panose="02020603050405020304" pitchFamily="18" charset="0"/>
                <a:ea typeface="Times New Roman" panose="02020603050405020304" pitchFamily="18" charset="0"/>
              </a:endParaRPr>
            </a:p>
          </p:txBody>
        </p:sp>
      </p:grpSp>
      <p:grpSp>
        <p:nvGrpSpPr>
          <p:cNvPr id="9" name="Group 57"/>
          <p:cNvGrpSpPr/>
          <p:nvPr/>
        </p:nvGrpSpPr>
        <p:grpSpPr>
          <a:xfrm>
            <a:off x="1692275" y="1989138"/>
            <a:ext cx="5562600" cy="1143000"/>
            <a:chOff x="0" y="192"/>
            <a:chExt cx="3504" cy="720"/>
          </a:xfrm>
        </p:grpSpPr>
        <p:sp>
          <p:nvSpPr>
            <p:cNvPr id="75831" name="AutoShape 58"/>
            <p:cNvSpPr/>
            <p:nvPr/>
          </p:nvSpPr>
          <p:spPr>
            <a:xfrm>
              <a:off x="0" y="192"/>
              <a:ext cx="3504" cy="720"/>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32" name="Rectangle 59"/>
            <p:cNvSpPr/>
            <p:nvPr/>
          </p:nvSpPr>
          <p:spPr>
            <a:xfrm>
              <a:off x="1040" y="240"/>
              <a:ext cx="139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ω</a:t>
              </a:r>
              <a:r>
                <a:rPr lang="en-US" altLang="zh-CN" sz="1600" b="1"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rad/s</a:t>
              </a:r>
              <a:endParaRPr lang="en-US" altLang="zh-CN" sz="2400" dirty="0">
                <a:latin typeface="Times New Roman" panose="02020603050405020304" pitchFamily="18" charset="0"/>
                <a:ea typeface="Times New Roman" panose="02020603050405020304" pitchFamily="18" charset="0"/>
              </a:endParaRPr>
            </a:p>
          </p:txBody>
        </p:sp>
        <p:sp>
          <p:nvSpPr>
            <p:cNvPr id="75833" name="Rectangle 60"/>
            <p:cNvSpPr/>
            <p:nvPr/>
          </p:nvSpPr>
          <p:spPr>
            <a:xfrm>
              <a:off x="48" y="336"/>
              <a:ext cx="115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-20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34" name="Rectangle 61"/>
            <p:cNvSpPr/>
            <p:nvPr/>
          </p:nvSpPr>
          <p:spPr>
            <a:xfrm>
              <a:off x="2280" y="336"/>
              <a:ext cx="115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-40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35" name="Rectangle 62"/>
            <p:cNvSpPr/>
            <p:nvPr/>
          </p:nvSpPr>
          <p:spPr>
            <a:xfrm>
              <a:off x="1200" y="490"/>
              <a:ext cx="90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Times New Roman" panose="02020603050405020304" pitchFamily="18" charset="0"/>
                  <a:cs typeface="Times New Roman" panose="02020603050405020304" pitchFamily="18" charset="0"/>
                </a:rPr>
                <a:t>增加</a:t>
              </a:r>
              <a:r>
                <a:rPr lang="en-US" altLang="zh-CN" sz="2800" dirty="0">
                  <a:latin typeface="Times New Roman" panose="02020603050405020304" pitchFamily="18" charset="0"/>
                  <a:cs typeface="Times New Roman" panose="02020603050405020304" pitchFamily="18" charset="0"/>
                </a:rPr>
                <a:t>-20</a:t>
              </a:r>
              <a:endParaRPr lang="en-US" altLang="zh-CN" sz="2800" dirty="0">
                <a:latin typeface="Times New Roman" panose="02020603050405020304" pitchFamily="18" charset="0"/>
                <a:ea typeface="Times New Roman" panose="02020603050405020304" pitchFamily="18" charset="0"/>
              </a:endParaRPr>
            </a:p>
          </p:txBody>
        </p:sp>
        <p:sp>
          <p:nvSpPr>
            <p:cNvPr id="75836" name="Line 63"/>
            <p:cNvSpPr/>
            <p:nvPr/>
          </p:nvSpPr>
          <p:spPr>
            <a:xfrm>
              <a:off x="1032" y="536"/>
              <a:ext cx="1296" cy="0"/>
            </a:xfrm>
            <a:prstGeom prst="line">
              <a:avLst/>
            </a:prstGeom>
            <a:ln w="9525" cap="flat" cmpd="sng">
              <a:solidFill>
                <a:schemeClr val="tx1"/>
              </a:solidFill>
              <a:prstDash val="solid"/>
              <a:headEnd type="none" w="med" len="med"/>
              <a:tailEnd type="triangle" w="med" len="med"/>
            </a:ln>
          </p:spPr>
        </p:sp>
      </p:grpSp>
      <p:grpSp>
        <p:nvGrpSpPr>
          <p:cNvPr id="10" name="Group 64"/>
          <p:cNvGrpSpPr/>
          <p:nvPr/>
        </p:nvGrpSpPr>
        <p:grpSpPr>
          <a:xfrm>
            <a:off x="1692275" y="1989138"/>
            <a:ext cx="5562600" cy="1066800"/>
            <a:chOff x="2256" y="192"/>
            <a:chExt cx="3504" cy="672"/>
          </a:xfrm>
        </p:grpSpPr>
        <p:sp>
          <p:nvSpPr>
            <p:cNvPr id="75825" name="AutoShape 65"/>
            <p:cNvSpPr/>
            <p:nvPr/>
          </p:nvSpPr>
          <p:spPr>
            <a:xfrm>
              <a:off x="2256" y="192"/>
              <a:ext cx="3504" cy="672"/>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26" name="Rectangle 66"/>
            <p:cNvSpPr/>
            <p:nvPr/>
          </p:nvSpPr>
          <p:spPr>
            <a:xfrm>
              <a:off x="2280" y="336"/>
              <a:ext cx="115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-40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27" name="Rectangle 67"/>
            <p:cNvSpPr/>
            <p:nvPr/>
          </p:nvSpPr>
          <p:spPr>
            <a:xfrm>
              <a:off x="3200" y="240"/>
              <a:ext cx="158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ω</a:t>
              </a:r>
              <a:r>
                <a:rPr lang="en-US" altLang="zh-CN" sz="1600" b="1"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=2.5 </a:t>
              </a:r>
              <a:r>
                <a:rPr lang="en-US" altLang="zh-CN" sz="2400" dirty="0">
                  <a:latin typeface="Times New Roman" panose="02020603050405020304" pitchFamily="18" charset="0"/>
                  <a:cs typeface="Times New Roman" panose="02020603050405020304" pitchFamily="18" charset="0"/>
                </a:rPr>
                <a:t>rad/s</a:t>
              </a:r>
              <a:endParaRPr lang="en-US" altLang="zh-CN" sz="2400" dirty="0">
                <a:latin typeface="Times New Roman" panose="02020603050405020304" pitchFamily="18" charset="0"/>
                <a:ea typeface="Times New Roman" panose="02020603050405020304" pitchFamily="18" charset="0"/>
              </a:endParaRPr>
            </a:p>
          </p:txBody>
        </p:sp>
        <p:sp>
          <p:nvSpPr>
            <p:cNvPr id="75828" name="Rectangle 68"/>
            <p:cNvSpPr/>
            <p:nvPr/>
          </p:nvSpPr>
          <p:spPr>
            <a:xfrm>
              <a:off x="4632" y="344"/>
              <a:ext cx="10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-20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29" name="Rectangle 69"/>
            <p:cNvSpPr/>
            <p:nvPr/>
          </p:nvSpPr>
          <p:spPr>
            <a:xfrm>
              <a:off x="3508" y="490"/>
              <a:ext cx="78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Times New Roman" panose="02020603050405020304" pitchFamily="18" charset="0"/>
                  <a:cs typeface="Times New Roman" panose="02020603050405020304" pitchFamily="18" charset="0"/>
                </a:rPr>
                <a:t>增加</a:t>
              </a:r>
              <a:r>
                <a:rPr lang="en-US" altLang="zh-CN" sz="2800" dirty="0">
                  <a:latin typeface="Times New Roman" panose="02020603050405020304" pitchFamily="18" charset="0"/>
                  <a:cs typeface="Times New Roman" panose="02020603050405020304" pitchFamily="18" charset="0"/>
                </a:rPr>
                <a:t>20</a:t>
              </a:r>
              <a:endParaRPr lang="en-US" altLang="zh-CN" sz="2800" dirty="0">
                <a:latin typeface="Times New Roman" panose="02020603050405020304" pitchFamily="18" charset="0"/>
                <a:ea typeface="Times New Roman" panose="02020603050405020304" pitchFamily="18" charset="0"/>
              </a:endParaRPr>
            </a:p>
          </p:txBody>
        </p:sp>
        <p:sp>
          <p:nvSpPr>
            <p:cNvPr id="75830" name="Line 70"/>
            <p:cNvSpPr/>
            <p:nvPr/>
          </p:nvSpPr>
          <p:spPr>
            <a:xfrm flipV="1">
              <a:off x="3240" y="544"/>
              <a:ext cx="1440" cy="0"/>
            </a:xfrm>
            <a:prstGeom prst="line">
              <a:avLst/>
            </a:prstGeom>
            <a:ln w="9525" cap="flat" cmpd="sng">
              <a:solidFill>
                <a:schemeClr val="tx1"/>
              </a:solidFill>
              <a:prstDash val="solid"/>
              <a:headEnd type="none" w="med" len="med"/>
              <a:tailEnd type="triangle" w="med" len="med"/>
            </a:ln>
          </p:spPr>
        </p:sp>
      </p:grpSp>
      <p:grpSp>
        <p:nvGrpSpPr>
          <p:cNvPr id="11" name="Group 71"/>
          <p:cNvGrpSpPr/>
          <p:nvPr/>
        </p:nvGrpSpPr>
        <p:grpSpPr>
          <a:xfrm>
            <a:off x="2949575" y="2060575"/>
            <a:ext cx="5029200" cy="1066800"/>
            <a:chOff x="480" y="1152"/>
            <a:chExt cx="3168" cy="672"/>
          </a:xfrm>
        </p:grpSpPr>
        <p:sp>
          <p:nvSpPr>
            <p:cNvPr id="75819" name="AutoShape 72"/>
            <p:cNvSpPr/>
            <p:nvPr/>
          </p:nvSpPr>
          <p:spPr>
            <a:xfrm>
              <a:off x="480" y="1152"/>
              <a:ext cx="3168" cy="672"/>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20" name="Rectangle 73"/>
            <p:cNvSpPr/>
            <p:nvPr/>
          </p:nvSpPr>
          <p:spPr>
            <a:xfrm>
              <a:off x="624" y="1305"/>
              <a:ext cx="10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-20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21" name="Rectangle 74"/>
            <p:cNvSpPr/>
            <p:nvPr/>
          </p:nvSpPr>
          <p:spPr>
            <a:xfrm>
              <a:off x="1474" y="1201"/>
              <a:ext cx="120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ω</a:t>
              </a:r>
              <a:r>
                <a:rPr lang="en-US" altLang="zh-CN" sz="1600" b="1"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rad/s</a:t>
              </a:r>
              <a:endParaRPr lang="en-US" altLang="zh-CN" sz="2400" dirty="0">
                <a:latin typeface="Times New Roman" panose="02020603050405020304" pitchFamily="18" charset="0"/>
                <a:ea typeface="Times New Roman" panose="02020603050405020304" pitchFamily="18" charset="0"/>
              </a:endParaRPr>
            </a:p>
          </p:txBody>
        </p:sp>
        <p:sp>
          <p:nvSpPr>
            <p:cNvPr id="75822" name="Line 75"/>
            <p:cNvSpPr/>
            <p:nvPr/>
          </p:nvSpPr>
          <p:spPr>
            <a:xfrm>
              <a:off x="1634" y="1504"/>
              <a:ext cx="912" cy="0"/>
            </a:xfrm>
            <a:prstGeom prst="line">
              <a:avLst/>
            </a:prstGeom>
            <a:ln w="9525" cap="flat" cmpd="sng">
              <a:solidFill>
                <a:schemeClr val="tx1"/>
              </a:solidFill>
              <a:prstDash val="solid"/>
              <a:headEnd type="none" w="med" len="med"/>
              <a:tailEnd type="triangle" w="med" len="med"/>
            </a:ln>
          </p:spPr>
        </p:sp>
        <p:sp>
          <p:nvSpPr>
            <p:cNvPr id="75823" name="Rectangle 76"/>
            <p:cNvSpPr/>
            <p:nvPr/>
          </p:nvSpPr>
          <p:spPr>
            <a:xfrm>
              <a:off x="2522" y="1305"/>
              <a:ext cx="103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-40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24" name="Rectangle 77"/>
            <p:cNvSpPr/>
            <p:nvPr/>
          </p:nvSpPr>
          <p:spPr>
            <a:xfrm>
              <a:off x="1618" y="1449"/>
              <a:ext cx="90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Times New Roman" panose="02020603050405020304" pitchFamily="18" charset="0"/>
                  <a:cs typeface="Times New Roman" panose="02020603050405020304" pitchFamily="18" charset="0"/>
                </a:rPr>
                <a:t>增加</a:t>
              </a:r>
              <a:r>
                <a:rPr lang="en-US" altLang="zh-CN" sz="2800" dirty="0">
                  <a:latin typeface="Times New Roman" panose="02020603050405020304" pitchFamily="18" charset="0"/>
                  <a:cs typeface="Times New Roman" panose="02020603050405020304" pitchFamily="18" charset="0"/>
                </a:rPr>
                <a:t>-20</a:t>
              </a:r>
              <a:endParaRPr lang="en-US" altLang="zh-CN" sz="2800" dirty="0">
                <a:latin typeface="Times New Roman" panose="02020603050405020304" pitchFamily="18" charset="0"/>
                <a:ea typeface="Times New Roman" panose="02020603050405020304" pitchFamily="18" charset="0"/>
              </a:endParaRPr>
            </a:p>
          </p:txBody>
        </p:sp>
      </p:grpSp>
      <p:grpSp>
        <p:nvGrpSpPr>
          <p:cNvPr id="12" name="Group 78"/>
          <p:cNvGrpSpPr/>
          <p:nvPr/>
        </p:nvGrpSpPr>
        <p:grpSpPr>
          <a:xfrm>
            <a:off x="1350963" y="2328863"/>
            <a:ext cx="5410200" cy="1143000"/>
            <a:chOff x="1536" y="1152"/>
            <a:chExt cx="3408" cy="720"/>
          </a:xfrm>
        </p:grpSpPr>
        <p:sp>
          <p:nvSpPr>
            <p:cNvPr id="75813" name="AutoShape 79"/>
            <p:cNvSpPr/>
            <p:nvPr/>
          </p:nvSpPr>
          <p:spPr>
            <a:xfrm>
              <a:off x="1536" y="1152"/>
              <a:ext cx="3408" cy="720"/>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14" name="Rectangle 80"/>
            <p:cNvSpPr/>
            <p:nvPr/>
          </p:nvSpPr>
          <p:spPr>
            <a:xfrm>
              <a:off x="1704" y="1305"/>
              <a:ext cx="103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-40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15" name="Rectangle 81"/>
            <p:cNvSpPr/>
            <p:nvPr/>
          </p:nvSpPr>
          <p:spPr>
            <a:xfrm>
              <a:off x="2592" y="1201"/>
              <a:ext cx="129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ω</a:t>
              </a:r>
              <a:r>
                <a:rPr lang="en-US" altLang="zh-CN" sz="1600" b="1" dirty="0">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=25</a:t>
              </a:r>
              <a:r>
                <a:rPr lang="en-US" altLang="zh-CN" sz="2400" dirty="0">
                  <a:latin typeface="Times New Roman" panose="02020603050405020304" pitchFamily="18" charset="0"/>
                  <a:cs typeface="Times New Roman" panose="02020603050405020304" pitchFamily="18" charset="0"/>
                </a:rPr>
                <a:t>rad/s</a:t>
              </a:r>
              <a:endParaRPr lang="en-US" altLang="zh-CN" sz="2400" dirty="0">
                <a:latin typeface="Times New Roman" panose="02020603050405020304" pitchFamily="18" charset="0"/>
                <a:ea typeface="Times New Roman" panose="02020603050405020304" pitchFamily="18" charset="0"/>
              </a:endParaRPr>
            </a:p>
          </p:txBody>
        </p:sp>
        <p:sp>
          <p:nvSpPr>
            <p:cNvPr id="75816" name="Rectangle 82"/>
            <p:cNvSpPr/>
            <p:nvPr/>
          </p:nvSpPr>
          <p:spPr>
            <a:xfrm>
              <a:off x="3762" y="1305"/>
              <a:ext cx="103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Times New Roman" panose="02020603050405020304" pitchFamily="18" charset="0"/>
                  <a:cs typeface="Times New Roman" panose="02020603050405020304" pitchFamily="18" charset="0"/>
                </a:rPr>
                <a:t>-80</a:t>
              </a:r>
              <a:r>
                <a:rPr lang="en-US" altLang="zh-CN" sz="2400" dirty="0">
                  <a:latin typeface="Times New Roman" panose="02020603050405020304" pitchFamily="18" charset="0"/>
                  <a:cs typeface="Times New Roman" panose="02020603050405020304" pitchFamily="18" charset="0"/>
                </a:rPr>
                <a:t>dB/dec</a:t>
              </a:r>
              <a:endParaRPr lang="en-US" altLang="zh-CN" sz="2400" dirty="0">
                <a:latin typeface="Times New Roman" panose="02020603050405020304" pitchFamily="18" charset="0"/>
                <a:ea typeface="Times New Roman" panose="02020603050405020304" pitchFamily="18" charset="0"/>
              </a:endParaRPr>
            </a:p>
          </p:txBody>
        </p:sp>
        <p:sp>
          <p:nvSpPr>
            <p:cNvPr id="75817" name="Rectangle 83"/>
            <p:cNvSpPr/>
            <p:nvPr/>
          </p:nvSpPr>
          <p:spPr>
            <a:xfrm>
              <a:off x="2796" y="1449"/>
              <a:ext cx="90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dirty="0">
                  <a:latin typeface="Times New Roman" panose="02020603050405020304" pitchFamily="18" charset="0"/>
                  <a:cs typeface="Times New Roman" panose="02020603050405020304" pitchFamily="18" charset="0"/>
                </a:rPr>
                <a:t>增加</a:t>
              </a:r>
              <a:r>
                <a:rPr lang="en-US" altLang="zh-CN" sz="2800" dirty="0">
                  <a:latin typeface="Times New Roman" panose="02020603050405020304" pitchFamily="18" charset="0"/>
                  <a:cs typeface="Times New Roman" panose="02020603050405020304" pitchFamily="18" charset="0"/>
                </a:rPr>
                <a:t>-40</a:t>
              </a:r>
              <a:endParaRPr lang="en-US" altLang="zh-CN" sz="2800" dirty="0">
                <a:latin typeface="Times New Roman" panose="02020603050405020304" pitchFamily="18" charset="0"/>
                <a:ea typeface="Times New Roman" panose="02020603050405020304" pitchFamily="18" charset="0"/>
              </a:endParaRPr>
            </a:p>
          </p:txBody>
        </p:sp>
        <p:sp>
          <p:nvSpPr>
            <p:cNvPr id="75818" name="Line 84"/>
            <p:cNvSpPr/>
            <p:nvPr/>
          </p:nvSpPr>
          <p:spPr>
            <a:xfrm>
              <a:off x="2688" y="1504"/>
              <a:ext cx="1104" cy="0"/>
            </a:xfrm>
            <a:prstGeom prst="line">
              <a:avLst/>
            </a:prstGeom>
            <a:ln w="9525" cap="flat" cmpd="sng">
              <a:solidFill>
                <a:schemeClr val="tx1"/>
              </a:solidFill>
              <a:prstDash val="solid"/>
              <a:headEnd type="none" w="med" len="med"/>
              <a:tailEnd type="triangle" w="med" len="med"/>
            </a:ln>
          </p:spPr>
        </p:sp>
      </p:grpSp>
      <p:grpSp>
        <p:nvGrpSpPr>
          <p:cNvPr id="13" name="Group 85"/>
          <p:cNvGrpSpPr/>
          <p:nvPr/>
        </p:nvGrpSpPr>
        <p:grpSpPr>
          <a:xfrm>
            <a:off x="1797050" y="4067175"/>
            <a:ext cx="4262438" cy="762000"/>
            <a:chOff x="1132" y="2562"/>
            <a:chExt cx="2685" cy="480"/>
          </a:xfrm>
        </p:grpSpPr>
        <p:sp>
          <p:nvSpPr>
            <p:cNvPr id="75808" name="Line 86"/>
            <p:cNvSpPr/>
            <p:nvPr/>
          </p:nvSpPr>
          <p:spPr>
            <a:xfrm>
              <a:off x="1132" y="2562"/>
              <a:ext cx="1008" cy="192"/>
            </a:xfrm>
            <a:prstGeom prst="line">
              <a:avLst/>
            </a:prstGeom>
            <a:ln w="34925" cap="flat" cmpd="sng">
              <a:solidFill>
                <a:srgbClr val="FF0000"/>
              </a:solidFill>
              <a:prstDash val="solid"/>
              <a:headEnd type="none" w="med" len="med"/>
              <a:tailEnd type="none" w="med" len="med"/>
            </a:ln>
          </p:spPr>
        </p:sp>
        <p:grpSp>
          <p:nvGrpSpPr>
            <p:cNvPr id="75809" name="Group 87"/>
            <p:cNvGrpSpPr/>
            <p:nvPr/>
          </p:nvGrpSpPr>
          <p:grpSpPr>
            <a:xfrm>
              <a:off x="2140" y="2665"/>
              <a:ext cx="1677" cy="377"/>
              <a:chOff x="2140" y="2665"/>
              <a:chExt cx="1677" cy="377"/>
            </a:xfrm>
          </p:grpSpPr>
          <p:sp>
            <p:nvSpPr>
              <p:cNvPr id="75810" name="Line 88"/>
              <p:cNvSpPr/>
              <p:nvPr/>
            </p:nvSpPr>
            <p:spPr>
              <a:xfrm>
                <a:off x="2140" y="2754"/>
                <a:ext cx="1536" cy="288"/>
              </a:xfrm>
              <a:prstGeom prst="line">
                <a:avLst/>
              </a:prstGeom>
              <a:ln w="25400" cap="flat" cmpd="sng">
                <a:solidFill>
                  <a:schemeClr val="tx1"/>
                </a:solidFill>
                <a:prstDash val="dash"/>
                <a:headEnd type="none" w="med" len="med"/>
                <a:tailEnd type="none" w="med" len="med"/>
              </a:ln>
            </p:spPr>
          </p:sp>
          <p:sp>
            <p:nvSpPr>
              <p:cNvPr id="75811" name="Rectangle 89"/>
              <p:cNvSpPr/>
              <p:nvPr/>
            </p:nvSpPr>
            <p:spPr>
              <a:xfrm>
                <a:off x="3464" y="2665"/>
                <a:ext cx="353"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i="1" dirty="0">
                    <a:solidFill>
                      <a:schemeClr val="tx1"/>
                    </a:solidFill>
                    <a:latin typeface="Times New Roman" panose="02020603050405020304" pitchFamily="18" charset="0"/>
                    <a:cs typeface="Times New Roman" panose="02020603050405020304" pitchFamily="18" charset="0"/>
                  </a:rPr>
                  <a:t>K</a:t>
                </a:r>
                <a:r>
                  <a:rPr lang="en-US" altLang="zh-CN" sz="2400" i="1" dirty="0">
                    <a:solidFill>
                      <a:schemeClr val="tx1"/>
                    </a:solidFill>
                    <a:latin typeface="Times New Roman" panose="02020603050405020304" pitchFamily="18" charset="0"/>
                    <a:ea typeface="华文新魏" panose="02010800040101010101" pitchFamily="2" charset="-122"/>
                  </a:rPr>
                  <a:t>v</a:t>
                </a:r>
                <a:endParaRPr lang="en-US" altLang="zh-CN" sz="2400" i="1" dirty="0">
                  <a:solidFill>
                    <a:schemeClr val="tx1"/>
                  </a:solidFill>
                  <a:latin typeface="Times New Roman" panose="02020603050405020304" pitchFamily="18" charset="0"/>
                  <a:ea typeface="华文新魏" panose="02010800040101010101" pitchFamily="2" charset="-122"/>
                </a:endParaRPr>
              </a:p>
            </p:txBody>
          </p:sp>
          <p:sp>
            <p:nvSpPr>
              <p:cNvPr id="75812" name="Line 90"/>
              <p:cNvSpPr/>
              <p:nvPr/>
            </p:nvSpPr>
            <p:spPr>
              <a:xfrm flipV="1">
                <a:off x="3628" y="2946"/>
                <a:ext cx="0" cy="96"/>
              </a:xfrm>
              <a:prstGeom prst="line">
                <a:avLst/>
              </a:prstGeom>
              <a:ln w="9525" cap="flat" cmpd="sng">
                <a:solidFill>
                  <a:schemeClr val="tx1"/>
                </a:solidFill>
                <a:prstDash val="solid"/>
                <a:headEnd type="none" w="med" len="med"/>
                <a:tailEnd type="none" w="med" len="med"/>
              </a:ln>
            </p:spPr>
          </p:sp>
        </p:grpSp>
      </p:grpSp>
      <p:grpSp>
        <p:nvGrpSpPr>
          <p:cNvPr id="15" name="Group 94"/>
          <p:cNvGrpSpPr/>
          <p:nvPr/>
        </p:nvGrpSpPr>
        <p:grpSpPr>
          <a:xfrm>
            <a:off x="685800" y="2619375"/>
            <a:ext cx="8077200" cy="1828800"/>
            <a:chOff x="528" y="1728"/>
            <a:chExt cx="5088" cy="1152"/>
          </a:xfrm>
        </p:grpSpPr>
        <p:sp>
          <p:nvSpPr>
            <p:cNvPr id="75806" name="AutoShape 95"/>
            <p:cNvSpPr/>
            <p:nvPr/>
          </p:nvSpPr>
          <p:spPr>
            <a:xfrm>
              <a:off x="528" y="1728"/>
              <a:ext cx="5088" cy="115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07" name="Rectangle 96"/>
            <p:cNvSpPr/>
            <p:nvPr/>
          </p:nvSpPr>
          <p:spPr>
            <a:xfrm>
              <a:off x="576" y="1824"/>
              <a:ext cx="4944" cy="98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确定</a:t>
              </a: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ω</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起始段的高度和斜率。过</a:t>
              </a:r>
              <a:r>
                <a:rPr lang="en-US" altLang="zh-CN" i="1" dirty="0">
                  <a:latin typeface="Times New Roman" panose="02020603050405020304" pitchFamily="18" charset="0"/>
                  <a:cs typeface="Times New Roman" panose="02020603050405020304" pitchFamily="18" charset="0"/>
                </a:rPr>
                <a:t>ω</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ω</a:t>
              </a:r>
              <a:r>
                <a:rPr lang="en-US" altLang="zh-CN" dirty="0">
                  <a:latin typeface="Times New Roman" panose="02020603050405020304" pitchFamily="18" charset="0"/>
                  <a:cs typeface="Times New Roman" panose="02020603050405020304" pitchFamily="18" charset="0"/>
                </a:rPr>
                <a:t>)=20dB</a:t>
              </a:r>
              <a:r>
                <a:rPr lang="zh-CN" altLang="en-US" dirty="0">
                  <a:latin typeface="Times New Roman" panose="02020603050405020304" pitchFamily="18" charset="0"/>
                  <a:cs typeface="Times New Roman" panose="02020603050405020304" pitchFamily="18" charset="0"/>
                </a:rPr>
                <a:t>点向低频段画斜率为</a:t>
              </a:r>
              <a:r>
                <a:rPr lang="en-US" altLang="zh-CN" dirty="0">
                  <a:latin typeface="Times New Roman" panose="02020603050405020304" pitchFamily="18" charset="0"/>
                  <a:cs typeface="Times New Roman" panose="02020603050405020304" pitchFamily="18" charset="0"/>
                </a:rPr>
                <a:t>-20dB/dec</a:t>
              </a:r>
              <a:r>
                <a:rPr lang="zh-CN" altLang="en-US" dirty="0">
                  <a:latin typeface="Times New Roman" panose="02020603050405020304" pitchFamily="18" charset="0"/>
                  <a:cs typeface="Times New Roman" panose="02020603050405020304" pitchFamily="18" charset="0"/>
                </a:rPr>
                <a:t>的直线</a:t>
              </a:r>
              <a:endParaRPr lang="zh-CN" altLang="en-US" dirty="0">
                <a:latin typeface="Times New Roman" panose="02020603050405020304" pitchFamily="18" charset="0"/>
                <a:ea typeface="Times New Roman" panose="02020603050405020304" pitchFamily="18" charset="0"/>
              </a:endParaRPr>
            </a:p>
          </p:txBody>
        </p:sp>
      </p:grpSp>
      <p:grpSp>
        <p:nvGrpSpPr>
          <p:cNvPr id="16" name="Group 97"/>
          <p:cNvGrpSpPr/>
          <p:nvPr/>
        </p:nvGrpSpPr>
        <p:grpSpPr>
          <a:xfrm>
            <a:off x="1979613" y="4078288"/>
            <a:ext cx="5118100" cy="1943100"/>
            <a:chOff x="1190" y="2626"/>
            <a:chExt cx="3224" cy="1224"/>
          </a:xfrm>
        </p:grpSpPr>
        <p:sp>
          <p:nvSpPr>
            <p:cNvPr id="75803" name="Line 98"/>
            <p:cNvSpPr/>
            <p:nvPr/>
          </p:nvSpPr>
          <p:spPr>
            <a:xfrm>
              <a:off x="1190" y="2626"/>
              <a:ext cx="952" cy="226"/>
            </a:xfrm>
            <a:prstGeom prst="line">
              <a:avLst/>
            </a:prstGeom>
            <a:ln w="25400" cap="flat" cmpd="sng">
              <a:solidFill>
                <a:srgbClr val="FF0000"/>
              </a:solidFill>
              <a:prstDash val="solid"/>
              <a:headEnd type="none" w="med" len="med"/>
              <a:tailEnd type="none" w="med" len="med"/>
            </a:ln>
          </p:spPr>
        </p:sp>
        <p:sp>
          <p:nvSpPr>
            <p:cNvPr id="75804" name="Freeform 99"/>
            <p:cNvSpPr/>
            <p:nvPr/>
          </p:nvSpPr>
          <p:spPr>
            <a:xfrm>
              <a:off x="2142" y="2852"/>
              <a:ext cx="1996" cy="484"/>
            </a:xfrm>
            <a:custGeom>
              <a:avLst/>
              <a:gdLst>
                <a:gd name="txL" fmla="*/ 0 w 1996"/>
                <a:gd name="txT" fmla="*/ 0 h 484"/>
                <a:gd name="txR" fmla="*/ 1996 w 1996"/>
                <a:gd name="txB" fmla="*/ 484 h 484"/>
              </a:gdLst>
              <a:ahLst/>
              <a:cxnLst>
                <a:cxn ang="0">
                  <a:pos x="0" y="0"/>
                </a:cxn>
                <a:cxn ang="0">
                  <a:pos x="499" y="91"/>
                </a:cxn>
                <a:cxn ang="0">
                  <a:pos x="907" y="273"/>
                </a:cxn>
                <a:cxn ang="0">
                  <a:pos x="1633" y="454"/>
                </a:cxn>
                <a:cxn ang="0">
                  <a:pos x="1815" y="454"/>
                </a:cxn>
                <a:cxn ang="0">
                  <a:pos x="1951" y="409"/>
                </a:cxn>
                <a:cxn ang="0">
                  <a:pos x="1996" y="454"/>
                </a:cxn>
              </a:cxnLst>
              <a:rect l="txL" t="txT" r="txR" b="txB"/>
              <a:pathLst>
                <a:path w="1996" h="484">
                  <a:moveTo>
                    <a:pt x="0" y="0"/>
                  </a:moveTo>
                  <a:cubicBezTo>
                    <a:pt x="174" y="23"/>
                    <a:pt x="348" y="46"/>
                    <a:pt x="499" y="91"/>
                  </a:cubicBezTo>
                  <a:cubicBezTo>
                    <a:pt x="650" y="136"/>
                    <a:pt x="718" y="213"/>
                    <a:pt x="907" y="273"/>
                  </a:cubicBezTo>
                  <a:cubicBezTo>
                    <a:pt x="1096" y="333"/>
                    <a:pt x="1482" y="424"/>
                    <a:pt x="1633" y="454"/>
                  </a:cubicBezTo>
                  <a:cubicBezTo>
                    <a:pt x="1784" y="484"/>
                    <a:pt x="1762" y="461"/>
                    <a:pt x="1815" y="454"/>
                  </a:cubicBezTo>
                  <a:cubicBezTo>
                    <a:pt x="1868" y="447"/>
                    <a:pt x="1921" y="409"/>
                    <a:pt x="1951" y="409"/>
                  </a:cubicBezTo>
                  <a:cubicBezTo>
                    <a:pt x="1981" y="409"/>
                    <a:pt x="1988" y="431"/>
                    <a:pt x="1996" y="45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75805" name="Freeform 100"/>
            <p:cNvSpPr/>
            <p:nvPr/>
          </p:nvSpPr>
          <p:spPr>
            <a:xfrm>
              <a:off x="4135" y="3306"/>
              <a:ext cx="279" cy="544"/>
            </a:xfrm>
            <a:custGeom>
              <a:avLst/>
              <a:gdLst>
                <a:gd name="txL" fmla="*/ 0 w 279"/>
                <a:gd name="txT" fmla="*/ 0 h 544"/>
                <a:gd name="txR" fmla="*/ 279 w 279"/>
                <a:gd name="txB" fmla="*/ 544 h 544"/>
              </a:gdLst>
              <a:ahLst/>
              <a:cxnLst>
                <a:cxn ang="0">
                  <a:pos x="7" y="0"/>
                </a:cxn>
                <a:cxn ang="0">
                  <a:pos x="7" y="45"/>
                </a:cxn>
                <a:cxn ang="0">
                  <a:pos x="52" y="227"/>
                </a:cxn>
                <a:cxn ang="0">
                  <a:pos x="279" y="544"/>
                </a:cxn>
              </a:cxnLst>
              <a:rect l="txL" t="txT" r="txR" b="txB"/>
              <a:pathLst>
                <a:path w="279" h="544">
                  <a:moveTo>
                    <a:pt x="7" y="0"/>
                  </a:moveTo>
                  <a:cubicBezTo>
                    <a:pt x="3" y="3"/>
                    <a:pt x="0" y="7"/>
                    <a:pt x="7" y="45"/>
                  </a:cubicBezTo>
                  <a:cubicBezTo>
                    <a:pt x="14" y="83"/>
                    <a:pt x="7" y="144"/>
                    <a:pt x="52" y="227"/>
                  </a:cubicBezTo>
                  <a:cubicBezTo>
                    <a:pt x="97" y="310"/>
                    <a:pt x="188" y="427"/>
                    <a:pt x="279" y="54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grpSp>
        <p:nvGrpSpPr>
          <p:cNvPr id="17" name="Group 91"/>
          <p:cNvGrpSpPr/>
          <p:nvPr/>
        </p:nvGrpSpPr>
        <p:grpSpPr>
          <a:xfrm>
            <a:off x="-36512" y="4641850"/>
            <a:ext cx="9144000" cy="1828800"/>
            <a:chOff x="0" y="2016"/>
            <a:chExt cx="5760" cy="1152"/>
          </a:xfrm>
        </p:grpSpPr>
        <p:sp>
          <p:nvSpPr>
            <p:cNvPr id="75801" name="AutoShape 92"/>
            <p:cNvSpPr/>
            <p:nvPr/>
          </p:nvSpPr>
          <p:spPr>
            <a:xfrm>
              <a:off x="0" y="2016"/>
              <a:ext cx="5760" cy="1152"/>
            </a:xfrm>
            <a:prstGeom prst="flowChartAlternate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latin typeface="Times New Roman" panose="02020603050405020304" pitchFamily="18" charset="0"/>
                <a:ea typeface="Times New Roman" panose="02020603050405020304" pitchFamily="18" charset="0"/>
              </a:endParaRPr>
            </a:p>
          </p:txBody>
        </p:sp>
        <p:sp>
          <p:nvSpPr>
            <p:cNvPr id="75802" name="Rectangle 93"/>
            <p:cNvSpPr/>
            <p:nvPr/>
          </p:nvSpPr>
          <p:spPr>
            <a:xfrm>
              <a:off x="192" y="2160"/>
              <a:ext cx="5424"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Times New Roman" panose="02020603050405020304" pitchFamily="18" charset="0"/>
                  <a:cs typeface="Times New Roman" panose="02020603050405020304" pitchFamily="18" charset="0"/>
                </a:rPr>
                <a:t>当渐近对数幅频曲线的幅值穿越频率附近存在转折频率时，由渐近线确定的幅值穿越频率是不准确的，可对渐近曲线进行修正，画出精确的对数幅值曲线</a:t>
              </a:r>
              <a:endParaRPr lang="zh-CN" altLang="en-US" sz="2800" b="1" dirty="0">
                <a:solidFill>
                  <a:schemeClr val="tx1"/>
                </a:solidFill>
                <a:latin typeface="Times New Roman" panose="02020603050405020304" pitchFamily="18" charset="0"/>
                <a:ea typeface="Times New Roman" panose="02020603050405020304" pitchFamily="18" charset="0"/>
              </a:endParaRPr>
            </a:p>
          </p:txBody>
        </p:sp>
      </p:grpSp>
      <p:sp>
        <p:nvSpPr>
          <p:cNvPr id="75800" name="灯片编号占位符 3"/>
          <p:cNvSpPr txBox="1">
            <a:spLocks noGrp="1"/>
          </p:cNvSpPr>
          <p:nvPr/>
        </p:nvSpPr>
        <p:spPr>
          <a:xfrm>
            <a:off x="8477250" y="6192838"/>
            <a:ext cx="400050"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latin typeface="Times New Roman" panose="02020603050405020304" pitchFamily="18" charset="0"/>
                <a:cs typeface="Times New Roman" panose="02020603050405020304" pitchFamily="18" charset="0"/>
              </a:rPr>
            </a:fld>
            <a:endParaRPr lang="en-US" altLang="zh-C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additive="base">
                                        <p:cTn id="7" dur="500" fill="hold"/>
                                        <p:tgtEl>
                                          <p:spTgt spid="326660"/>
                                        </p:tgtEl>
                                        <p:attrNameLst>
                                          <p:attrName>ppt_x</p:attrName>
                                        </p:attrNameLst>
                                      </p:cBhvr>
                                      <p:tavLst>
                                        <p:tav tm="0">
                                          <p:val>
                                            <p:strVal val="0-#ppt_w/2"/>
                                          </p:val>
                                        </p:tav>
                                        <p:tav tm="100000">
                                          <p:val>
                                            <p:strVal val="#ppt_x"/>
                                          </p:val>
                                        </p:tav>
                                      </p:tavLst>
                                    </p:anim>
                                    <p:anim calcmode="lin" valueType="num">
                                      <p:cBhvr additive="base">
                                        <p:cTn id="8" dur="500" fill="hold"/>
                                        <p:tgtEl>
                                          <p:spTgt spid="3266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0-#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0-#ppt_w/2"/>
                                          </p:val>
                                        </p:tav>
                                        <p:tav tm="100000">
                                          <p:val>
                                            <p:strVal val="#ppt_x"/>
                                          </p:val>
                                        </p:tav>
                                      </p:tavLst>
                                    </p:anim>
                                    <p:anim calcmode="lin" valueType="num">
                                      <p:cBhvr additive="base">
                                        <p:cTn id="68"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326706"/>
                                        </p:tgtEl>
                                        <p:attrNameLst>
                                          <p:attrName>style.visibility</p:attrName>
                                        </p:attrNameLst>
                                      </p:cBhvr>
                                      <p:to>
                                        <p:strVal val="visible"/>
                                      </p:to>
                                    </p:set>
                                    <p:anim calcmode="lin" valueType="num">
                                      <p:cBhvr additive="base">
                                        <p:cTn id="73" dur="500" fill="hold"/>
                                        <p:tgtEl>
                                          <p:spTgt spid="326706"/>
                                        </p:tgtEl>
                                        <p:attrNameLst>
                                          <p:attrName>ppt_x</p:attrName>
                                        </p:attrNameLst>
                                      </p:cBhvr>
                                      <p:tavLst>
                                        <p:tav tm="0">
                                          <p:val>
                                            <p:strVal val="0-#ppt_w/2"/>
                                          </p:val>
                                        </p:tav>
                                        <p:tav tm="100000">
                                          <p:val>
                                            <p:strVal val="#ppt_x"/>
                                          </p:val>
                                        </p:tav>
                                      </p:tavLst>
                                    </p:anim>
                                    <p:anim calcmode="lin" valueType="num">
                                      <p:cBhvr additive="base">
                                        <p:cTn id="74" dur="500" fill="hold"/>
                                        <p:tgtEl>
                                          <p:spTgt spid="32670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0-#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326707"/>
                                        </p:tgtEl>
                                        <p:attrNameLst>
                                          <p:attrName>style.visibility</p:attrName>
                                        </p:attrNameLst>
                                      </p:cBhvr>
                                      <p:to>
                                        <p:strVal val="visible"/>
                                      </p:to>
                                    </p:set>
                                    <p:anim calcmode="lin" valueType="num">
                                      <p:cBhvr additive="base">
                                        <p:cTn id="85" dur="500" fill="hold"/>
                                        <p:tgtEl>
                                          <p:spTgt spid="326707"/>
                                        </p:tgtEl>
                                        <p:attrNameLst>
                                          <p:attrName>ppt_x</p:attrName>
                                        </p:attrNameLst>
                                      </p:cBhvr>
                                      <p:tavLst>
                                        <p:tav tm="0">
                                          <p:val>
                                            <p:strVal val="0-#ppt_w/2"/>
                                          </p:val>
                                        </p:tav>
                                        <p:tav tm="100000">
                                          <p:val>
                                            <p:strVal val="#ppt_x"/>
                                          </p:val>
                                        </p:tav>
                                      </p:tavLst>
                                    </p:anim>
                                    <p:anim calcmode="lin" valueType="num">
                                      <p:cBhvr additive="base">
                                        <p:cTn id="86" dur="500" fill="hold"/>
                                        <p:tgtEl>
                                          <p:spTgt spid="326707"/>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0-#ppt_w/2"/>
                                          </p:val>
                                        </p:tav>
                                        <p:tav tm="100000">
                                          <p:val>
                                            <p:strVal val="#ppt_x"/>
                                          </p:val>
                                        </p:tav>
                                      </p:tavLst>
                                    </p:anim>
                                    <p:anim calcmode="lin" valueType="num">
                                      <p:cBhvr additive="base">
                                        <p:cTn id="92"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326708"/>
                                        </p:tgtEl>
                                        <p:attrNameLst>
                                          <p:attrName>style.visibility</p:attrName>
                                        </p:attrNameLst>
                                      </p:cBhvr>
                                      <p:to>
                                        <p:strVal val="visible"/>
                                      </p:to>
                                    </p:set>
                                    <p:anim calcmode="lin" valueType="num">
                                      <p:cBhvr additive="base">
                                        <p:cTn id="97" dur="500" fill="hold"/>
                                        <p:tgtEl>
                                          <p:spTgt spid="326708"/>
                                        </p:tgtEl>
                                        <p:attrNameLst>
                                          <p:attrName>ppt_x</p:attrName>
                                        </p:attrNameLst>
                                      </p:cBhvr>
                                      <p:tavLst>
                                        <p:tav tm="0">
                                          <p:val>
                                            <p:strVal val="0-#ppt_w/2"/>
                                          </p:val>
                                        </p:tav>
                                        <p:tav tm="100000">
                                          <p:val>
                                            <p:strVal val="#ppt_x"/>
                                          </p:val>
                                        </p:tav>
                                      </p:tavLst>
                                    </p:anim>
                                    <p:anim calcmode="lin" valueType="num">
                                      <p:cBhvr additive="base">
                                        <p:cTn id="98" dur="500" fill="hold"/>
                                        <p:tgtEl>
                                          <p:spTgt spid="326708"/>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0-#ppt_w/2"/>
                                          </p:val>
                                        </p:tav>
                                        <p:tav tm="100000">
                                          <p:val>
                                            <p:strVal val="#ppt_x"/>
                                          </p:val>
                                        </p:tav>
                                      </p:tavLst>
                                    </p:anim>
                                    <p:anim calcmode="lin" valueType="num">
                                      <p:cBhvr additive="base">
                                        <p:cTn id="104"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05" fill="hold">
                      <p:stCondLst>
                        <p:cond delay="indefinite"/>
                      </p:stCondLst>
                      <p:childTnLst>
                        <p:par>
                          <p:cTn id="106" fill="hold">
                            <p:stCondLst>
                              <p:cond delay="0"/>
                            </p:stCondLst>
                            <p:childTnLst>
                              <p:par>
                                <p:cTn id="107" presetID="2" presetClass="entr" presetSubtype="8" fill="hold" nodeType="clickEffect">
                                  <p:stCondLst>
                                    <p:cond delay="0"/>
                                  </p:stCondLst>
                                  <p:childTnLst>
                                    <p:set>
                                      <p:cBhvr>
                                        <p:cTn id="108" dur="1" fill="hold">
                                          <p:stCondLst>
                                            <p:cond delay="0"/>
                                          </p:stCondLst>
                                        </p:cTn>
                                        <p:tgtEl>
                                          <p:spTgt spid="326709"/>
                                        </p:tgtEl>
                                        <p:attrNameLst>
                                          <p:attrName>style.visibility</p:attrName>
                                        </p:attrNameLst>
                                      </p:cBhvr>
                                      <p:to>
                                        <p:strVal val="visible"/>
                                      </p:to>
                                    </p:set>
                                    <p:anim calcmode="lin" valueType="num">
                                      <p:cBhvr additive="base">
                                        <p:cTn id="109" dur="500" fill="hold"/>
                                        <p:tgtEl>
                                          <p:spTgt spid="326709"/>
                                        </p:tgtEl>
                                        <p:attrNameLst>
                                          <p:attrName>ppt_x</p:attrName>
                                        </p:attrNameLst>
                                      </p:cBhvr>
                                      <p:tavLst>
                                        <p:tav tm="0">
                                          <p:val>
                                            <p:strVal val="0-#ppt_w/2"/>
                                          </p:val>
                                        </p:tav>
                                        <p:tav tm="100000">
                                          <p:val>
                                            <p:strVal val="#ppt_x"/>
                                          </p:val>
                                        </p:tav>
                                      </p:tavLst>
                                    </p:anim>
                                    <p:anim calcmode="lin" valueType="num">
                                      <p:cBhvr additive="base">
                                        <p:cTn id="110" dur="500" fill="hold"/>
                                        <p:tgtEl>
                                          <p:spTgt spid="326709"/>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additive="base">
                                        <p:cTn id="115" dur="500" fill="hold"/>
                                        <p:tgtEl>
                                          <p:spTgt spid="17"/>
                                        </p:tgtEl>
                                        <p:attrNameLst>
                                          <p:attrName>ppt_x</p:attrName>
                                        </p:attrNameLst>
                                      </p:cBhvr>
                                      <p:tavLst>
                                        <p:tav tm="0">
                                          <p:val>
                                            <p:strVal val="0-#ppt_w/2"/>
                                          </p:val>
                                        </p:tav>
                                        <p:tav tm="100000">
                                          <p:val>
                                            <p:strVal val="#ppt_x"/>
                                          </p:val>
                                        </p:tav>
                                      </p:tavLst>
                                    </p:anim>
                                    <p:anim calcmode="lin" valueType="num">
                                      <p:cBhvr additive="base">
                                        <p:cTn id="116"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wipe(left)">
                                      <p:cBhvr>
                                        <p:cTn id="1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latin typeface="Times New Roman" panose="02020603050405020304" pitchFamily="18" charset="0"/>
                <a:cs typeface="Times New Roman" panose="02020603050405020304" pitchFamily="18" charset="0"/>
              </a:rPr>
            </a:fld>
            <a:endParaRPr lang="en-US" altLang="zh-CN" sz="1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9875" name="Rectangle 2"/>
          <p:cNvSpPr>
            <a:spLocks noGrp="1" noRot="1"/>
          </p:cNvSpPr>
          <p:nvPr>
            <p:ph type="title" idx="4294967295"/>
          </p:nvPr>
        </p:nvSpPr>
        <p:spPr>
          <a:xfrm>
            <a:off x="827088" y="457200"/>
            <a:ext cx="7632700" cy="1316038"/>
          </a:xfrm>
        </p:spPr>
        <p:txBody>
          <a:bodyPr vert="horz" wrap="square" lIns="91440" tIns="45720" rIns="91440" bIns="45720" anchor="ctr" anchorCtr="0"/>
          <a:p>
            <a:pPr eaLnBrk="1" hangingPunct="1">
              <a:lnSpc>
                <a:spcPts val="3200"/>
              </a:lnSpc>
            </a:pPr>
            <a:r>
              <a:rPr lang="en-US" altLang="zh-CN" b="1" dirty="0">
                <a:latin typeface="Times New Roman" panose="02020603050405020304" pitchFamily="18" charset="0"/>
                <a:cs typeface="Times New Roman" panose="02020603050405020304" pitchFamily="18" charset="0"/>
              </a:rPr>
              <a:t>§5-3 </a:t>
            </a:r>
            <a:r>
              <a:rPr lang="zh-CN" altLang="en-US" b="1" dirty="0">
                <a:latin typeface="宋体" panose="02010600030101010101" pitchFamily="2" charset="-122"/>
              </a:rPr>
              <a:t>奈奎斯特稳定判据</a:t>
            </a:r>
            <a:br>
              <a:rPr lang="en-US" altLang="zh-CN" sz="4000" dirty="0">
                <a:latin typeface="宋体" panose="02010600030101010101" pitchFamily="2" charset="-122"/>
              </a:rPr>
            </a:br>
            <a:r>
              <a:rPr lang="zh-CN" altLang="en-US" sz="4000" b="1" dirty="0">
                <a:latin typeface="Times New Roman" panose="02020603050405020304" pitchFamily="18" charset="0"/>
              </a:rPr>
              <a:t> </a:t>
            </a:r>
            <a:r>
              <a:rPr lang="en-US" altLang="zh-CN" sz="4000" dirty="0">
                <a:latin typeface="Times New Roman" panose="02020603050405020304" pitchFamily="18" charset="0"/>
                <a:cs typeface="Times New Roman" panose="02020603050405020304" pitchFamily="18" charset="0"/>
              </a:rPr>
              <a:t>(Nyquist Stability Criterion)</a:t>
            </a:r>
            <a:endParaRPr lang="en-US" altLang="zh-CN" sz="4000" dirty="0">
              <a:latin typeface="Times New Roman" panose="02020603050405020304" pitchFamily="18" charset="0"/>
              <a:ea typeface="Times New Roman" panose="02020603050405020304" pitchFamily="18" charset="0"/>
            </a:endParaRPr>
          </a:p>
        </p:txBody>
      </p:sp>
      <p:sp>
        <p:nvSpPr>
          <p:cNvPr id="79876" name="Rectangle 3"/>
          <p:cNvSpPr>
            <a:spLocks noGrp="1" noRot="1"/>
          </p:cNvSpPr>
          <p:nvPr>
            <p:ph type="body" idx="4294967295"/>
          </p:nvPr>
        </p:nvSpPr>
        <p:spPr>
          <a:xfrm>
            <a:off x="34925" y="1773238"/>
            <a:ext cx="8821738" cy="3505200"/>
          </a:xfrm>
        </p:spPr>
        <p:txBody>
          <a:bodyPr vert="horz" wrap="square" lIns="91440" tIns="45720" rIns="91440" bIns="45720" anchor="t" anchorCtr="0"/>
          <a:p>
            <a:pPr algn="just" eaLnBrk="1" hangingPunct="1">
              <a:lnSpc>
                <a:spcPct val="110000"/>
              </a:lnSpc>
              <a:buNone/>
            </a:pPr>
            <a:r>
              <a:rPr lang="en-US" altLang="zh-CN" sz="2800" b="1" dirty="0">
                <a:latin typeface="华文新魏" panose="02010800040101010101" pitchFamily="2" charset="-122"/>
              </a:rPr>
              <a:t>      </a:t>
            </a:r>
            <a:r>
              <a:rPr lang="zh-CN" altLang="en-US" sz="2800" b="1" dirty="0">
                <a:latin typeface="华文新魏" panose="02010800040101010101" pitchFamily="2" charset="-122"/>
              </a:rPr>
              <a:t>奈奎斯特</a:t>
            </a:r>
            <a:r>
              <a:rPr lang="en-US" altLang="zh-CN" sz="2800" dirty="0">
                <a:latin typeface="Times New Roman" panose="02020603050405020304" pitchFamily="18" charset="0"/>
                <a:cs typeface="Times New Roman" panose="02020603050405020304" pitchFamily="18" charset="0"/>
              </a:rPr>
              <a:t>(Nyquist)</a:t>
            </a:r>
            <a:r>
              <a:rPr lang="zh-CN" altLang="en-US" sz="2800" b="1" dirty="0">
                <a:latin typeface="华文新魏" panose="02010800040101010101" pitchFamily="2" charset="-122"/>
              </a:rPr>
              <a:t>稳定判据（简称奈氏判据）是根据系统的开环频率特性对闭环系统的稳定性进行判断的一种方法。它是将系统的开环频率特性</a:t>
            </a:r>
            <a:endParaRPr lang="zh-CN" altLang="en-US" sz="2800" b="1" dirty="0">
              <a:latin typeface="华文新魏" panose="02010800040101010101" pitchFamily="2" charset="-122"/>
            </a:endParaRPr>
          </a:p>
          <a:p>
            <a:pPr algn="just" eaLnBrk="1" hangingPunct="1">
              <a:lnSpc>
                <a:spcPct val="110000"/>
              </a:lnSpc>
              <a:buNone/>
            </a:pPr>
            <a:r>
              <a:rPr lang="zh-CN" altLang="en-US" sz="2800" b="1" dirty="0">
                <a:latin typeface="华文新魏" panose="02010800040101010101" pitchFamily="2" charset="-122"/>
              </a:rPr>
              <a:t>    与复变函数                         位于</a:t>
            </a:r>
            <a:r>
              <a:rPr lang="en-US" altLang="zh-CN" sz="2800" i="1" dirty="0">
                <a:latin typeface="Times New Roman" panose="02020603050405020304" pitchFamily="18" charset="0"/>
              </a:rPr>
              <a:t>S</a:t>
            </a:r>
            <a:r>
              <a:rPr lang="zh-CN" altLang="en-US" sz="2800" b="1" dirty="0">
                <a:latin typeface="华文新魏" panose="02010800040101010101" pitchFamily="2" charset="-122"/>
              </a:rPr>
              <a:t>平面右半部的零、极点联系起来，用图解的方法分析系统的稳定性。应用奈氏判据不仅可判断线性系统是否稳定，还可指出系统不稳定根的个数。</a:t>
            </a:r>
            <a:endParaRPr lang="zh-CN" altLang="en-US" sz="2800" b="1" dirty="0">
              <a:latin typeface="华文新魏" panose="02010800040101010101" pitchFamily="2" charset="-122"/>
            </a:endParaRPr>
          </a:p>
        </p:txBody>
      </p:sp>
      <p:graphicFrame>
        <p:nvGraphicFramePr>
          <p:cNvPr id="79877" name="Object 6"/>
          <p:cNvGraphicFramePr>
            <a:graphicFrameLocks noChangeAspect="1"/>
          </p:cNvGraphicFramePr>
          <p:nvPr/>
        </p:nvGraphicFramePr>
        <p:xfrm>
          <a:off x="6948488" y="2781300"/>
          <a:ext cx="1800225" cy="442913"/>
        </p:xfrm>
        <a:graphic>
          <a:graphicData uri="http://schemas.openxmlformats.org/presentationml/2006/ole">
            <mc:AlternateContent xmlns:mc="http://schemas.openxmlformats.org/markup-compatibility/2006">
              <mc:Choice xmlns:v="urn:schemas-microsoft-com:vml" Requires="v">
                <p:oleObj spid="_x0000_s3343" name="" r:id="rId1" imgW="822960" imgH="132080" progId="Equation.3">
                  <p:embed/>
                </p:oleObj>
              </mc:Choice>
              <mc:Fallback>
                <p:oleObj name="" r:id="rId1" imgW="822960" imgH="132080" progId="Equation.3">
                  <p:embed/>
                  <p:pic>
                    <p:nvPicPr>
                      <p:cNvPr id="0" name="图片 3342"/>
                      <p:cNvPicPr/>
                      <p:nvPr/>
                    </p:nvPicPr>
                    <p:blipFill>
                      <a:blip r:embed="rId2"/>
                      <a:stretch>
                        <a:fillRect/>
                      </a:stretch>
                    </p:blipFill>
                    <p:spPr>
                      <a:xfrm>
                        <a:off x="6948488" y="2781300"/>
                        <a:ext cx="1800225" cy="442913"/>
                      </a:xfrm>
                      <a:prstGeom prst="rect">
                        <a:avLst/>
                      </a:prstGeom>
                      <a:noFill/>
                      <a:ln w="38100">
                        <a:noFill/>
                        <a:miter/>
                      </a:ln>
                    </p:spPr>
                  </p:pic>
                </p:oleObj>
              </mc:Fallback>
            </mc:AlternateContent>
          </a:graphicData>
        </a:graphic>
      </p:graphicFrame>
      <p:graphicFrame>
        <p:nvGraphicFramePr>
          <p:cNvPr id="79878" name="Object 7"/>
          <p:cNvGraphicFramePr>
            <a:graphicFrameLocks noChangeAspect="1"/>
          </p:cNvGraphicFramePr>
          <p:nvPr/>
        </p:nvGraphicFramePr>
        <p:xfrm>
          <a:off x="2268538" y="3357563"/>
          <a:ext cx="2338387" cy="396875"/>
        </p:xfrm>
        <a:graphic>
          <a:graphicData uri="http://schemas.openxmlformats.org/presentationml/2006/ole">
            <mc:AlternateContent xmlns:mc="http://schemas.openxmlformats.org/markup-compatibility/2006">
              <mc:Choice xmlns:v="urn:schemas-microsoft-com:vml" Requires="v">
                <p:oleObj spid="_x0000_s3344" name="" r:id="rId3" imgW="1209040" imgH="132080" progId="Equation.3">
                  <p:embed/>
                </p:oleObj>
              </mc:Choice>
              <mc:Fallback>
                <p:oleObj name="" r:id="rId3" imgW="1209040" imgH="132080" progId="Equation.3">
                  <p:embed/>
                  <p:pic>
                    <p:nvPicPr>
                      <p:cNvPr id="0" name="图片 3343"/>
                      <p:cNvPicPr/>
                      <p:nvPr/>
                    </p:nvPicPr>
                    <p:blipFill>
                      <a:blip r:embed="rId4"/>
                      <a:stretch>
                        <a:fillRect/>
                      </a:stretch>
                    </p:blipFill>
                    <p:spPr>
                      <a:xfrm>
                        <a:off x="2268538" y="3357563"/>
                        <a:ext cx="2338387" cy="39687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灯片编号占位符 4"/>
          <p:cNvSpPr txBox="1">
            <a:spLocks noGrp="1"/>
          </p:cNvSpPr>
          <p:nvPr/>
        </p:nvSpPr>
        <p:spPr>
          <a:xfrm>
            <a:off x="6553200" y="616585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2468" name="Rectangle 6"/>
          <p:cNvSpPr/>
          <p:nvPr/>
        </p:nvSpPr>
        <p:spPr>
          <a:xfrm>
            <a:off x="34925" y="674688"/>
            <a:ext cx="91090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800" b="1" dirty="0">
                <a:latin typeface="宋体" panose="02010600030101010101" pitchFamily="2" charset="-122"/>
              </a:rPr>
              <a:t>幅角定理</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rPr>
              <a:t>Mapping</a:t>
            </a:r>
            <a:r>
              <a:rPr lang="en-US" altLang="zh-CN" sz="2800" dirty="0">
                <a:latin typeface="Times New Roman" panose="02020603050405020304" pitchFamily="18" charset="0"/>
                <a:cs typeface="Times New Roman" panose="02020603050405020304" pitchFamily="18" charset="0"/>
              </a:rPr>
              <a:t> Theorem)</a:t>
            </a:r>
            <a:r>
              <a:rPr lang="zh-CN" altLang="en-US" sz="2800" b="1" dirty="0">
                <a:latin typeface="宋体" panose="02010600030101010101" pitchFamily="2" charset="-122"/>
              </a:rPr>
              <a:t>是奈奎斯特判据的数学基础。</a:t>
            </a:r>
            <a:endParaRPr lang="zh-CN" altLang="en-US" sz="2800" b="1" dirty="0">
              <a:latin typeface="宋体" panose="02010600030101010101" pitchFamily="2" charset="-122"/>
            </a:endParaRPr>
          </a:p>
        </p:txBody>
      </p:sp>
      <p:grpSp>
        <p:nvGrpSpPr>
          <p:cNvPr id="2" name="Group 5"/>
          <p:cNvGrpSpPr/>
          <p:nvPr/>
        </p:nvGrpSpPr>
        <p:grpSpPr>
          <a:xfrm>
            <a:off x="250825" y="1273175"/>
            <a:ext cx="8591550" cy="2155825"/>
            <a:chOff x="14" y="-43"/>
            <a:chExt cx="5412" cy="1358"/>
          </a:xfrm>
        </p:grpSpPr>
        <p:sp>
          <p:nvSpPr>
            <p:cNvPr id="80910" name="Rectangle 2"/>
            <p:cNvSpPr/>
            <p:nvPr/>
          </p:nvSpPr>
          <p:spPr>
            <a:xfrm>
              <a:off x="151" y="299"/>
              <a:ext cx="5275" cy="10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0"/>
                </a:spcBef>
                <a:buClrTx/>
                <a:buSzTx/>
                <a:buFont typeface="Arial" panose="020B0604020202020204" pitchFamily="34" charset="0"/>
                <a:buNone/>
              </a:pPr>
              <a:r>
                <a:rPr lang="en-US" altLang="zh-CN" sz="2600" b="1" dirty="0">
                  <a:solidFill>
                    <a:schemeClr val="tx1"/>
                  </a:solidFill>
                  <a:latin typeface="华文新魏" panose="02010800040101010101" pitchFamily="2" charset="-122"/>
                  <a:ea typeface="华文新魏" panose="02010800040101010101" pitchFamily="2" charset="-122"/>
                </a:rPr>
                <a:t>        </a:t>
              </a:r>
              <a:r>
                <a:rPr lang="zh-CN" altLang="en-US" sz="2600" b="1" dirty="0">
                  <a:latin typeface="Times New Roman" panose="02020603050405020304" pitchFamily="18" charset="0"/>
                </a:rPr>
                <a:t>假设复变函数</a:t>
              </a:r>
              <a:r>
                <a:rPr lang="en-US" altLang="zh-CN" sz="2600" i="1" dirty="0">
                  <a:latin typeface="Times New Roman" panose="02020603050405020304" pitchFamily="18" charset="0"/>
                </a:rPr>
                <a:t>F</a:t>
              </a:r>
              <a:r>
                <a:rPr lang="en-US" altLang="zh-CN" sz="2600" dirty="0">
                  <a:latin typeface="Times New Roman" panose="02020603050405020304" pitchFamily="18" charset="0"/>
                </a:rPr>
                <a:t>(</a:t>
              </a:r>
              <a:r>
                <a:rPr lang="en-US" altLang="zh-CN" sz="2600" i="1" dirty="0">
                  <a:latin typeface="Times New Roman" panose="02020603050405020304" pitchFamily="18" charset="0"/>
                </a:rPr>
                <a:t>s</a:t>
              </a:r>
              <a:r>
                <a:rPr lang="en-US" altLang="zh-CN" sz="2600" dirty="0">
                  <a:latin typeface="Times New Roman" panose="02020603050405020304" pitchFamily="18" charset="0"/>
                </a:rPr>
                <a:t>)</a:t>
              </a:r>
              <a:r>
                <a:rPr lang="zh-CN" altLang="en-US" sz="2600" b="1" dirty="0">
                  <a:latin typeface="Times New Roman" panose="02020603050405020304" pitchFamily="18" charset="0"/>
                </a:rPr>
                <a:t>为单值函数，且除了</a:t>
              </a:r>
              <a:r>
                <a:rPr lang="en-US" altLang="zh-CN" sz="2600" i="1" dirty="0">
                  <a:latin typeface="Times New Roman" panose="02020603050405020304" pitchFamily="18" charset="0"/>
                </a:rPr>
                <a:t>S</a:t>
              </a:r>
              <a:r>
                <a:rPr lang="zh-CN" altLang="en-US" sz="2600" b="1" dirty="0">
                  <a:latin typeface="Times New Roman" panose="02020603050405020304" pitchFamily="18" charset="0"/>
                </a:rPr>
                <a:t>平面上有限的奇点外，处处都为连续的</a:t>
              </a:r>
              <a:r>
                <a:rPr lang="en-US" altLang="zh-CN" sz="2600" b="1" dirty="0">
                  <a:latin typeface="Times New Roman" panose="02020603050405020304" pitchFamily="18" charset="0"/>
                </a:rPr>
                <a:t>,</a:t>
              </a:r>
              <a:r>
                <a:rPr lang="zh-CN" altLang="en-US" sz="2600" b="1" dirty="0">
                  <a:latin typeface="Times New Roman" panose="02020603050405020304" pitchFamily="18" charset="0"/>
                </a:rPr>
                <a:t>也就是说</a:t>
              </a:r>
              <a:r>
                <a:rPr lang="en-US" altLang="zh-CN" sz="2600" i="1" dirty="0">
                  <a:latin typeface="Times New Roman" panose="02020603050405020304" pitchFamily="18" charset="0"/>
                </a:rPr>
                <a:t>F</a:t>
              </a:r>
              <a:r>
                <a:rPr lang="en-US" altLang="zh-CN" sz="2600" dirty="0">
                  <a:latin typeface="Times New Roman" panose="02020603050405020304" pitchFamily="18" charset="0"/>
                </a:rPr>
                <a:t>(</a:t>
              </a:r>
              <a:r>
                <a:rPr lang="en-US" altLang="zh-CN" sz="2600" i="1" dirty="0">
                  <a:latin typeface="Times New Roman" panose="02020603050405020304" pitchFamily="18" charset="0"/>
                </a:rPr>
                <a:t>s</a:t>
              </a:r>
              <a:r>
                <a:rPr lang="en-US" altLang="zh-CN" sz="2600" dirty="0">
                  <a:latin typeface="Times New Roman" panose="02020603050405020304" pitchFamily="18" charset="0"/>
                </a:rPr>
                <a:t>)</a:t>
              </a:r>
              <a:r>
                <a:rPr lang="zh-CN" altLang="en-US" sz="2600" b="1" dirty="0">
                  <a:latin typeface="Times New Roman" panose="02020603050405020304" pitchFamily="18" charset="0"/>
                </a:rPr>
                <a:t>在</a:t>
              </a:r>
              <a:r>
                <a:rPr lang="en-US" altLang="zh-CN" sz="2600" i="1" dirty="0">
                  <a:latin typeface="Times New Roman" panose="02020603050405020304" pitchFamily="18" charset="0"/>
                </a:rPr>
                <a:t>S</a:t>
              </a:r>
              <a:r>
                <a:rPr lang="zh-CN" altLang="en-US" sz="2600" b="1" dirty="0">
                  <a:latin typeface="Times New Roman" panose="02020603050405020304" pitchFamily="18" charset="0"/>
                </a:rPr>
                <a:t>平面上除奇点外处处解析，那么，对于</a:t>
              </a:r>
              <a:r>
                <a:rPr lang="en-US" altLang="zh-CN" sz="2600" i="1" dirty="0">
                  <a:latin typeface="Times New Roman" panose="02020603050405020304" pitchFamily="18" charset="0"/>
                </a:rPr>
                <a:t>S</a:t>
              </a:r>
              <a:r>
                <a:rPr lang="zh-CN" altLang="en-US" sz="2600" b="1" dirty="0">
                  <a:latin typeface="Times New Roman" panose="02020603050405020304" pitchFamily="18" charset="0"/>
                </a:rPr>
                <a:t>平面上的每一个解析点，在</a:t>
              </a:r>
              <a:r>
                <a:rPr lang="en-US" altLang="zh-CN" sz="2600" i="1" dirty="0">
                  <a:latin typeface="Times New Roman" panose="02020603050405020304" pitchFamily="18" charset="0"/>
                </a:rPr>
                <a:t>F</a:t>
              </a:r>
              <a:r>
                <a:rPr lang="en-US" altLang="zh-CN" sz="2600" dirty="0">
                  <a:latin typeface="Times New Roman" panose="02020603050405020304" pitchFamily="18" charset="0"/>
                </a:rPr>
                <a:t>(</a:t>
              </a:r>
              <a:r>
                <a:rPr lang="en-US" altLang="zh-CN" sz="2600" i="1" dirty="0">
                  <a:latin typeface="Times New Roman" panose="02020603050405020304" pitchFamily="18" charset="0"/>
                </a:rPr>
                <a:t>s</a:t>
              </a:r>
              <a:r>
                <a:rPr lang="en-US" altLang="zh-CN" sz="2600" dirty="0">
                  <a:latin typeface="Times New Roman" panose="02020603050405020304" pitchFamily="18" charset="0"/>
                </a:rPr>
                <a:t>)</a:t>
              </a:r>
              <a:r>
                <a:rPr lang="zh-CN" altLang="en-US" sz="2600" b="1" dirty="0">
                  <a:latin typeface="Times New Roman" panose="02020603050405020304" pitchFamily="18" charset="0"/>
                </a:rPr>
                <a:t>平面上必有一点（称为映射点）与之对应。</a:t>
              </a:r>
              <a:endParaRPr lang="zh-CN" altLang="en-US" sz="2600" b="1" dirty="0">
                <a:latin typeface="Times New Roman" panose="02020603050405020304" pitchFamily="18" charset="0"/>
              </a:endParaRPr>
            </a:p>
          </p:txBody>
        </p:sp>
        <p:sp>
          <p:nvSpPr>
            <p:cNvPr id="80911" name="Rectangle 4"/>
            <p:cNvSpPr/>
            <p:nvPr/>
          </p:nvSpPr>
          <p:spPr>
            <a:xfrm>
              <a:off x="14" y="-43"/>
              <a:ext cx="1568"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800"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映射的概念</a:t>
              </a:r>
              <a:endParaRPr lang="zh-CN" altLang="en-US" sz="2800" b="1" dirty="0">
                <a:latin typeface="Times New Roman" panose="02020603050405020304" pitchFamily="18" charset="0"/>
                <a:ea typeface="Times New Roman" panose="02020603050405020304" pitchFamily="18" charset="0"/>
              </a:endParaRPr>
            </a:p>
          </p:txBody>
        </p:sp>
      </p:grpSp>
      <p:grpSp>
        <p:nvGrpSpPr>
          <p:cNvPr id="3" name="Group 8"/>
          <p:cNvGrpSpPr/>
          <p:nvPr/>
        </p:nvGrpSpPr>
        <p:grpSpPr>
          <a:xfrm>
            <a:off x="395288" y="3429000"/>
            <a:ext cx="9428162" cy="2363788"/>
            <a:chOff x="8" y="38"/>
            <a:chExt cx="5941" cy="1489"/>
          </a:xfrm>
        </p:grpSpPr>
        <p:graphicFrame>
          <p:nvGraphicFramePr>
            <p:cNvPr id="80903" name="Object 9"/>
            <p:cNvGraphicFramePr>
              <a:graphicFrameLocks noChangeAspect="1"/>
            </p:cNvGraphicFramePr>
            <p:nvPr/>
          </p:nvGraphicFramePr>
          <p:xfrm>
            <a:off x="2319" y="38"/>
            <a:ext cx="953" cy="444"/>
          </p:xfrm>
          <a:graphic>
            <a:graphicData uri="http://schemas.openxmlformats.org/presentationml/2006/ole">
              <mc:AlternateContent xmlns:mc="http://schemas.openxmlformats.org/markup-compatibility/2006">
                <mc:Choice xmlns:v="urn:schemas-microsoft-com:vml" Requires="v">
                  <p:oleObj spid="_x0000_s3345" name="" r:id="rId1" imgW="701040" imgH="325120" progId="Equation.3">
                    <p:embed/>
                  </p:oleObj>
                </mc:Choice>
                <mc:Fallback>
                  <p:oleObj name="" r:id="rId1" imgW="701040" imgH="325120" progId="Equation.3">
                    <p:embed/>
                    <p:pic>
                      <p:nvPicPr>
                        <p:cNvPr id="0" name="图片 3344"/>
                        <p:cNvPicPr/>
                        <p:nvPr/>
                      </p:nvPicPr>
                      <p:blipFill>
                        <a:blip r:embed="rId2"/>
                        <a:stretch>
                          <a:fillRect/>
                        </a:stretch>
                      </p:blipFill>
                      <p:spPr>
                        <a:xfrm>
                          <a:off x="2319" y="38"/>
                          <a:ext cx="953" cy="444"/>
                        </a:xfrm>
                        <a:prstGeom prst="rect">
                          <a:avLst/>
                        </a:prstGeom>
                        <a:noFill/>
                        <a:ln w="38100">
                          <a:noFill/>
                          <a:miter/>
                        </a:ln>
                      </p:spPr>
                    </p:pic>
                  </p:oleObj>
                </mc:Fallback>
              </mc:AlternateContent>
            </a:graphicData>
          </a:graphic>
        </p:graphicFrame>
        <p:sp>
          <p:nvSpPr>
            <p:cNvPr id="80904" name="Rectangle 8"/>
            <p:cNvSpPr/>
            <p:nvPr/>
          </p:nvSpPr>
          <p:spPr>
            <a:xfrm>
              <a:off x="1730" y="73"/>
              <a:ext cx="768" cy="3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例如：</a:t>
              </a:r>
              <a:endParaRPr lang="zh-CN" altLang="en-US" sz="2600" b="1" dirty="0">
                <a:latin typeface="宋体" panose="02010600030101010101" pitchFamily="2" charset="-122"/>
              </a:endParaRPr>
            </a:p>
          </p:txBody>
        </p:sp>
        <p:sp>
          <p:nvSpPr>
            <p:cNvPr id="80905" name="Rectangle 9"/>
            <p:cNvSpPr/>
            <p:nvPr/>
          </p:nvSpPr>
          <p:spPr>
            <a:xfrm>
              <a:off x="45" y="439"/>
              <a:ext cx="5904" cy="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0"/>
                </a:spcBef>
                <a:buClrTx/>
                <a:buSzTx/>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平面上取</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，则在</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平面上，有</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)=1/2</a:t>
              </a:r>
              <a:r>
                <a:rPr lang="zh-CN" altLang="en-US" sz="2600" b="1" dirty="0">
                  <a:latin typeface="Times New Roman" panose="02020603050405020304" pitchFamily="18" charset="0"/>
                  <a:cs typeface="Times New Roman" panose="02020603050405020304" pitchFamily="18" charset="0"/>
                </a:rPr>
                <a:t>，</a:t>
              </a:r>
              <a:endParaRPr lang="zh-CN" altLang="en-US" sz="2600" b="1" dirty="0">
                <a:latin typeface="Times New Roman" panose="02020603050405020304" pitchFamily="18" charset="0"/>
                <a:cs typeface="Times New Roman" panose="02020603050405020304" pitchFamily="18" charset="0"/>
              </a:endParaRPr>
            </a:p>
            <a:p>
              <a:pPr marL="0" lvl="0" indent="0" eaLnBrk="1" hangingPunct="1">
                <a:lnSpc>
                  <a:spcPct val="95000"/>
                </a:lnSpc>
                <a:spcBef>
                  <a:spcPct val="0"/>
                </a:spcBef>
                <a:buClrTx/>
                <a:buSzTx/>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平面上取</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1</a:t>
              </a:r>
              <a:r>
                <a:rPr lang="en-US" altLang="zh-CN" sz="2600" i="1" dirty="0">
                  <a:latin typeface="Times New Roman" panose="02020603050405020304" pitchFamily="18" charset="0"/>
                  <a:cs typeface="Times New Roman" panose="02020603050405020304" pitchFamily="18" charset="0"/>
                </a:rPr>
                <a:t>+j</a:t>
              </a:r>
              <a:r>
                <a:rPr lang="zh-CN" altLang="en-US" sz="2600" b="1" dirty="0">
                  <a:latin typeface="Times New Roman" panose="02020603050405020304" pitchFamily="18" charset="0"/>
                  <a:cs typeface="Times New Roman" panose="02020603050405020304" pitchFamily="18" charset="0"/>
                </a:rPr>
                <a:t>，则在</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平面上，有</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j</a:t>
              </a:r>
              <a:r>
                <a:rPr lang="zh-CN" altLang="en-US" sz="2600" b="1" dirty="0">
                  <a:latin typeface="Times New Roman" panose="02020603050405020304" pitchFamily="18" charset="0"/>
                  <a:cs typeface="Times New Roman" panose="02020603050405020304" pitchFamily="18" charset="0"/>
                </a:rPr>
                <a:t>。</a:t>
              </a:r>
              <a:endParaRPr lang="en-US" altLang="zh-CN" sz="2600" b="1" dirty="0">
                <a:latin typeface="Times New Roman" panose="02020603050405020304" pitchFamily="18" charset="0"/>
                <a:ea typeface="Times New Roman" panose="02020603050405020304" pitchFamily="18" charset="0"/>
              </a:endParaRPr>
            </a:p>
          </p:txBody>
        </p:sp>
        <p:sp>
          <p:nvSpPr>
            <p:cNvPr id="80906" name="Rectangle 10"/>
            <p:cNvSpPr/>
            <p:nvPr/>
          </p:nvSpPr>
          <p:spPr>
            <a:xfrm>
              <a:off x="8" y="990"/>
              <a:ext cx="5533" cy="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0"/>
                </a:spcBef>
                <a:buClrTx/>
                <a:buSzTx/>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若在</a:t>
              </a:r>
              <a:r>
                <a:rPr lang="en-US" altLang="zh-CN" sz="2600" b="1"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平面上，任取一封闭轨迹    ，且使    不通过</a:t>
              </a:r>
              <a:r>
                <a:rPr lang="en-US" altLang="zh-CN" sz="2600" b="1" i="1" dirty="0">
                  <a:latin typeface="Times New Roman" panose="02020603050405020304" pitchFamily="18" charset="0"/>
                  <a:cs typeface="Times New Roman" panose="02020603050405020304" pitchFamily="18" charset="0"/>
                </a:rPr>
                <a:t>F</a:t>
              </a:r>
              <a:r>
                <a:rPr lang="en-US" altLang="zh-CN" sz="2600" b="1" dirty="0">
                  <a:latin typeface="Times New Roman" panose="02020603050405020304" pitchFamily="18" charset="0"/>
                  <a:cs typeface="Times New Roman" panose="02020603050405020304" pitchFamily="18" charset="0"/>
                </a:rPr>
                <a:t>(</a:t>
              </a:r>
              <a:r>
                <a:rPr lang="en-US" altLang="zh-CN" sz="2600" b="1" i="1" dirty="0">
                  <a:latin typeface="Times New Roman" panose="02020603050405020304" pitchFamily="18" charset="0"/>
                  <a:cs typeface="Times New Roman" panose="02020603050405020304" pitchFamily="18" charset="0"/>
                </a:rPr>
                <a:t>s</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的奇点，则在</a:t>
              </a:r>
              <a:r>
                <a:rPr lang="en-US" altLang="zh-CN" sz="2600" b="1" i="1" dirty="0">
                  <a:latin typeface="Times New Roman" panose="02020603050405020304" pitchFamily="18" charset="0"/>
                  <a:cs typeface="Times New Roman" panose="02020603050405020304" pitchFamily="18" charset="0"/>
                </a:rPr>
                <a:t>F</a:t>
              </a:r>
              <a:r>
                <a:rPr lang="zh-CN" altLang="en-US" sz="2600" b="1" dirty="0">
                  <a:latin typeface="Times New Roman" panose="02020603050405020304" pitchFamily="18" charset="0"/>
                  <a:cs typeface="Times New Roman" panose="02020603050405020304" pitchFamily="18" charset="0"/>
                </a:rPr>
                <a:t>平面上，就有一封闭轨迹    与之对应。</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80907" name="Object 13"/>
            <p:cNvGraphicFramePr>
              <a:graphicFrameLocks noChangeAspect="1"/>
            </p:cNvGraphicFramePr>
            <p:nvPr/>
          </p:nvGraphicFramePr>
          <p:xfrm>
            <a:off x="2864" y="1004"/>
            <a:ext cx="181" cy="262"/>
          </p:xfrm>
          <a:graphic>
            <a:graphicData uri="http://schemas.openxmlformats.org/presentationml/2006/ole">
              <mc:AlternateContent xmlns:mc="http://schemas.openxmlformats.org/markup-compatibility/2006">
                <mc:Choice xmlns:v="urn:schemas-microsoft-com:vml" Requires="v">
                  <p:oleObj spid="_x0000_s3347" name="" r:id="rId3" imgW="91440" imgH="162560" progId="Equation.3">
                    <p:embed/>
                  </p:oleObj>
                </mc:Choice>
                <mc:Fallback>
                  <p:oleObj name="" r:id="rId3" imgW="91440" imgH="162560" progId="Equation.3">
                    <p:embed/>
                    <p:pic>
                      <p:nvPicPr>
                        <p:cNvPr id="0" name="图片 3346"/>
                        <p:cNvPicPr/>
                        <p:nvPr/>
                      </p:nvPicPr>
                      <p:blipFill>
                        <a:blip r:embed="rId4"/>
                        <a:stretch>
                          <a:fillRect/>
                        </a:stretch>
                      </p:blipFill>
                      <p:spPr>
                        <a:xfrm>
                          <a:off x="2864" y="1004"/>
                          <a:ext cx="181" cy="262"/>
                        </a:xfrm>
                        <a:prstGeom prst="rect">
                          <a:avLst/>
                        </a:prstGeom>
                        <a:noFill/>
                        <a:ln w="38100">
                          <a:noFill/>
                          <a:miter/>
                        </a:ln>
                      </p:spPr>
                    </p:pic>
                  </p:oleObj>
                </mc:Fallback>
              </mc:AlternateContent>
            </a:graphicData>
          </a:graphic>
        </p:graphicFrame>
        <p:graphicFrame>
          <p:nvGraphicFramePr>
            <p:cNvPr id="80908" name="Object 14"/>
            <p:cNvGraphicFramePr>
              <a:graphicFrameLocks noChangeAspect="1"/>
            </p:cNvGraphicFramePr>
            <p:nvPr/>
          </p:nvGraphicFramePr>
          <p:xfrm>
            <a:off x="3363" y="1230"/>
            <a:ext cx="212" cy="259"/>
          </p:xfrm>
          <a:graphic>
            <a:graphicData uri="http://schemas.openxmlformats.org/presentationml/2006/ole">
              <mc:AlternateContent xmlns:mc="http://schemas.openxmlformats.org/markup-compatibility/2006">
                <mc:Choice xmlns:v="urn:schemas-microsoft-com:vml" Requires="v">
                  <p:oleObj spid="_x0000_s3340" name="" r:id="rId5" imgW="121920" imgH="152400" progId="Equation.3">
                    <p:embed/>
                  </p:oleObj>
                </mc:Choice>
                <mc:Fallback>
                  <p:oleObj name="" r:id="rId5" imgW="121920" imgH="152400" progId="Equation.3">
                    <p:embed/>
                    <p:pic>
                      <p:nvPicPr>
                        <p:cNvPr id="0" name="图片 3339"/>
                        <p:cNvPicPr/>
                        <p:nvPr/>
                      </p:nvPicPr>
                      <p:blipFill>
                        <a:blip r:embed="rId6"/>
                        <a:stretch>
                          <a:fillRect/>
                        </a:stretch>
                      </p:blipFill>
                      <p:spPr>
                        <a:xfrm>
                          <a:off x="3363" y="1230"/>
                          <a:ext cx="212" cy="259"/>
                        </a:xfrm>
                        <a:prstGeom prst="rect">
                          <a:avLst/>
                        </a:prstGeom>
                        <a:noFill/>
                        <a:ln w="38100">
                          <a:noFill/>
                          <a:miter/>
                        </a:ln>
                      </p:spPr>
                    </p:pic>
                  </p:oleObj>
                </mc:Fallback>
              </mc:AlternateContent>
            </a:graphicData>
          </a:graphic>
        </p:graphicFrame>
        <p:graphicFrame>
          <p:nvGraphicFramePr>
            <p:cNvPr id="80909" name="Object 15"/>
            <p:cNvGraphicFramePr>
              <a:graphicFrameLocks noChangeAspect="1"/>
            </p:cNvGraphicFramePr>
            <p:nvPr/>
          </p:nvGraphicFramePr>
          <p:xfrm>
            <a:off x="3693" y="1001"/>
            <a:ext cx="215" cy="262"/>
          </p:xfrm>
          <a:graphic>
            <a:graphicData uri="http://schemas.openxmlformats.org/presentationml/2006/ole">
              <mc:AlternateContent xmlns:mc="http://schemas.openxmlformats.org/markup-compatibility/2006">
                <mc:Choice xmlns:v="urn:schemas-microsoft-com:vml" Requires="v">
                  <p:oleObj spid="_x0000_s3341" name="" r:id="rId7" imgW="91440" imgH="162560" progId="Equation.3">
                    <p:embed/>
                  </p:oleObj>
                </mc:Choice>
                <mc:Fallback>
                  <p:oleObj name="" r:id="rId7" imgW="91440" imgH="162560" progId="Equation.3">
                    <p:embed/>
                    <p:pic>
                      <p:nvPicPr>
                        <p:cNvPr id="0" name="图片 3340"/>
                        <p:cNvPicPr/>
                        <p:nvPr/>
                      </p:nvPicPr>
                      <p:blipFill>
                        <a:blip r:embed="rId8"/>
                        <a:stretch>
                          <a:fillRect/>
                        </a:stretch>
                      </p:blipFill>
                      <p:spPr>
                        <a:xfrm>
                          <a:off x="3693" y="1001"/>
                          <a:ext cx="215" cy="262"/>
                        </a:xfrm>
                        <a:prstGeom prst="rect">
                          <a:avLst/>
                        </a:prstGeom>
                        <a:noFill/>
                        <a:ln w="38100">
                          <a:noFill/>
                          <a:miter/>
                        </a:ln>
                      </p:spPr>
                    </p:pic>
                  </p:oleObj>
                </mc:Fallback>
              </mc:AlternateContent>
            </a:graphicData>
          </a:graphic>
        </p:graphicFrame>
      </p:grpSp>
      <p:sp>
        <p:nvSpPr>
          <p:cNvPr id="80902" name="Rectangle 5"/>
          <p:cNvSpPr/>
          <p:nvPr/>
        </p:nvSpPr>
        <p:spPr>
          <a:xfrm>
            <a:off x="519113" y="57150"/>
            <a:ext cx="81565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4000" b="1" dirty="0">
                <a:latin typeface="Times New Roman" panose="02020603050405020304" pitchFamily="18" charset="0"/>
                <a:cs typeface="Times New Roman" panose="02020603050405020304" pitchFamily="18" charset="0"/>
              </a:rPr>
              <a:t>5.3.1</a:t>
            </a:r>
            <a:r>
              <a:rPr lang="en-US" altLang="zh-CN" sz="4000" b="1" dirty="0">
                <a:latin typeface="宋体" panose="02010600030101010101" pitchFamily="2" charset="-122"/>
              </a:rPr>
              <a:t> </a:t>
            </a:r>
            <a:r>
              <a:rPr lang="zh-CN" altLang="en-US" sz="4000" b="1" dirty="0">
                <a:latin typeface="宋体" panose="02010600030101010101" pitchFamily="2" charset="-122"/>
              </a:rPr>
              <a:t>奈奎斯特稳定判据的数学基础</a:t>
            </a:r>
            <a:endParaRPr lang="zh-CN" altLang="en-US" sz="4000" b="1" dirty="0">
              <a:latin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0-#ppt_w/2"/>
                                          </p:val>
                                        </p:tav>
                                        <p:tav tm="100000">
                                          <p:val>
                                            <p:strVal val="#ppt_x"/>
                                          </p:val>
                                        </p:tav>
                                      </p:tavLst>
                                    </p:anim>
                                    <p:anim calcmode="lin" valueType="num">
                                      <p:cBhvr additive="base">
                                        <p:cTn id="8" dur="500" fill="hold"/>
                                        <p:tgtEl>
                                          <p:spTgt spid="624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81923" name="Rectangle 2"/>
          <p:cNvSpPr/>
          <p:nvPr/>
        </p:nvSpPr>
        <p:spPr>
          <a:xfrm>
            <a:off x="838200" y="182563"/>
            <a:ext cx="52244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800" b="1" dirty="0">
                <a:latin typeface="宋体" panose="02010600030101010101" pitchFamily="2" charset="-122"/>
              </a:rPr>
              <a:t>(2)</a:t>
            </a:r>
            <a:r>
              <a:rPr lang="zh-CN" altLang="en-US" sz="2800" b="1" dirty="0">
                <a:solidFill>
                  <a:srgbClr val="003399"/>
                </a:solidFill>
                <a:latin typeface="宋体" panose="02010600030101010101" pitchFamily="2" charset="-122"/>
              </a:rPr>
              <a:t>幅角定理</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rPr>
              <a:t>Mapping</a:t>
            </a:r>
            <a:r>
              <a:rPr lang="en-US" altLang="zh-CN" sz="2800" dirty="0">
                <a:solidFill>
                  <a:srgbClr val="003399"/>
                </a:solidFill>
                <a:latin typeface="Times New Roman" panose="02020603050405020304" pitchFamily="18" charset="0"/>
                <a:cs typeface="Times New Roman" panose="02020603050405020304" pitchFamily="18" charset="0"/>
              </a:rPr>
              <a:t> Theorem)</a:t>
            </a:r>
            <a:endParaRPr lang="en-US" altLang="zh-CN" sz="2800" dirty="0">
              <a:latin typeface="Times New Roman" panose="02020603050405020304" pitchFamily="18" charset="0"/>
              <a:ea typeface="Times New Roman" panose="02020603050405020304" pitchFamily="18" charset="0"/>
            </a:endParaRPr>
          </a:p>
        </p:txBody>
      </p:sp>
      <p:sp>
        <p:nvSpPr>
          <p:cNvPr id="63492" name="Rectangle 3"/>
          <p:cNvSpPr/>
          <p:nvPr/>
        </p:nvSpPr>
        <p:spPr>
          <a:xfrm>
            <a:off x="257175" y="4221163"/>
            <a:ext cx="9067800" cy="14493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0"/>
              </a:spcBef>
              <a:buClrTx/>
              <a:buSzTx/>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式中，若</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&gt;0</a:t>
            </a:r>
            <a:r>
              <a:rPr lang="zh-CN" altLang="en-US" sz="2600" b="1" dirty="0">
                <a:latin typeface="Times New Roman" panose="02020603050405020304" pitchFamily="18" charset="0"/>
                <a:cs typeface="Times New Roman" panose="02020603050405020304" pitchFamily="18" charset="0"/>
              </a:rPr>
              <a:t>，则</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按顺时针绕</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平面坐标原点</a:t>
            </a:r>
            <a:r>
              <a:rPr lang="en-US" altLang="zh-CN" sz="2600" i="1" dirty="0">
                <a:latin typeface="Times New Roman" panose="02020603050405020304" pitchFamily="18" charset="0"/>
                <a:cs typeface="Times New Roman" panose="02020603050405020304" pitchFamily="18" charset="0"/>
              </a:rPr>
              <a:t>N</a:t>
            </a:r>
            <a:r>
              <a:rPr lang="zh-CN" altLang="en-US" sz="2600" b="1" dirty="0">
                <a:latin typeface="Times New Roman" panose="02020603050405020304" pitchFamily="18" charset="0"/>
                <a:cs typeface="Times New Roman" panose="02020603050405020304" pitchFamily="18" charset="0"/>
              </a:rPr>
              <a:t>周；若</a:t>
            </a:r>
            <a:r>
              <a:rPr lang="en-US" altLang="zh-CN" sz="2600" i="1" dirty="0">
                <a:latin typeface="Times New Roman" panose="02020603050405020304" pitchFamily="18" charset="0"/>
                <a:cs typeface="Times New Roman" panose="02020603050405020304" pitchFamily="18" charset="0"/>
              </a:rPr>
              <a:t>N&lt;</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，则</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按逆时针绕</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平面坐标原点</a:t>
            </a:r>
            <a:r>
              <a:rPr lang="en-US" altLang="zh-CN" sz="2600" i="1" dirty="0">
                <a:latin typeface="Times New Roman" panose="02020603050405020304" pitchFamily="18" charset="0"/>
                <a:cs typeface="Times New Roman" panose="02020603050405020304" pitchFamily="18" charset="0"/>
              </a:rPr>
              <a:t>N</a:t>
            </a:r>
            <a:r>
              <a:rPr lang="zh-CN" altLang="en-US" sz="2600" b="1" dirty="0">
                <a:latin typeface="Times New Roman" panose="02020603050405020304" pitchFamily="18" charset="0"/>
                <a:cs typeface="Times New Roman" panose="02020603050405020304" pitchFamily="18" charset="0"/>
              </a:rPr>
              <a:t>周；且若</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，则</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不包围</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平面坐标原点。</a:t>
            </a:r>
            <a:endParaRPr lang="zh-CN" altLang="en-US" sz="2600" b="1" dirty="0">
              <a:latin typeface="Times New Roman" panose="02020603050405020304" pitchFamily="18" charset="0"/>
              <a:ea typeface="Times New Roman" panose="02020603050405020304" pitchFamily="18" charset="0"/>
            </a:endParaRPr>
          </a:p>
        </p:txBody>
      </p:sp>
      <p:sp>
        <p:nvSpPr>
          <p:cNvPr id="81925" name="Rectangle 5"/>
          <p:cNvSpPr/>
          <p:nvPr/>
        </p:nvSpPr>
        <p:spPr>
          <a:xfrm>
            <a:off x="117475" y="836613"/>
            <a:ext cx="8991600" cy="33385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buClr>
                <a:schemeClr val="accent2"/>
              </a:buClr>
              <a:buSzPct val="110000"/>
              <a:buFont typeface="Arial" panose="020B0604020202020204" pitchFamily="34" charset="0"/>
              <a:buNone/>
            </a:pPr>
            <a:r>
              <a:rPr lang="en-US" altLang="zh-CN" sz="2600" b="1" dirty="0">
                <a:solidFill>
                  <a:schemeClr val="tx1"/>
                </a:solidFill>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设        除</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平面上有限个奇点外，为单值的连续正则函数，若在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平面上任选一封闭曲线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，并使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不通过       的奇点，则</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平面上的封闭曲线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映射到</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平面上也是一条封闭曲线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。当解析点</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按顺时针方向沿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变化一周时，则在       平面上，</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曲线按顺时针方向绕原点的周数</a:t>
            </a:r>
            <a:r>
              <a:rPr lang="en-US" altLang="zh-CN" sz="2600" i="1" dirty="0">
                <a:latin typeface="Times New Roman" panose="02020603050405020304" pitchFamily="18" charset="0"/>
                <a:cs typeface="Times New Roman" panose="02020603050405020304" pitchFamily="18" charset="0"/>
              </a:rPr>
              <a:t>N</a:t>
            </a:r>
            <a:r>
              <a:rPr lang="zh-CN" altLang="en-US" sz="2600" b="1" dirty="0">
                <a:latin typeface="Times New Roman" panose="02020603050405020304" pitchFamily="18" charset="0"/>
                <a:cs typeface="Times New Roman" panose="02020603050405020304" pitchFamily="18" charset="0"/>
              </a:rPr>
              <a:t>为封闭曲线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S</a:t>
            </a:r>
            <a:r>
              <a:rPr lang="zh-CN" altLang="en-US" sz="2600" b="1" dirty="0">
                <a:latin typeface="Times New Roman" panose="02020603050405020304" pitchFamily="18" charset="0"/>
                <a:cs typeface="Times New Roman" panose="02020603050405020304" pitchFamily="18" charset="0"/>
              </a:rPr>
              <a:t>内包含的</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的零点数</a:t>
            </a:r>
            <a:r>
              <a:rPr lang="en-US" altLang="zh-CN" sz="2600" dirty="0">
                <a:latin typeface="Times New Roman" panose="02020603050405020304" pitchFamily="18" charset="0"/>
                <a:cs typeface="Times New Roman" panose="02020603050405020304" pitchFamily="18" charset="0"/>
              </a:rPr>
              <a:t>Z</a:t>
            </a:r>
            <a:r>
              <a:rPr lang="zh-CN" altLang="en-US" sz="2600" b="1" dirty="0">
                <a:latin typeface="Times New Roman" panose="02020603050405020304" pitchFamily="18" charset="0"/>
                <a:cs typeface="Times New Roman" panose="02020603050405020304" pitchFamily="18" charset="0"/>
              </a:rPr>
              <a:t>与极点数</a:t>
            </a:r>
            <a:r>
              <a:rPr lang="en-US" altLang="zh-CN" sz="2600" i="1" dirty="0">
                <a:latin typeface="Times New Roman" panose="02020603050405020304" pitchFamily="18" charset="0"/>
                <a:cs typeface="Times New Roman" panose="02020603050405020304" pitchFamily="18" charset="0"/>
              </a:rPr>
              <a:t>P</a:t>
            </a:r>
            <a:r>
              <a:rPr lang="zh-CN" altLang="en-US" sz="2600" b="1" dirty="0">
                <a:latin typeface="Times New Roman" panose="02020603050405020304" pitchFamily="18" charset="0"/>
                <a:cs typeface="Times New Roman" panose="02020603050405020304" pitchFamily="18" charset="0"/>
              </a:rPr>
              <a:t>之差。</a:t>
            </a:r>
            <a:endParaRPr lang="zh-CN" altLang="en-US" sz="2600" b="1" dirty="0">
              <a:latin typeface="Times New Roman" panose="02020603050405020304" pitchFamily="18" charset="0"/>
              <a:cs typeface="Times New Roman" panose="02020603050405020304" pitchFamily="18" charset="0"/>
            </a:endParaRPr>
          </a:p>
          <a:p>
            <a:pPr marL="0" lvl="0" indent="0" eaLnBrk="1" hangingPunct="1">
              <a:lnSpc>
                <a:spcPct val="114000"/>
              </a:lnSpc>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                          即：  	</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81926" name="Object 10"/>
          <p:cNvGraphicFramePr>
            <a:graphicFrameLocks noChangeAspect="1"/>
          </p:cNvGraphicFramePr>
          <p:nvPr/>
        </p:nvGraphicFramePr>
        <p:xfrm>
          <a:off x="3419475" y="3716338"/>
          <a:ext cx="1223963" cy="466725"/>
        </p:xfrm>
        <a:graphic>
          <a:graphicData uri="http://schemas.openxmlformats.org/presentationml/2006/ole">
            <mc:AlternateContent xmlns:mc="http://schemas.openxmlformats.org/markup-compatibility/2006">
              <mc:Choice xmlns:v="urn:schemas-microsoft-com:vml" Requires="v">
                <p:oleObj spid="_x0000_s3360" name="" r:id="rId1" imgW="596900" imgH="165100" progId="Equation.DSMT4">
                  <p:embed/>
                </p:oleObj>
              </mc:Choice>
              <mc:Fallback>
                <p:oleObj name="" r:id="rId1" imgW="596900" imgH="165100" progId="Equation.DSMT4">
                  <p:embed/>
                  <p:pic>
                    <p:nvPicPr>
                      <p:cNvPr id="0" name="图片 3359"/>
                      <p:cNvPicPr/>
                      <p:nvPr/>
                    </p:nvPicPr>
                    <p:blipFill>
                      <a:blip r:embed="rId2"/>
                      <a:stretch>
                        <a:fillRect/>
                      </a:stretch>
                    </p:blipFill>
                    <p:spPr>
                      <a:xfrm>
                        <a:off x="3419475" y="3716338"/>
                        <a:ext cx="1223963" cy="466725"/>
                      </a:xfrm>
                      <a:prstGeom prst="rect">
                        <a:avLst/>
                      </a:prstGeom>
                      <a:noFill/>
                      <a:ln w="38100">
                        <a:noFill/>
                        <a:miter/>
                      </a:ln>
                    </p:spPr>
                  </p:pic>
                </p:oleObj>
              </mc:Fallback>
            </mc:AlternateContent>
          </a:graphicData>
        </a:graphic>
      </p:graphicFrame>
      <p:graphicFrame>
        <p:nvGraphicFramePr>
          <p:cNvPr id="81927" name="Object 11"/>
          <p:cNvGraphicFramePr>
            <a:graphicFrameLocks noChangeAspect="1"/>
          </p:cNvGraphicFramePr>
          <p:nvPr/>
        </p:nvGraphicFramePr>
        <p:xfrm>
          <a:off x="7667625" y="2276475"/>
          <a:ext cx="620713" cy="376238"/>
        </p:xfrm>
        <a:graphic>
          <a:graphicData uri="http://schemas.openxmlformats.org/presentationml/2006/ole">
            <mc:AlternateContent xmlns:mc="http://schemas.openxmlformats.org/markup-compatibility/2006">
              <mc:Choice xmlns:v="urn:schemas-microsoft-com:vml" Requires="v">
                <p:oleObj spid="_x0000_s3358" name="" r:id="rId3" imgW="264160" imgH="132080" progId="Equation.3">
                  <p:embed/>
                </p:oleObj>
              </mc:Choice>
              <mc:Fallback>
                <p:oleObj name="" r:id="rId3" imgW="264160" imgH="132080" progId="Equation.3">
                  <p:embed/>
                  <p:pic>
                    <p:nvPicPr>
                      <p:cNvPr id="0" name="图片 3357"/>
                      <p:cNvPicPr/>
                      <p:nvPr/>
                    </p:nvPicPr>
                    <p:blipFill>
                      <a:blip r:embed="rId4"/>
                      <a:stretch>
                        <a:fillRect/>
                      </a:stretch>
                    </p:blipFill>
                    <p:spPr>
                      <a:xfrm>
                        <a:off x="7667625" y="2276475"/>
                        <a:ext cx="620713" cy="376238"/>
                      </a:xfrm>
                      <a:prstGeom prst="rect">
                        <a:avLst/>
                      </a:prstGeom>
                      <a:noFill/>
                      <a:ln w="38100">
                        <a:noFill/>
                        <a:miter/>
                      </a:ln>
                    </p:spPr>
                  </p:pic>
                </p:oleObj>
              </mc:Fallback>
            </mc:AlternateContent>
          </a:graphicData>
        </a:graphic>
      </p:graphicFrame>
      <p:graphicFrame>
        <p:nvGraphicFramePr>
          <p:cNvPr id="81928" name="Object 8"/>
          <p:cNvGraphicFramePr>
            <a:graphicFrameLocks noChangeAspect="1"/>
          </p:cNvGraphicFramePr>
          <p:nvPr/>
        </p:nvGraphicFramePr>
        <p:xfrm>
          <a:off x="6948488" y="1397000"/>
          <a:ext cx="620712" cy="376238"/>
        </p:xfrm>
        <a:graphic>
          <a:graphicData uri="http://schemas.openxmlformats.org/presentationml/2006/ole">
            <mc:AlternateContent xmlns:mc="http://schemas.openxmlformats.org/markup-compatibility/2006">
              <mc:Choice xmlns:v="urn:schemas-microsoft-com:vml" Requires="v">
                <p:oleObj spid="_x0000_s3359" name="" r:id="rId5" imgW="264160" imgH="132080" progId="Equation.3">
                  <p:embed/>
                </p:oleObj>
              </mc:Choice>
              <mc:Fallback>
                <p:oleObj name="" r:id="rId5" imgW="264160" imgH="132080" progId="Equation.3">
                  <p:embed/>
                  <p:pic>
                    <p:nvPicPr>
                      <p:cNvPr id="0" name="图片 3358"/>
                      <p:cNvPicPr/>
                      <p:nvPr/>
                    </p:nvPicPr>
                    <p:blipFill>
                      <a:blip r:embed="rId4"/>
                      <a:stretch>
                        <a:fillRect/>
                      </a:stretch>
                    </p:blipFill>
                    <p:spPr>
                      <a:xfrm>
                        <a:off x="6948488" y="1397000"/>
                        <a:ext cx="620712" cy="376238"/>
                      </a:xfrm>
                      <a:prstGeom prst="rect">
                        <a:avLst/>
                      </a:prstGeom>
                      <a:noFill/>
                      <a:ln w="38100">
                        <a:noFill/>
                        <a:miter/>
                      </a:ln>
                    </p:spPr>
                  </p:pic>
                </p:oleObj>
              </mc:Fallback>
            </mc:AlternateContent>
          </a:graphicData>
        </a:graphic>
      </p:graphicFrame>
      <p:graphicFrame>
        <p:nvGraphicFramePr>
          <p:cNvPr id="81929" name="Object 9"/>
          <p:cNvGraphicFramePr>
            <a:graphicFrameLocks noChangeAspect="1"/>
          </p:cNvGraphicFramePr>
          <p:nvPr/>
        </p:nvGraphicFramePr>
        <p:xfrm>
          <a:off x="909638" y="909638"/>
          <a:ext cx="682625" cy="414337"/>
        </p:xfrm>
        <a:graphic>
          <a:graphicData uri="http://schemas.openxmlformats.org/presentationml/2006/ole">
            <mc:AlternateContent xmlns:mc="http://schemas.openxmlformats.org/markup-compatibility/2006">
              <mc:Choice xmlns:v="urn:schemas-microsoft-com:vml" Requires="v">
                <p:oleObj spid="_x0000_s3352" name="" r:id="rId6" imgW="264160" imgH="132080" progId="Equation.3">
                  <p:embed/>
                </p:oleObj>
              </mc:Choice>
              <mc:Fallback>
                <p:oleObj name="" r:id="rId6" imgW="264160" imgH="132080" progId="Equation.3">
                  <p:embed/>
                  <p:pic>
                    <p:nvPicPr>
                      <p:cNvPr id="0" name="图片 3351"/>
                      <p:cNvPicPr/>
                      <p:nvPr/>
                    </p:nvPicPr>
                    <p:blipFill>
                      <a:blip r:embed="rId4"/>
                      <a:stretch>
                        <a:fillRect/>
                      </a:stretch>
                    </p:blipFill>
                    <p:spPr>
                      <a:xfrm>
                        <a:off x="909638" y="909638"/>
                        <a:ext cx="682625" cy="414337"/>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additive="base">
                                        <p:cTn id="7" dur="500" fill="hold"/>
                                        <p:tgtEl>
                                          <p:spTgt spid="63492"/>
                                        </p:tgtEl>
                                        <p:attrNameLst>
                                          <p:attrName>ppt_x</p:attrName>
                                        </p:attrNameLst>
                                      </p:cBhvr>
                                      <p:tavLst>
                                        <p:tav tm="0">
                                          <p:val>
                                            <p:strVal val="0-#ppt_w/2"/>
                                          </p:val>
                                        </p:tav>
                                        <p:tav tm="100000">
                                          <p:val>
                                            <p:strVal val="#ppt_x"/>
                                          </p:val>
                                        </p:tav>
                                      </p:tavLst>
                                    </p:anim>
                                    <p:anim calcmode="lin" valueType="num">
                                      <p:cBhvr additive="base">
                                        <p:cTn id="8" dur="500" fill="hold"/>
                                        <p:tgtEl>
                                          <p:spTgt spid="634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3" name="Group 3"/>
          <p:cNvGrpSpPr/>
          <p:nvPr/>
        </p:nvGrpSpPr>
        <p:grpSpPr>
          <a:xfrm>
            <a:off x="833438" y="393700"/>
            <a:ext cx="6156325" cy="1782763"/>
            <a:chOff x="0" y="0"/>
            <a:chExt cx="3878" cy="1123"/>
          </a:xfrm>
        </p:grpSpPr>
        <p:sp>
          <p:nvSpPr>
            <p:cNvPr id="83002" name="Rectangle 3"/>
            <p:cNvSpPr/>
            <p:nvPr/>
          </p:nvSpPr>
          <p:spPr>
            <a:xfrm>
              <a:off x="0" y="288"/>
              <a:ext cx="1788"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宋体" panose="02010600030101010101" pitchFamily="2" charset="-122"/>
                </a:rPr>
                <a:t>设有辅助函数为：</a:t>
              </a:r>
              <a:endParaRPr lang="zh-CN" altLang="en-US" sz="2600" b="1" dirty="0">
                <a:latin typeface="宋体" panose="02010600030101010101" pitchFamily="2" charset="-122"/>
              </a:endParaRPr>
            </a:p>
          </p:txBody>
        </p:sp>
        <p:graphicFrame>
          <p:nvGraphicFramePr>
            <p:cNvPr id="83003" name="Object 5"/>
            <p:cNvGraphicFramePr>
              <a:graphicFrameLocks noChangeAspect="1"/>
            </p:cNvGraphicFramePr>
            <p:nvPr/>
          </p:nvGraphicFramePr>
          <p:xfrm>
            <a:off x="1509" y="615"/>
            <a:ext cx="2103" cy="508"/>
          </p:xfrm>
          <a:graphic>
            <a:graphicData uri="http://schemas.openxmlformats.org/presentationml/2006/ole">
              <mc:AlternateContent xmlns:mc="http://schemas.openxmlformats.org/markup-compatibility/2006">
                <mc:Choice xmlns:v="urn:schemas-microsoft-com:vml" Requires="v">
                  <p:oleObj spid="_x0000_s3355" name="" r:id="rId1" imgW="1600200" imgH="393700" progId="Equation.DSMT4">
                    <p:embed/>
                  </p:oleObj>
                </mc:Choice>
                <mc:Fallback>
                  <p:oleObj name="" r:id="rId1" imgW="1600200" imgH="393700" progId="Equation.DSMT4">
                    <p:embed/>
                    <p:pic>
                      <p:nvPicPr>
                        <p:cNvPr id="0" name="图片 3354"/>
                        <p:cNvPicPr/>
                        <p:nvPr/>
                      </p:nvPicPr>
                      <p:blipFill>
                        <a:blip r:embed="rId2"/>
                        <a:stretch>
                          <a:fillRect/>
                        </a:stretch>
                      </p:blipFill>
                      <p:spPr>
                        <a:xfrm>
                          <a:off x="1509" y="615"/>
                          <a:ext cx="2103" cy="508"/>
                        </a:xfrm>
                        <a:prstGeom prst="rect">
                          <a:avLst/>
                        </a:prstGeom>
                        <a:noFill/>
                        <a:ln w="38100">
                          <a:noFill/>
                          <a:miter/>
                        </a:ln>
                      </p:spPr>
                    </p:pic>
                  </p:oleObj>
                </mc:Fallback>
              </mc:AlternateContent>
            </a:graphicData>
          </a:graphic>
        </p:graphicFrame>
        <p:sp>
          <p:nvSpPr>
            <p:cNvPr id="83004" name="Rectangle 6"/>
            <p:cNvSpPr/>
            <p:nvPr/>
          </p:nvSpPr>
          <p:spPr>
            <a:xfrm>
              <a:off x="0" y="0"/>
              <a:ext cx="3878" cy="30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下面从几何图形上对幅角定理加以说明。</a:t>
              </a:r>
              <a:endParaRPr lang="zh-CN" altLang="en-US" sz="2600" b="1" dirty="0">
                <a:latin typeface="宋体" panose="02010600030101010101" pitchFamily="2" charset="-122"/>
              </a:endParaRPr>
            </a:p>
          </p:txBody>
        </p:sp>
      </p:grpSp>
      <p:grpSp>
        <p:nvGrpSpPr>
          <p:cNvPr id="4" name="Group 7"/>
          <p:cNvGrpSpPr/>
          <p:nvPr/>
        </p:nvGrpSpPr>
        <p:grpSpPr>
          <a:xfrm>
            <a:off x="539750" y="188913"/>
            <a:ext cx="8458200" cy="1282700"/>
            <a:chOff x="204" y="300"/>
            <a:chExt cx="5328" cy="808"/>
          </a:xfrm>
        </p:grpSpPr>
        <p:sp>
          <p:nvSpPr>
            <p:cNvPr id="83000" name="Rectangle 346"/>
            <p:cNvSpPr/>
            <p:nvPr/>
          </p:nvSpPr>
          <p:spPr>
            <a:xfrm>
              <a:off x="204" y="300"/>
              <a:ext cx="5328" cy="808"/>
            </a:xfrm>
            <a:prstGeom prst="rect">
              <a:avLst/>
            </a:prstGeom>
            <a:solidFill>
              <a:srgbClr val="CCFFFF"/>
            </a:solid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其零、极点在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平面上的分布如图所示，在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平面上作一封闭曲线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s</a:t>
              </a:r>
              <a:r>
                <a:rPr lang="zh-CN" altLang="en-US" sz="2600" b="1"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s</a:t>
              </a:r>
              <a:r>
                <a:rPr lang="zh-CN" altLang="en-US" sz="2600" b="1" dirty="0">
                  <a:latin typeface="Times New Roman" panose="02020603050405020304" pitchFamily="18" charset="0"/>
                  <a:cs typeface="Times New Roman" panose="02020603050405020304" pitchFamily="18" charset="0"/>
                </a:rPr>
                <a:t>不通过上述零、极点，在封闭曲线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i="1" baseline="-25000" dirty="0">
                  <a:latin typeface="Times New Roman" panose="02020603050405020304" pitchFamily="18" charset="0"/>
                  <a:cs typeface="Times New Roman" panose="02020603050405020304" pitchFamily="18" charset="0"/>
                  <a:sym typeface="Symbol" panose="05050102010706020507" pitchFamily="18" charset="2"/>
                </a:rPr>
                <a:t>s</a:t>
              </a:r>
              <a:r>
                <a:rPr lang="zh-CN" altLang="en-US" sz="2600" b="1" dirty="0">
                  <a:latin typeface="Times New Roman" panose="02020603050405020304" pitchFamily="18" charset="0"/>
                  <a:cs typeface="Times New Roman" panose="02020603050405020304" pitchFamily="18" charset="0"/>
                </a:rPr>
                <a:t>上任取一点</a:t>
              </a:r>
              <a:r>
                <a:rPr lang="en-US" altLang="zh-CN" sz="2600" b="1"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其对应的辅助函数     的幅角应为：</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83001" name="Object 10"/>
            <p:cNvGraphicFramePr>
              <a:graphicFrameLocks noChangeAspect="1"/>
            </p:cNvGraphicFramePr>
            <p:nvPr/>
          </p:nvGraphicFramePr>
          <p:xfrm>
            <a:off x="2699" y="799"/>
            <a:ext cx="259" cy="277"/>
          </p:xfrm>
          <a:graphic>
            <a:graphicData uri="http://schemas.openxmlformats.org/presentationml/2006/ole">
              <mc:AlternateContent xmlns:mc="http://schemas.openxmlformats.org/markup-compatibility/2006">
                <mc:Choice xmlns:v="urn:schemas-microsoft-com:vml" Requires="v">
                  <p:oleObj spid="_x0000_s3348" name="" r:id="rId3" imgW="91440" imgH="152400" progId="Equation.3">
                    <p:embed/>
                  </p:oleObj>
                </mc:Choice>
                <mc:Fallback>
                  <p:oleObj name="" r:id="rId3" imgW="91440" imgH="152400" progId="Equation.3">
                    <p:embed/>
                    <p:pic>
                      <p:nvPicPr>
                        <p:cNvPr id="0" name="图片 3347"/>
                        <p:cNvPicPr/>
                        <p:nvPr/>
                      </p:nvPicPr>
                      <p:blipFill>
                        <a:blip r:embed="rId4"/>
                        <a:stretch>
                          <a:fillRect/>
                        </a:stretch>
                      </p:blipFill>
                      <p:spPr>
                        <a:xfrm>
                          <a:off x="2699" y="799"/>
                          <a:ext cx="259" cy="277"/>
                        </a:xfrm>
                        <a:prstGeom prst="rect">
                          <a:avLst/>
                        </a:prstGeom>
                        <a:noFill/>
                        <a:ln w="38100">
                          <a:noFill/>
                          <a:miter/>
                        </a:ln>
                      </p:spPr>
                    </p:pic>
                  </p:oleObj>
                </mc:Fallback>
              </mc:AlternateContent>
            </a:graphicData>
          </a:graphic>
        </p:graphicFrame>
      </p:grpSp>
      <p:graphicFrame>
        <p:nvGraphicFramePr>
          <p:cNvPr id="312330" name="Object 12"/>
          <p:cNvGraphicFramePr>
            <a:graphicFrameLocks noChangeAspect="1"/>
          </p:cNvGraphicFramePr>
          <p:nvPr/>
        </p:nvGraphicFramePr>
        <p:xfrm>
          <a:off x="2617788" y="1473200"/>
          <a:ext cx="4371975" cy="992188"/>
        </p:xfrm>
        <a:graphic>
          <a:graphicData uri="http://schemas.openxmlformats.org/presentationml/2006/ole">
            <mc:AlternateContent xmlns:mc="http://schemas.openxmlformats.org/markup-compatibility/2006">
              <mc:Choice xmlns:v="urn:schemas-microsoft-com:vml" Requires="v">
                <p:oleObj spid="_x0000_s3349" name="" r:id="rId5" imgW="1943100" imgH="381000" progId="Equation.DSMT4">
                  <p:embed/>
                </p:oleObj>
              </mc:Choice>
              <mc:Fallback>
                <p:oleObj name="" r:id="rId5" imgW="1943100" imgH="381000" progId="Equation.DSMT4">
                  <p:embed/>
                  <p:pic>
                    <p:nvPicPr>
                      <p:cNvPr id="0" name="图片 3348"/>
                      <p:cNvPicPr/>
                      <p:nvPr/>
                    </p:nvPicPr>
                    <p:blipFill>
                      <a:blip r:embed="rId6"/>
                      <a:stretch>
                        <a:fillRect/>
                      </a:stretch>
                    </p:blipFill>
                    <p:spPr>
                      <a:xfrm>
                        <a:off x="2617788" y="1473200"/>
                        <a:ext cx="4371975" cy="992188"/>
                      </a:xfrm>
                      <a:prstGeom prst="rect">
                        <a:avLst/>
                      </a:prstGeom>
                      <a:solidFill>
                        <a:srgbClr val="CCFFFF"/>
                      </a:solidFill>
                      <a:ln w="38100">
                        <a:noFill/>
                        <a:miter/>
                      </a:ln>
                    </p:spPr>
                  </p:pic>
                </p:oleObj>
              </mc:Fallback>
            </mc:AlternateContent>
          </a:graphicData>
        </a:graphic>
      </p:graphicFrame>
      <p:grpSp>
        <p:nvGrpSpPr>
          <p:cNvPr id="5" name="Group 62"/>
          <p:cNvGrpSpPr/>
          <p:nvPr/>
        </p:nvGrpSpPr>
        <p:grpSpPr>
          <a:xfrm>
            <a:off x="334963" y="2565400"/>
            <a:ext cx="8458200" cy="3790950"/>
            <a:chOff x="211" y="1616"/>
            <a:chExt cx="5328" cy="2388"/>
          </a:xfrm>
        </p:grpSpPr>
        <p:sp>
          <p:nvSpPr>
            <p:cNvPr id="82951" name="AutoShape 350"/>
            <p:cNvSpPr/>
            <p:nvPr/>
          </p:nvSpPr>
          <p:spPr>
            <a:xfrm>
              <a:off x="211" y="1616"/>
              <a:ext cx="5328" cy="235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82952" name="Object 14"/>
            <p:cNvGraphicFramePr>
              <a:graphicFrameLocks noChangeAspect="1"/>
            </p:cNvGraphicFramePr>
            <p:nvPr/>
          </p:nvGraphicFramePr>
          <p:xfrm>
            <a:off x="1299" y="3670"/>
            <a:ext cx="2896" cy="334"/>
          </p:xfrm>
          <a:graphic>
            <a:graphicData uri="http://schemas.openxmlformats.org/presentationml/2006/ole">
              <mc:AlternateContent xmlns:mc="http://schemas.openxmlformats.org/markup-compatibility/2006">
                <mc:Choice xmlns:v="urn:schemas-microsoft-com:vml" Requires="v">
                  <p:oleObj spid="_x0000_s3357" name="" r:id="rId7" imgW="2235200" imgH="203200" progId="Equation.DSMT4">
                    <p:embed/>
                  </p:oleObj>
                </mc:Choice>
                <mc:Fallback>
                  <p:oleObj name="" r:id="rId7" imgW="2235200" imgH="203200" progId="Equation.DSMT4">
                    <p:embed/>
                    <p:pic>
                      <p:nvPicPr>
                        <p:cNvPr id="0" name="图片 3356"/>
                        <p:cNvPicPr/>
                        <p:nvPr/>
                      </p:nvPicPr>
                      <p:blipFill>
                        <a:blip r:embed="rId8"/>
                        <a:stretch>
                          <a:fillRect/>
                        </a:stretch>
                      </p:blipFill>
                      <p:spPr>
                        <a:xfrm>
                          <a:off x="1299" y="3670"/>
                          <a:ext cx="2896" cy="334"/>
                        </a:xfrm>
                        <a:prstGeom prst="rect">
                          <a:avLst/>
                        </a:prstGeom>
                        <a:noFill/>
                        <a:ln w="38100">
                          <a:noFill/>
                          <a:miter/>
                        </a:ln>
                      </p:spPr>
                    </p:pic>
                  </p:oleObj>
                </mc:Fallback>
              </mc:AlternateContent>
            </a:graphicData>
          </a:graphic>
        </p:graphicFrame>
        <p:sp>
          <p:nvSpPr>
            <p:cNvPr id="82953" name="Line 352"/>
            <p:cNvSpPr/>
            <p:nvPr/>
          </p:nvSpPr>
          <p:spPr>
            <a:xfrm flipV="1">
              <a:off x="3703" y="1800"/>
              <a:ext cx="0" cy="1855"/>
            </a:xfrm>
            <a:prstGeom prst="line">
              <a:avLst/>
            </a:prstGeom>
            <a:ln w="9525" cap="flat" cmpd="sng">
              <a:solidFill>
                <a:schemeClr val="tx1"/>
              </a:solidFill>
              <a:prstDash val="solid"/>
              <a:headEnd type="none" w="med" len="med"/>
              <a:tailEnd type="triangle" w="sm" len="lg"/>
            </a:ln>
          </p:spPr>
        </p:sp>
        <p:sp>
          <p:nvSpPr>
            <p:cNvPr id="82954" name="Line 353"/>
            <p:cNvSpPr/>
            <p:nvPr/>
          </p:nvSpPr>
          <p:spPr>
            <a:xfrm>
              <a:off x="2748" y="2706"/>
              <a:ext cx="1868" cy="0"/>
            </a:xfrm>
            <a:prstGeom prst="line">
              <a:avLst/>
            </a:prstGeom>
            <a:ln w="9525" cap="flat" cmpd="sng">
              <a:solidFill>
                <a:schemeClr val="tx1"/>
              </a:solidFill>
              <a:prstDash val="solid"/>
              <a:headEnd type="none" w="med" len="med"/>
              <a:tailEnd type="triangle" w="sm" len="lg"/>
            </a:ln>
          </p:spPr>
        </p:sp>
        <p:sp>
          <p:nvSpPr>
            <p:cNvPr id="82955" name="Freeform 354"/>
            <p:cNvSpPr/>
            <p:nvPr/>
          </p:nvSpPr>
          <p:spPr>
            <a:xfrm>
              <a:off x="3184" y="2124"/>
              <a:ext cx="996" cy="1207"/>
            </a:xfrm>
            <a:custGeom>
              <a:avLst/>
              <a:gdLst>
                <a:gd name="txL" fmla="*/ 0 w 1152"/>
                <a:gd name="txT" fmla="*/ 0 h 1344"/>
                <a:gd name="txR" fmla="*/ 1152 w 1152"/>
                <a:gd name="txB" fmla="*/ 1344 h 1344"/>
              </a:gdLst>
              <a:ahLst/>
              <a:cxnLst>
                <a:cxn ang="0">
                  <a:pos x="3" y="4"/>
                </a:cxn>
                <a:cxn ang="0">
                  <a:pos x="3" y="4"/>
                </a:cxn>
                <a:cxn ang="0">
                  <a:pos x="3" y="4"/>
                </a:cxn>
                <a:cxn ang="0">
                  <a:pos x="3" y="4"/>
                </a:cxn>
                <a:cxn ang="0">
                  <a:pos x="3" y="4"/>
                </a:cxn>
                <a:cxn ang="0">
                  <a:pos x="3" y="4"/>
                </a:cxn>
                <a:cxn ang="0">
                  <a:pos x="3" y="4"/>
                </a:cxn>
                <a:cxn ang="0">
                  <a:pos x="3" y="4"/>
                </a:cxn>
                <a:cxn ang="0">
                  <a:pos x="3" y="4"/>
                </a:cxn>
                <a:cxn ang="0">
                  <a:pos x="3" y="4"/>
                </a:cxn>
                <a:cxn ang="0">
                  <a:pos x="3" y="4"/>
                </a:cxn>
                <a:cxn ang="0">
                  <a:pos x="3" y="4"/>
                </a:cxn>
                <a:cxn ang="0">
                  <a:pos x="3" y="4"/>
                </a:cxn>
                <a:cxn ang="0">
                  <a:pos x="3" y="4"/>
                </a:cxn>
              </a:cxnLst>
              <a:rect l="txL" t="txT" r="txR" b="txB"/>
              <a:pathLst>
                <a:path w="1152" h="1344">
                  <a:moveTo>
                    <a:pt x="24" y="552"/>
                  </a:moveTo>
                  <a:cubicBezTo>
                    <a:pt x="48" y="440"/>
                    <a:pt x="112" y="304"/>
                    <a:pt x="216" y="216"/>
                  </a:cubicBezTo>
                  <a:cubicBezTo>
                    <a:pt x="320" y="128"/>
                    <a:pt x="536" y="48"/>
                    <a:pt x="648" y="24"/>
                  </a:cubicBezTo>
                  <a:cubicBezTo>
                    <a:pt x="760" y="0"/>
                    <a:pt x="840" y="56"/>
                    <a:pt x="888" y="72"/>
                  </a:cubicBezTo>
                  <a:cubicBezTo>
                    <a:pt x="936" y="88"/>
                    <a:pt x="912" y="104"/>
                    <a:pt x="936" y="120"/>
                  </a:cubicBezTo>
                  <a:cubicBezTo>
                    <a:pt x="960" y="136"/>
                    <a:pt x="1000" y="144"/>
                    <a:pt x="1032" y="168"/>
                  </a:cubicBezTo>
                  <a:cubicBezTo>
                    <a:pt x="1064" y="192"/>
                    <a:pt x="1112" y="200"/>
                    <a:pt x="1128" y="264"/>
                  </a:cubicBezTo>
                  <a:cubicBezTo>
                    <a:pt x="1144" y="328"/>
                    <a:pt x="1152" y="424"/>
                    <a:pt x="1128" y="552"/>
                  </a:cubicBezTo>
                  <a:cubicBezTo>
                    <a:pt x="1104" y="680"/>
                    <a:pt x="1072" y="904"/>
                    <a:pt x="984" y="1032"/>
                  </a:cubicBezTo>
                  <a:cubicBezTo>
                    <a:pt x="896" y="1160"/>
                    <a:pt x="712" y="1296"/>
                    <a:pt x="600" y="1320"/>
                  </a:cubicBezTo>
                  <a:cubicBezTo>
                    <a:pt x="488" y="1344"/>
                    <a:pt x="368" y="1232"/>
                    <a:pt x="312" y="1176"/>
                  </a:cubicBezTo>
                  <a:cubicBezTo>
                    <a:pt x="256" y="1120"/>
                    <a:pt x="304" y="1032"/>
                    <a:pt x="264" y="984"/>
                  </a:cubicBezTo>
                  <a:cubicBezTo>
                    <a:pt x="224" y="936"/>
                    <a:pt x="120" y="960"/>
                    <a:pt x="72" y="888"/>
                  </a:cubicBezTo>
                  <a:cubicBezTo>
                    <a:pt x="24" y="816"/>
                    <a:pt x="0" y="664"/>
                    <a:pt x="24" y="552"/>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2956" name="Line 355"/>
            <p:cNvSpPr/>
            <p:nvPr/>
          </p:nvSpPr>
          <p:spPr>
            <a:xfrm flipV="1">
              <a:off x="3703" y="2318"/>
              <a:ext cx="373" cy="388"/>
            </a:xfrm>
            <a:prstGeom prst="line">
              <a:avLst/>
            </a:prstGeom>
            <a:ln w="9525" cap="flat" cmpd="sng">
              <a:solidFill>
                <a:schemeClr val="tx1"/>
              </a:solidFill>
              <a:prstDash val="solid"/>
              <a:headEnd type="none" w="med" len="med"/>
              <a:tailEnd type="triangle" w="sm" len="lg"/>
            </a:ln>
          </p:spPr>
        </p:sp>
        <p:sp>
          <p:nvSpPr>
            <p:cNvPr id="82957" name="Arc 356"/>
            <p:cNvSpPr/>
            <p:nvPr/>
          </p:nvSpPr>
          <p:spPr>
            <a:xfrm>
              <a:off x="3703" y="2577"/>
              <a:ext cx="124" cy="119"/>
            </a:xfrm>
            <a:custGeom>
              <a:avLst/>
              <a:gdLst>
                <a:gd name="txL" fmla="*/ 0 w 21600"/>
                <a:gd name="txT" fmla="*/ 0 h 30020"/>
                <a:gd name="txR" fmla="*/ 21600 w 21600"/>
                <a:gd name="txB" fmla="*/ 30020 h 3002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30020" fill="none">
                  <a:moveTo>
                    <a:pt x="-1" y="0"/>
                  </a:moveTo>
                  <a:cubicBezTo>
                    <a:pt x="11929" y="0"/>
                    <a:pt x="21600" y="9670"/>
                    <a:pt x="21600" y="21600"/>
                  </a:cubicBezTo>
                  <a:cubicBezTo>
                    <a:pt x="21600" y="24492"/>
                    <a:pt x="21018" y="27356"/>
                    <a:pt x="19891" y="30020"/>
                  </a:cubicBezTo>
                </a:path>
                <a:path w="21600" h="30020" stroke="0">
                  <a:moveTo>
                    <a:pt x="-1" y="0"/>
                  </a:moveTo>
                  <a:cubicBezTo>
                    <a:pt x="11929" y="0"/>
                    <a:pt x="21600" y="9670"/>
                    <a:pt x="21600" y="21600"/>
                  </a:cubicBezTo>
                  <a:cubicBezTo>
                    <a:pt x="21600" y="24492"/>
                    <a:pt x="21018" y="27356"/>
                    <a:pt x="19891" y="30020"/>
                  </a:cubicBezTo>
                  <a:lnTo>
                    <a:pt x="0" y="21600"/>
                  </a:lnTo>
                  <a:lnTo>
                    <a:pt x="-1" y="0"/>
                  </a:lnTo>
                  <a:close/>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82958" name="Line 357"/>
            <p:cNvSpPr/>
            <p:nvPr/>
          </p:nvSpPr>
          <p:spPr>
            <a:xfrm flipH="1">
              <a:off x="3993" y="3051"/>
              <a:ext cx="42" cy="43"/>
            </a:xfrm>
            <a:prstGeom prst="line">
              <a:avLst/>
            </a:prstGeom>
            <a:ln w="9525" cap="flat" cmpd="sng">
              <a:solidFill>
                <a:schemeClr val="tx1"/>
              </a:solidFill>
              <a:prstDash val="solid"/>
              <a:headEnd type="none" w="med" len="med"/>
              <a:tailEnd type="triangle" w="sm" len="lg"/>
            </a:ln>
          </p:spPr>
        </p:sp>
        <p:sp>
          <p:nvSpPr>
            <p:cNvPr id="82959" name="Line 358"/>
            <p:cNvSpPr/>
            <p:nvPr/>
          </p:nvSpPr>
          <p:spPr>
            <a:xfrm flipV="1">
              <a:off x="3246" y="2404"/>
              <a:ext cx="42" cy="86"/>
            </a:xfrm>
            <a:prstGeom prst="line">
              <a:avLst/>
            </a:prstGeom>
            <a:ln w="9525" cap="flat" cmpd="sng">
              <a:solidFill>
                <a:schemeClr val="tx1"/>
              </a:solidFill>
              <a:prstDash val="solid"/>
              <a:headEnd type="none" w="med" len="med"/>
              <a:tailEnd type="triangle" w="sm" len="lg"/>
            </a:ln>
          </p:spPr>
        </p:sp>
        <p:graphicFrame>
          <p:nvGraphicFramePr>
            <p:cNvPr id="82960" name="Object 22"/>
            <p:cNvGraphicFramePr>
              <a:graphicFrameLocks noChangeAspect="1"/>
            </p:cNvGraphicFramePr>
            <p:nvPr/>
          </p:nvGraphicFramePr>
          <p:xfrm>
            <a:off x="3288" y="1796"/>
            <a:ext cx="318" cy="228"/>
          </p:xfrm>
          <a:graphic>
            <a:graphicData uri="http://schemas.openxmlformats.org/presentationml/2006/ole">
              <mc:AlternateContent xmlns:mc="http://schemas.openxmlformats.org/markup-compatibility/2006">
                <mc:Choice xmlns:v="urn:schemas-microsoft-com:vml" Requires="v">
                  <p:oleObj spid="_x0000_s3350" name="" r:id="rId9" imgW="215900" imgH="177800" progId="Equation.DSMT4">
                    <p:embed/>
                  </p:oleObj>
                </mc:Choice>
                <mc:Fallback>
                  <p:oleObj name="" r:id="rId9" imgW="215900" imgH="177800" progId="Equation.DSMT4">
                    <p:embed/>
                    <p:pic>
                      <p:nvPicPr>
                        <p:cNvPr id="0" name="图片 3349"/>
                        <p:cNvPicPr/>
                        <p:nvPr/>
                      </p:nvPicPr>
                      <p:blipFill>
                        <a:blip r:embed="rId10"/>
                        <a:stretch>
                          <a:fillRect/>
                        </a:stretch>
                      </p:blipFill>
                      <p:spPr>
                        <a:xfrm>
                          <a:off x="3288" y="1796"/>
                          <a:ext cx="318" cy="228"/>
                        </a:xfrm>
                        <a:prstGeom prst="rect">
                          <a:avLst/>
                        </a:prstGeom>
                        <a:noFill/>
                        <a:ln w="38100">
                          <a:noFill/>
                          <a:miter/>
                        </a:ln>
                      </p:spPr>
                    </p:pic>
                  </p:oleObj>
                </mc:Fallback>
              </mc:AlternateContent>
            </a:graphicData>
          </a:graphic>
        </p:graphicFrame>
        <p:graphicFrame>
          <p:nvGraphicFramePr>
            <p:cNvPr id="82961" name="Object 23"/>
            <p:cNvGraphicFramePr>
              <a:graphicFrameLocks noChangeAspect="1"/>
            </p:cNvGraphicFramePr>
            <p:nvPr/>
          </p:nvGraphicFramePr>
          <p:xfrm>
            <a:off x="4076" y="1929"/>
            <a:ext cx="448" cy="226"/>
          </p:xfrm>
          <a:graphic>
            <a:graphicData uri="http://schemas.openxmlformats.org/presentationml/2006/ole">
              <mc:AlternateContent xmlns:mc="http://schemas.openxmlformats.org/markup-compatibility/2006">
                <mc:Choice xmlns:v="urn:schemas-microsoft-com:vml" Requires="v">
                  <p:oleObj spid="_x0000_s3351" name="" r:id="rId11" imgW="325120" imgH="152400" progId="Equation.3">
                    <p:embed/>
                  </p:oleObj>
                </mc:Choice>
                <mc:Fallback>
                  <p:oleObj name="" r:id="rId11" imgW="325120" imgH="152400" progId="Equation.3">
                    <p:embed/>
                    <p:pic>
                      <p:nvPicPr>
                        <p:cNvPr id="0" name="图片 3350"/>
                        <p:cNvPicPr/>
                        <p:nvPr/>
                      </p:nvPicPr>
                      <p:blipFill>
                        <a:blip r:embed="rId12"/>
                        <a:stretch>
                          <a:fillRect/>
                        </a:stretch>
                      </p:blipFill>
                      <p:spPr>
                        <a:xfrm>
                          <a:off x="4076" y="1929"/>
                          <a:ext cx="448" cy="226"/>
                        </a:xfrm>
                        <a:prstGeom prst="rect">
                          <a:avLst/>
                        </a:prstGeom>
                        <a:noFill/>
                        <a:ln w="38100">
                          <a:noFill/>
                          <a:miter/>
                        </a:ln>
                      </p:spPr>
                    </p:pic>
                  </p:oleObj>
                </mc:Fallback>
              </mc:AlternateContent>
            </a:graphicData>
          </a:graphic>
        </p:graphicFrame>
        <p:graphicFrame>
          <p:nvGraphicFramePr>
            <p:cNvPr id="82962" name="Object 24"/>
            <p:cNvGraphicFramePr>
              <a:graphicFrameLocks noChangeAspect="1"/>
            </p:cNvGraphicFramePr>
            <p:nvPr/>
          </p:nvGraphicFramePr>
          <p:xfrm>
            <a:off x="4379" y="2706"/>
            <a:ext cx="237" cy="208"/>
          </p:xfrm>
          <a:graphic>
            <a:graphicData uri="http://schemas.openxmlformats.org/presentationml/2006/ole">
              <mc:AlternateContent xmlns:mc="http://schemas.openxmlformats.org/markup-compatibility/2006">
                <mc:Choice xmlns:v="urn:schemas-microsoft-com:vml" Requires="v">
                  <p:oleObj spid="_x0000_s3356" name="" r:id="rId13" imgW="215900" imgH="177800" progId="Equation.DSMT4">
                    <p:embed/>
                  </p:oleObj>
                </mc:Choice>
                <mc:Fallback>
                  <p:oleObj name="" r:id="rId13" imgW="215900" imgH="177800" progId="Equation.DSMT4">
                    <p:embed/>
                    <p:pic>
                      <p:nvPicPr>
                        <p:cNvPr id="0" name="图片 3355"/>
                        <p:cNvPicPr/>
                        <p:nvPr/>
                      </p:nvPicPr>
                      <p:blipFill>
                        <a:blip r:embed="rId14"/>
                        <a:stretch>
                          <a:fillRect/>
                        </a:stretch>
                      </p:blipFill>
                      <p:spPr>
                        <a:xfrm>
                          <a:off x="4379" y="2706"/>
                          <a:ext cx="237" cy="208"/>
                        </a:xfrm>
                        <a:prstGeom prst="rect">
                          <a:avLst/>
                        </a:prstGeom>
                        <a:noFill/>
                        <a:ln w="38100">
                          <a:noFill/>
                          <a:miter/>
                        </a:ln>
                      </p:spPr>
                    </p:pic>
                  </p:oleObj>
                </mc:Fallback>
              </mc:AlternateContent>
            </a:graphicData>
          </a:graphic>
        </p:graphicFrame>
        <p:graphicFrame>
          <p:nvGraphicFramePr>
            <p:cNvPr id="82963" name="Object 25"/>
            <p:cNvGraphicFramePr>
              <a:graphicFrameLocks noChangeAspect="1"/>
            </p:cNvGraphicFramePr>
            <p:nvPr/>
          </p:nvGraphicFramePr>
          <p:xfrm>
            <a:off x="3708" y="2184"/>
            <a:ext cx="398" cy="234"/>
          </p:xfrm>
          <a:graphic>
            <a:graphicData uri="http://schemas.openxmlformats.org/presentationml/2006/ole">
              <mc:AlternateContent xmlns:mc="http://schemas.openxmlformats.org/markup-compatibility/2006">
                <mc:Choice xmlns:v="urn:schemas-microsoft-com:vml" Requires="v">
                  <p:oleObj spid="_x0000_s3353" name="" r:id="rId15" imgW="314960" imgH="152400" progId="Equation.3">
                    <p:embed/>
                  </p:oleObj>
                </mc:Choice>
                <mc:Fallback>
                  <p:oleObj name="" r:id="rId15" imgW="314960" imgH="152400" progId="Equation.3">
                    <p:embed/>
                    <p:pic>
                      <p:nvPicPr>
                        <p:cNvPr id="0" name="图片 3352"/>
                        <p:cNvPicPr/>
                        <p:nvPr/>
                      </p:nvPicPr>
                      <p:blipFill>
                        <a:blip r:embed="rId16"/>
                        <a:stretch>
                          <a:fillRect/>
                        </a:stretch>
                      </p:blipFill>
                      <p:spPr>
                        <a:xfrm>
                          <a:off x="3708" y="2184"/>
                          <a:ext cx="398" cy="234"/>
                        </a:xfrm>
                        <a:prstGeom prst="rect">
                          <a:avLst/>
                        </a:prstGeom>
                        <a:noFill/>
                        <a:ln w="38100">
                          <a:noFill/>
                          <a:miter/>
                        </a:ln>
                      </p:spPr>
                    </p:pic>
                  </p:oleObj>
                </mc:Fallback>
              </mc:AlternateContent>
            </a:graphicData>
          </a:graphic>
        </p:graphicFrame>
        <p:graphicFrame>
          <p:nvGraphicFramePr>
            <p:cNvPr id="82964" name="Object 26"/>
            <p:cNvGraphicFramePr>
              <a:graphicFrameLocks noChangeAspect="1"/>
            </p:cNvGraphicFramePr>
            <p:nvPr/>
          </p:nvGraphicFramePr>
          <p:xfrm>
            <a:off x="4059" y="3067"/>
            <a:ext cx="357" cy="215"/>
          </p:xfrm>
          <a:graphic>
            <a:graphicData uri="http://schemas.openxmlformats.org/presentationml/2006/ole">
              <mc:AlternateContent xmlns:mc="http://schemas.openxmlformats.org/markup-compatibility/2006">
                <mc:Choice xmlns:v="urn:schemas-microsoft-com:vml" Requires="v">
                  <p:oleObj spid="_x0000_s3354" name="" r:id="rId17" imgW="215900" imgH="50800" progId="Equation.DSMT4">
                    <p:embed/>
                  </p:oleObj>
                </mc:Choice>
                <mc:Fallback>
                  <p:oleObj name="" r:id="rId17" imgW="215900" imgH="50800" progId="Equation.DSMT4">
                    <p:embed/>
                    <p:pic>
                      <p:nvPicPr>
                        <p:cNvPr id="0" name="图片 3353"/>
                        <p:cNvPicPr/>
                        <p:nvPr/>
                      </p:nvPicPr>
                      <p:blipFill>
                        <a:blip r:embed="rId18"/>
                        <a:stretch>
                          <a:fillRect/>
                        </a:stretch>
                      </p:blipFill>
                      <p:spPr>
                        <a:xfrm>
                          <a:off x="4059" y="3067"/>
                          <a:ext cx="357" cy="215"/>
                        </a:xfrm>
                        <a:prstGeom prst="rect">
                          <a:avLst/>
                        </a:prstGeom>
                        <a:noFill/>
                        <a:ln w="38100">
                          <a:noFill/>
                          <a:miter/>
                        </a:ln>
                      </p:spPr>
                    </p:pic>
                  </p:oleObj>
                </mc:Fallback>
              </mc:AlternateContent>
            </a:graphicData>
          </a:graphic>
        </p:graphicFrame>
        <p:sp>
          <p:nvSpPr>
            <p:cNvPr id="2" name="Rectangle 364"/>
            <p:cNvSpPr>
              <a:spLocks noChangeArrowheads="1"/>
            </p:cNvSpPr>
            <p:nvPr/>
          </p:nvSpPr>
          <p:spPr bwMode="auto">
            <a:xfrm>
              <a:off x="3246" y="3180"/>
              <a:ext cx="256" cy="231"/>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sz="1800" b="0" i="0" u="none" strike="noStrike" kern="1200" cap="none" spc="0" normalizeH="0" baseline="-2500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F</a:t>
              </a:r>
              <a:endParaRPr kumimoji="0" lang="en-US" sz="1800" b="0" i="0" u="none" strike="noStrike" kern="1200" cap="none" spc="0" normalizeH="0" baseline="-2500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82966" name="Line 365"/>
            <p:cNvSpPr/>
            <p:nvPr/>
          </p:nvSpPr>
          <p:spPr>
            <a:xfrm flipV="1">
              <a:off x="1950" y="1909"/>
              <a:ext cx="0" cy="1811"/>
            </a:xfrm>
            <a:prstGeom prst="line">
              <a:avLst/>
            </a:prstGeom>
            <a:ln w="9525" cap="flat" cmpd="sng">
              <a:solidFill>
                <a:schemeClr val="tx1"/>
              </a:solidFill>
              <a:prstDash val="solid"/>
              <a:headEnd type="none" w="med" len="med"/>
              <a:tailEnd type="triangle" w="sm" len="lg"/>
            </a:ln>
          </p:spPr>
        </p:sp>
        <p:sp>
          <p:nvSpPr>
            <p:cNvPr id="82967" name="Line 366"/>
            <p:cNvSpPr/>
            <p:nvPr/>
          </p:nvSpPr>
          <p:spPr>
            <a:xfrm>
              <a:off x="491" y="2442"/>
              <a:ext cx="2034" cy="0"/>
            </a:xfrm>
            <a:prstGeom prst="line">
              <a:avLst/>
            </a:prstGeom>
            <a:ln w="9525" cap="flat" cmpd="sng">
              <a:solidFill>
                <a:schemeClr val="tx1"/>
              </a:solidFill>
              <a:prstDash val="solid"/>
              <a:headEnd type="none" w="med" len="med"/>
              <a:tailEnd type="triangle" w="sm" len="lg"/>
            </a:ln>
          </p:spPr>
        </p:sp>
        <p:sp>
          <p:nvSpPr>
            <p:cNvPr id="82968" name="Freeform 367"/>
            <p:cNvSpPr/>
            <p:nvPr/>
          </p:nvSpPr>
          <p:spPr>
            <a:xfrm>
              <a:off x="892" y="2757"/>
              <a:ext cx="913" cy="683"/>
            </a:xfrm>
            <a:custGeom>
              <a:avLst/>
              <a:gdLst>
                <a:gd name="txL" fmla="*/ 0 w 1056"/>
                <a:gd name="txT" fmla="*/ 0 h 760"/>
                <a:gd name="txR" fmla="*/ 1056 w 1056"/>
                <a:gd name="txB" fmla="*/ 760 h 760"/>
              </a:gdLst>
              <a:ahLst/>
              <a:cxnLst>
                <a:cxn ang="0">
                  <a:pos x="3" y="4"/>
                </a:cxn>
                <a:cxn ang="0">
                  <a:pos x="3" y="4"/>
                </a:cxn>
                <a:cxn ang="0">
                  <a:pos x="3" y="4"/>
                </a:cxn>
                <a:cxn ang="0">
                  <a:pos x="3" y="4"/>
                </a:cxn>
                <a:cxn ang="0">
                  <a:pos x="3" y="4"/>
                </a:cxn>
                <a:cxn ang="0">
                  <a:pos x="3" y="4"/>
                </a:cxn>
                <a:cxn ang="0">
                  <a:pos x="3" y="4"/>
                </a:cxn>
                <a:cxn ang="0">
                  <a:pos x="3" y="4"/>
                </a:cxn>
                <a:cxn ang="0">
                  <a:pos x="3" y="4"/>
                </a:cxn>
              </a:cxnLst>
              <a:rect l="txL" t="txT" r="txR" b="txB"/>
              <a:pathLst>
                <a:path w="1056" h="760">
                  <a:moveTo>
                    <a:pt x="208" y="208"/>
                  </a:moveTo>
                  <a:cubicBezTo>
                    <a:pt x="304" y="128"/>
                    <a:pt x="464" y="32"/>
                    <a:pt x="592" y="16"/>
                  </a:cubicBezTo>
                  <a:cubicBezTo>
                    <a:pt x="720" y="0"/>
                    <a:pt x="904" y="32"/>
                    <a:pt x="976" y="112"/>
                  </a:cubicBezTo>
                  <a:cubicBezTo>
                    <a:pt x="1048" y="192"/>
                    <a:pt x="1056" y="392"/>
                    <a:pt x="1024" y="496"/>
                  </a:cubicBezTo>
                  <a:cubicBezTo>
                    <a:pt x="992" y="600"/>
                    <a:pt x="880" y="712"/>
                    <a:pt x="784" y="736"/>
                  </a:cubicBezTo>
                  <a:cubicBezTo>
                    <a:pt x="688" y="760"/>
                    <a:pt x="528" y="656"/>
                    <a:pt x="448" y="640"/>
                  </a:cubicBezTo>
                  <a:cubicBezTo>
                    <a:pt x="368" y="624"/>
                    <a:pt x="376" y="664"/>
                    <a:pt x="304" y="640"/>
                  </a:cubicBezTo>
                  <a:cubicBezTo>
                    <a:pt x="232" y="616"/>
                    <a:pt x="32" y="568"/>
                    <a:pt x="16" y="496"/>
                  </a:cubicBezTo>
                  <a:cubicBezTo>
                    <a:pt x="0" y="424"/>
                    <a:pt x="112" y="288"/>
                    <a:pt x="208" y="208"/>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2969" name="Line 368"/>
            <p:cNvSpPr/>
            <p:nvPr/>
          </p:nvSpPr>
          <p:spPr>
            <a:xfrm flipH="1">
              <a:off x="1072" y="2901"/>
              <a:ext cx="42" cy="43"/>
            </a:xfrm>
            <a:prstGeom prst="line">
              <a:avLst/>
            </a:prstGeom>
            <a:ln w="9525" cap="flat" cmpd="sng">
              <a:solidFill>
                <a:schemeClr val="tx1"/>
              </a:solidFill>
              <a:prstDash val="solid"/>
              <a:headEnd type="oval" w="sm" len="sm"/>
              <a:tailEnd type="none" w="med" len="med"/>
            </a:ln>
          </p:spPr>
        </p:sp>
        <p:sp>
          <p:nvSpPr>
            <p:cNvPr id="82970" name="Line 369"/>
            <p:cNvSpPr/>
            <p:nvPr/>
          </p:nvSpPr>
          <p:spPr>
            <a:xfrm flipH="1">
              <a:off x="1114" y="2168"/>
              <a:ext cx="498" cy="733"/>
            </a:xfrm>
            <a:prstGeom prst="line">
              <a:avLst/>
            </a:prstGeom>
            <a:ln w="9525" cap="flat" cmpd="sng">
              <a:solidFill>
                <a:schemeClr val="tx1"/>
              </a:solidFill>
              <a:prstDash val="solid"/>
              <a:headEnd type="none" w="med" len="med"/>
              <a:tailEnd type="triangle" w="sm" len="lg"/>
            </a:ln>
          </p:spPr>
        </p:sp>
        <p:sp>
          <p:nvSpPr>
            <p:cNvPr id="82971" name="Line 370"/>
            <p:cNvSpPr/>
            <p:nvPr/>
          </p:nvSpPr>
          <p:spPr>
            <a:xfrm flipH="1">
              <a:off x="1156" y="2427"/>
              <a:ext cx="788" cy="431"/>
            </a:xfrm>
            <a:prstGeom prst="line">
              <a:avLst/>
            </a:prstGeom>
            <a:ln w="9525" cap="flat" cmpd="sng">
              <a:solidFill>
                <a:schemeClr val="tx1"/>
              </a:solidFill>
              <a:prstDash val="solid"/>
              <a:headEnd type="none" w="med" len="med"/>
              <a:tailEnd type="triangle" w="sm" len="lg"/>
            </a:ln>
          </p:spPr>
        </p:sp>
        <p:sp>
          <p:nvSpPr>
            <p:cNvPr id="82972" name="Line 371"/>
            <p:cNvSpPr/>
            <p:nvPr/>
          </p:nvSpPr>
          <p:spPr>
            <a:xfrm>
              <a:off x="1114" y="2470"/>
              <a:ext cx="0" cy="388"/>
            </a:xfrm>
            <a:prstGeom prst="line">
              <a:avLst/>
            </a:prstGeom>
            <a:ln w="9525" cap="flat" cmpd="sng">
              <a:solidFill>
                <a:schemeClr val="tx1"/>
              </a:solidFill>
              <a:prstDash val="solid"/>
              <a:headEnd type="none" w="med" len="med"/>
              <a:tailEnd type="triangle" w="sm" len="lg"/>
            </a:ln>
          </p:spPr>
        </p:sp>
        <p:sp>
          <p:nvSpPr>
            <p:cNvPr id="82973" name="Line 372"/>
            <p:cNvSpPr/>
            <p:nvPr/>
          </p:nvSpPr>
          <p:spPr>
            <a:xfrm>
              <a:off x="782" y="2427"/>
              <a:ext cx="332" cy="431"/>
            </a:xfrm>
            <a:prstGeom prst="line">
              <a:avLst/>
            </a:prstGeom>
            <a:ln w="9525" cap="flat" cmpd="sng">
              <a:solidFill>
                <a:schemeClr val="tx1"/>
              </a:solidFill>
              <a:prstDash val="solid"/>
              <a:headEnd type="none" w="med" len="med"/>
              <a:tailEnd type="triangle" w="sm" len="lg"/>
            </a:ln>
          </p:spPr>
        </p:sp>
        <p:sp>
          <p:nvSpPr>
            <p:cNvPr id="82974" name="Line 373"/>
            <p:cNvSpPr/>
            <p:nvPr/>
          </p:nvSpPr>
          <p:spPr>
            <a:xfrm>
              <a:off x="616" y="2427"/>
              <a:ext cx="540" cy="431"/>
            </a:xfrm>
            <a:prstGeom prst="line">
              <a:avLst/>
            </a:prstGeom>
            <a:ln w="9525" cap="flat" cmpd="sng">
              <a:solidFill>
                <a:schemeClr val="tx1"/>
              </a:solidFill>
              <a:prstDash val="solid"/>
              <a:headEnd type="none" w="med" len="med"/>
              <a:tailEnd type="triangle" w="sm" len="lg"/>
            </a:ln>
          </p:spPr>
        </p:sp>
        <p:sp>
          <p:nvSpPr>
            <p:cNvPr id="82975" name="Line 374"/>
            <p:cNvSpPr/>
            <p:nvPr/>
          </p:nvSpPr>
          <p:spPr>
            <a:xfrm>
              <a:off x="1612" y="2168"/>
              <a:ext cx="0" cy="0"/>
            </a:xfrm>
            <a:prstGeom prst="line">
              <a:avLst/>
            </a:prstGeom>
            <a:ln w="9525" cap="flat" cmpd="sng">
              <a:solidFill>
                <a:schemeClr val="tx1"/>
              </a:solidFill>
              <a:prstDash val="solid"/>
              <a:headEnd type="oval" w="sm" len="sm"/>
              <a:tailEnd type="none" w="med" len="med"/>
            </a:ln>
          </p:spPr>
        </p:sp>
        <p:sp>
          <p:nvSpPr>
            <p:cNvPr id="82976" name="Line 375"/>
            <p:cNvSpPr/>
            <p:nvPr/>
          </p:nvSpPr>
          <p:spPr>
            <a:xfrm>
              <a:off x="615" y="2426"/>
              <a:ext cx="0" cy="0"/>
            </a:xfrm>
            <a:prstGeom prst="line">
              <a:avLst/>
            </a:prstGeom>
            <a:ln w="9525" cap="flat" cmpd="sng">
              <a:solidFill>
                <a:schemeClr val="tx1"/>
              </a:solidFill>
              <a:prstDash val="solid"/>
              <a:headEnd type="none" w="med" len="med"/>
              <a:tailEnd type="oval" w="med" len="sm"/>
            </a:ln>
          </p:spPr>
        </p:sp>
        <p:sp>
          <p:nvSpPr>
            <p:cNvPr id="82977" name="Line 376"/>
            <p:cNvSpPr/>
            <p:nvPr/>
          </p:nvSpPr>
          <p:spPr>
            <a:xfrm>
              <a:off x="1113" y="2426"/>
              <a:ext cx="0" cy="0"/>
            </a:xfrm>
            <a:prstGeom prst="line">
              <a:avLst/>
            </a:prstGeom>
            <a:ln w="9525" cap="flat" cmpd="sng">
              <a:solidFill>
                <a:schemeClr val="tx1"/>
              </a:solidFill>
              <a:prstDash val="solid"/>
              <a:headEnd type="none" w="med" len="med"/>
              <a:tailEnd type="oval" w="med" len="sm"/>
            </a:ln>
          </p:spPr>
        </p:sp>
        <p:sp>
          <p:nvSpPr>
            <p:cNvPr id="82978" name="Line 377"/>
            <p:cNvSpPr/>
            <p:nvPr/>
          </p:nvSpPr>
          <p:spPr>
            <a:xfrm>
              <a:off x="1944" y="2426"/>
              <a:ext cx="0" cy="0"/>
            </a:xfrm>
            <a:prstGeom prst="line">
              <a:avLst/>
            </a:prstGeom>
            <a:ln w="9525" cap="flat" cmpd="sng">
              <a:solidFill>
                <a:schemeClr val="tx1"/>
              </a:solidFill>
              <a:prstDash val="solid"/>
              <a:headEnd type="none" w="med" len="med"/>
              <a:tailEnd type="oval" w="med" len="sm"/>
            </a:ln>
          </p:spPr>
        </p:sp>
        <p:sp>
          <p:nvSpPr>
            <p:cNvPr id="82979" name="Line 378"/>
            <p:cNvSpPr/>
            <p:nvPr/>
          </p:nvSpPr>
          <p:spPr>
            <a:xfrm>
              <a:off x="781" y="2426"/>
              <a:ext cx="0" cy="0"/>
            </a:xfrm>
            <a:prstGeom prst="line">
              <a:avLst/>
            </a:prstGeom>
            <a:ln w="9525" cap="flat" cmpd="sng">
              <a:solidFill>
                <a:schemeClr val="tx1"/>
              </a:solidFill>
              <a:prstDash val="solid"/>
              <a:headEnd type="none" w="med" len="med"/>
              <a:tailEnd type="oval" w="med" len="sm"/>
            </a:ln>
          </p:spPr>
        </p:sp>
        <p:graphicFrame>
          <p:nvGraphicFramePr>
            <p:cNvPr id="82980" name="Object 42"/>
            <p:cNvGraphicFramePr>
              <a:graphicFrameLocks noChangeAspect="1"/>
            </p:cNvGraphicFramePr>
            <p:nvPr/>
          </p:nvGraphicFramePr>
          <p:xfrm>
            <a:off x="1551" y="1979"/>
            <a:ext cx="240" cy="251"/>
          </p:xfrm>
          <a:graphic>
            <a:graphicData uri="http://schemas.openxmlformats.org/presentationml/2006/ole">
              <mc:AlternateContent xmlns:mc="http://schemas.openxmlformats.org/markup-compatibility/2006">
                <mc:Choice xmlns:v="urn:schemas-microsoft-com:vml" Requires="v">
                  <p:oleObj spid="_x0000_s3361" name="" r:id="rId19" imgW="114300" imgH="101600" progId="Equation.DSMT4">
                    <p:embed/>
                  </p:oleObj>
                </mc:Choice>
                <mc:Fallback>
                  <p:oleObj name="" r:id="rId19" imgW="114300" imgH="101600" progId="Equation.DSMT4">
                    <p:embed/>
                    <p:pic>
                      <p:nvPicPr>
                        <p:cNvPr id="0" name="图片 3360"/>
                        <p:cNvPicPr/>
                        <p:nvPr/>
                      </p:nvPicPr>
                      <p:blipFill>
                        <a:blip r:embed="rId20"/>
                        <a:stretch>
                          <a:fillRect/>
                        </a:stretch>
                      </p:blipFill>
                      <p:spPr>
                        <a:xfrm>
                          <a:off x="1551" y="1979"/>
                          <a:ext cx="240" cy="251"/>
                        </a:xfrm>
                        <a:prstGeom prst="rect">
                          <a:avLst/>
                        </a:prstGeom>
                        <a:noFill/>
                        <a:ln w="38100">
                          <a:noFill/>
                          <a:miter/>
                        </a:ln>
                      </p:spPr>
                    </p:pic>
                  </p:oleObj>
                </mc:Fallback>
              </mc:AlternateContent>
            </a:graphicData>
          </a:graphic>
        </p:graphicFrame>
        <p:graphicFrame>
          <p:nvGraphicFramePr>
            <p:cNvPr id="82981" name="Object 43"/>
            <p:cNvGraphicFramePr>
              <a:graphicFrameLocks noChangeAspect="1"/>
            </p:cNvGraphicFramePr>
            <p:nvPr/>
          </p:nvGraphicFramePr>
          <p:xfrm>
            <a:off x="1985" y="1808"/>
            <a:ext cx="331" cy="272"/>
          </p:xfrm>
          <a:graphic>
            <a:graphicData uri="http://schemas.openxmlformats.org/presentationml/2006/ole">
              <mc:AlternateContent xmlns:mc="http://schemas.openxmlformats.org/markup-compatibility/2006">
                <mc:Choice xmlns:v="urn:schemas-microsoft-com:vml" Requires="v">
                  <p:oleObj spid="_x0000_s3368" name="" r:id="rId21" imgW="172720" imgH="121920" progId="Equation.3">
                    <p:embed/>
                  </p:oleObj>
                </mc:Choice>
                <mc:Fallback>
                  <p:oleObj name="" r:id="rId21" imgW="172720" imgH="121920" progId="Equation.3">
                    <p:embed/>
                    <p:pic>
                      <p:nvPicPr>
                        <p:cNvPr id="0" name="图片 3367"/>
                        <p:cNvPicPr/>
                        <p:nvPr/>
                      </p:nvPicPr>
                      <p:blipFill>
                        <a:blip r:embed="rId22"/>
                        <a:stretch>
                          <a:fillRect/>
                        </a:stretch>
                      </p:blipFill>
                      <p:spPr>
                        <a:xfrm>
                          <a:off x="1985" y="1808"/>
                          <a:ext cx="331" cy="272"/>
                        </a:xfrm>
                        <a:prstGeom prst="rect">
                          <a:avLst/>
                        </a:prstGeom>
                        <a:noFill/>
                        <a:ln w="38100">
                          <a:noFill/>
                          <a:miter/>
                        </a:ln>
                      </p:spPr>
                    </p:pic>
                  </p:oleObj>
                </mc:Fallback>
              </mc:AlternateContent>
            </a:graphicData>
          </a:graphic>
        </p:graphicFrame>
        <p:graphicFrame>
          <p:nvGraphicFramePr>
            <p:cNvPr id="82982" name="Object 44"/>
            <p:cNvGraphicFramePr>
              <a:graphicFrameLocks noChangeAspect="1"/>
            </p:cNvGraphicFramePr>
            <p:nvPr/>
          </p:nvGraphicFramePr>
          <p:xfrm>
            <a:off x="1836" y="2218"/>
            <a:ext cx="273" cy="304"/>
          </p:xfrm>
          <a:graphic>
            <a:graphicData uri="http://schemas.openxmlformats.org/presentationml/2006/ole">
              <mc:AlternateContent xmlns:mc="http://schemas.openxmlformats.org/markup-compatibility/2006">
                <mc:Choice xmlns:v="urn:schemas-microsoft-com:vml" Requires="v">
                  <p:oleObj spid="_x0000_s3362" name="" r:id="rId23" imgW="114300" imgH="101600" progId="Equation.DSMT4">
                    <p:embed/>
                  </p:oleObj>
                </mc:Choice>
                <mc:Fallback>
                  <p:oleObj name="" r:id="rId23" imgW="114300" imgH="101600" progId="Equation.DSMT4">
                    <p:embed/>
                    <p:pic>
                      <p:nvPicPr>
                        <p:cNvPr id="0" name="图片 3361"/>
                        <p:cNvPicPr/>
                        <p:nvPr/>
                      </p:nvPicPr>
                      <p:blipFill>
                        <a:blip r:embed="rId24"/>
                        <a:stretch>
                          <a:fillRect/>
                        </a:stretch>
                      </p:blipFill>
                      <p:spPr>
                        <a:xfrm>
                          <a:off x="1836" y="2218"/>
                          <a:ext cx="273" cy="304"/>
                        </a:xfrm>
                        <a:prstGeom prst="rect">
                          <a:avLst/>
                        </a:prstGeom>
                        <a:noFill/>
                        <a:ln w="38100">
                          <a:noFill/>
                          <a:miter/>
                        </a:ln>
                      </p:spPr>
                    </p:pic>
                  </p:oleObj>
                </mc:Fallback>
              </mc:AlternateContent>
            </a:graphicData>
          </a:graphic>
        </p:graphicFrame>
        <p:graphicFrame>
          <p:nvGraphicFramePr>
            <p:cNvPr id="82983" name="Object 45"/>
            <p:cNvGraphicFramePr>
              <a:graphicFrameLocks noChangeAspect="1"/>
            </p:cNvGraphicFramePr>
            <p:nvPr/>
          </p:nvGraphicFramePr>
          <p:xfrm>
            <a:off x="1420" y="2526"/>
            <a:ext cx="371" cy="233"/>
          </p:xfrm>
          <a:graphic>
            <a:graphicData uri="http://schemas.openxmlformats.org/presentationml/2006/ole">
              <mc:AlternateContent xmlns:mc="http://schemas.openxmlformats.org/markup-compatibility/2006">
                <mc:Choice xmlns:v="urn:schemas-microsoft-com:vml" Requires="v">
                  <p:oleObj spid="_x0000_s3364" name="" r:id="rId25" imgW="266700" imgH="101600" progId="Equation.DSMT4">
                    <p:embed/>
                  </p:oleObj>
                </mc:Choice>
                <mc:Fallback>
                  <p:oleObj name="" r:id="rId25" imgW="266700" imgH="101600" progId="Equation.DSMT4">
                    <p:embed/>
                    <p:pic>
                      <p:nvPicPr>
                        <p:cNvPr id="0" name="图片 3363"/>
                        <p:cNvPicPr/>
                        <p:nvPr/>
                      </p:nvPicPr>
                      <p:blipFill>
                        <a:blip r:embed="rId26"/>
                        <a:stretch>
                          <a:fillRect/>
                        </a:stretch>
                      </p:blipFill>
                      <p:spPr>
                        <a:xfrm>
                          <a:off x="1420" y="2526"/>
                          <a:ext cx="371" cy="233"/>
                        </a:xfrm>
                        <a:prstGeom prst="rect">
                          <a:avLst/>
                        </a:prstGeom>
                        <a:noFill/>
                        <a:ln w="38100">
                          <a:noFill/>
                          <a:miter/>
                        </a:ln>
                      </p:spPr>
                    </p:pic>
                  </p:oleObj>
                </mc:Fallback>
              </mc:AlternateContent>
            </a:graphicData>
          </a:graphic>
        </p:graphicFrame>
        <p:sp>
          <p:nvSpPr>
            <p:cNvPr id="82984" name="Line 383"/>
            <p:cNvSpPr/>
            <p:nvPr/>
          </p:nvSpPr>
          <p:spPr>
            <a:xfrm>
              <a:off x="1612" y="3159"/>
              <a:ext cx="0" cy="0"/>
            </a:xfrm>
            <a:prstGeom prst="line">
              <a:avLst/>
            </a:prstGeom>
            <a:ln w="9525" cap="flat" cmpd="sng">
              <a:solidFill>
                <a:schemeClr val="tx1"/>
              </a:solidFill>
              <a:prstDash val="solid"/>
              <a:headEnd type="none" w="med" len="med"/>
              <a:tailEnd type="oval" w="med" len="sm"/>
            </a:ln>
          </p:spPr>
        </p:sp>
        <p:graphicFrame>
          <p:nvGraphicFramePr>
            <p:cNvPr id="82985" name="Object 47"/>
            <p:cNvGraphicFramePr>
              <a:graphicFrameLocks noChangeAspect="1"/>
            </p:cNvGraphicFramePr>
            <p:nvPr/>
          </p:nvGraphicFramePr>
          <p:xfrm>
            <a:off x="975" y="2160"/>
            <a:ext cx="272" cy="292"/>
          </p:xfrm>
          <a:graphic>
            <a:graphicData uri="http://schemas.openxmlformats.org/presentationml/2006/ole">
              <mc:AlternateContent xmlns:mc="http://schemas.openxmlformats.org/markup-compatibility/2006">
                <mc:Choice xmlns:v="urn:schemas-microsoft-com:vml" Requires="v">
                  <p:oleObj spid="_x0000_s3369" name="" r:id="rId27" imgW="127000" imgH="101600" progId="Equation.DSMT4">
                    <p:embed/>
                  </p:oleObj>
                </mc:Choice>
                <mc:Fallback>
                  <p:oleObj name="" r:id="rId27" imgW="127000" imgH="101600" progId="Equation.DSMT4">
                    <p:embed/>
                    <p:pic>
                      <p:nvPicPr>
                        <p:cNvPr id="0" name="图片 3368"/>
                        <p:cNvPicPr/>
                        <p:nvPr/>
                      </p:nvPicPr>
                      <p:blipFill>
                        <a:blip r:embed="rId28"/>
                        <a:stretch>
                          <a:fillRect/>
                        </a:stretch>
                      </p:blipFill>
                      <p:spPr>
                        <a:xfrm>
                          <a:off x="975" y="2160"/>
                          <a:ext cx="272" cy="292"/>
                        </a:xfrm>
                        <a:prstGeom prst="rect">
                          <a:avLst/>
                        </a:prstGeom>
                        <a:noFill/>
                        <a:ln w="38100">
                          <a:noFill/>
                          <a:miter/>
                        </a:ln>
                      </p:spPr>
                    </p:pic>
                  </p:oleObj>
                </mc:Fallback>
              </mc:AlternateContent>
            </a:graphicData>
          </a:graphic>
        </p:graphicFrame>
        <p:graphicFrame>
          <p:nvGraphicFramePr>
            <p:cNvPr id="82986" name="Object 48"/>
            <p:cNvGraphicFramePr>
              <a:graphicFrameLocks noChangeAspect="1"/>
            </p:cNvGraphicFramePr>
            <p:nvPr/>
          </p:nvGraphicFramePr>
          <p:xfrm>
            <a:off x="1338" y="2115"/>
            <a:ext cx="469" cy="385"/>
          </p:xfrm>
          <a:graphic>
            <a:graphicData uri="http://schemas.openxmlformats.org/presentationml/2006/ole">
              <mc:AlternateContent xmlns:mc="http://schemas.openxmlformats.org/markup-compatibility/2006">
                <mc:Choice xmlns:v="urn:schemas-microsoft-com:vml" Requires="v">
                  <p:oleObj spid="_x0000_s3365" name="" r:id="rId29" imgW="228600" imgH="101600" progId="Equation.DSMT4">
                    <p:embed/>
                  </p:oleObj>
                </mc:Choice>
                <mc:Fallback>
                  <p:oleObj name="" r:id="rId29" imgW="228600" imgH="101600" progId="Equation.DSMT4">
                    <p:embed/>
                    <p:pic>
                      <p:nvPicPr>
                        <p:cNvPr id="0" name="图片 3364"/>
                        <p:cNvPicPr/>
                        <p:nvPr/>
                      </p:nvPicPr>
                      <p:blipFill>
                        <a:blip r:embed="rId30"/>
                        <a:stretch>
                          <a:fillRect/>
                        </a:stretch>
                      </p:blipFill>
                      <p:spPr>
                        <a:xfrm>
                          <a:off x="1338" y="2115"/>
                          <a:ext cx="469" cy="385"/>
                        </a:xfrm>
                        <a:prstGeom prst="rect">
                          <a:avLst/>
                        </a:prstGeom>
                        <a:noFill/>
                        <a:ln w="38100">
                          <a:noFill/>
                          <a:miter/>
                        </a:ln>
                      </p:spPr>
                    </p:pic>
                  </p:oleObj>
                </mc:Fallback>
              </mc:AlternateContent>
            </a:graphicData>
          </a:graphic>
        </p:graphicFrame>
        <p:graphicFrame>
          <p:nvGraphicFramePr>
            <p:cNvPr id="82987" name="Object 49"/>
            <p:cNvGraphicFramePr>
              <a:graphicFrameLocks noChangeAspect="1"/>
            </p:cNvGraphicFramePr>
            <p:nvPr/>
          </p:nvGraphicFramePr>
          <p:xfrm>
            <a:off x="962" y="2466"/>
            <a:ext cx="330" cy="336"/>
          </p:xfrm>
          <a:graphic>
            <a:graphicData uri="http://schemas.openxmlformats.org/presentationml/2006/ole">
              <mc:AlternateContent xmlns:mc="http://schemas.openxmlformats.org/markup-compatibility/2006">
                <mc:Choice xmlns:v="urn:schemas-microsoft-com:vml" Requires="v">
                  <p:oleObj spid="_x0000_s3363" name="" r:id="rId31" imgW="266700" imgH="101600" progId="Equation.DSMT4">
                    <p:embed/>
                  </p:oleObj>
                </mc:Choice>
                <mc:Fallback>
                  <p:oleObj name="" r:id="rId31" imgW="266700" imgH="101600" progId="Equation.DSMT4">
                    <p:embed/>
                    <p:pic>
                      <p:nvPicPr>
                        <p:cNvPr id="0" name="图片 3362"/>
                        <p:cNvPicPr/>
                        <p:nvPr/>
                      </p:nvPicPr>
                      <p:blipFill>
                        <a:blip r:embed="rId32"/>
                        <a:stretch>
                          <a:fillRect/>
                        </a:stretch>
                      </p:blipFill>
                      <p:spPr>
                        <a:xfrm>
                          <a:off x="962" y="2466"/>
                          <a:ext cx="330" cy="336"/>
                        </a:xfrm>
                        <a:prstGeom prst="rect">
                          <a:avLst/>
                        </a:prstGeom>
                        <a:noFill/>
                        <a:ln w="38100">
                          <a:noFill/>
                          <a:miter/>
                        </a:ln>
                      </p:spPr>
                    </p:pic>
                  </p:oleObj>
                </mc:Fallback>
              </mc:AlternateContent>
            </a:graphicData>
          </a:graphic>
        </p:graphicFrame>
        <p:graphicFrame>
          <p:nvGraphicFramePr>
            <p:cNvPr id="82988" name="Object 50"/>
            <p:cNvGraphicFramePr/>
            <p:nvPr/>
          </p:nvGraphicFramePr>
          <p:xfrm>
            <a:off x="678" y="2346"/>
            <a:ext cx="388" cy="313"/>
          </p:xfrm>
          <a:graphic>
            <a:graphicData uri="http://schemas.openxmlformats.org/presentationml/2006/ole">
              <mc:AlternateContent xmlns:mc="http://schemas.openxmlformats.org/markup-compatibility/2006">
                <mc:Choice xmlns:v="urn:schemas-microsoft-com:vml" Requires="v">
                  <p:oleObj spid="_x0000_s3367" name="" r:id="rId33" imgW="266700" imgH="101600" progId="Equation.DSMT4">
                    <p:embed/>
                  </p:oleObj>
                </mc:Choice>
                <mc:Fallback>
                  <p:oleObj name="" r:id="rId33" imgW="266700" imgH="101600" progId="Equation.DSMT4">
                    <p:embed/>
                    <p:pic>
                      <p:nvPicPr>
                        <p:cNvPr id="0" name="图片 3366"/>
                        <p:cNvPicPr/>
                        <p:nvPr/>
                      </p:nvPicPr>
                      <p:blipFill>
                        <a:blip r:embed="rId34"/>
                        <a:stretch>
                          <a:fillRect/>
                        </a:stretch>
                      </p:blipFill>
                      <p:spPr>
                        <a:xfrm>
                          <a:off x="678" y="2346"/>
                          <a:ext cx="388" cy="313"/>
                        </a:xfrm>
                        <a:prstGeom prst="rect">
                          <a:avLst/>
                        </a:prstGeom>
                        <a:noFill/>
                        <a:ln w="38100">
                          <a:noFill/>
                          <a:miter/>
                        </a:ln>
                      </p:spPr>
                    </p:pic>
                  </p:oleObj>
                </mc:Fallback>
              </mc:AlternateContent>
            </a:graphicData>
          </a:graphic>
        </p:graphicFrame>
        <p:graphicFrame>
          <p:nvGraphicFramePr>
            <p:cNvPr id="82989" name="Object 51"/>
            <p:cNvGraphicFramePr>
              <a:graphicFrameLocks noChangeAspect="1"/>
            </p:cNvGraphicFramePr>
            <p:nvPr/>
          </p:nvGraphicFramePr>
          <p:xfrm>
            <a:off x="616" y="2160"/>
            <a:ext cx="276" cy="290"/>
          </p:xfrm>
          <a:graphic>
            <a:graphicData uri="http://schemas.openxmlformats.org/presentationml/2006/ole">
              <mc:AlternateContent xmlns:mc="http://schemas.openxmlformats.org/markup-compatibility/2006">
                <mc:Choice xmlns:v="urn:schemas-microsoft-com:vml" Requires="v">
                  <p:oleObj spid="_x0000_s3366" name="" r:id="rId35" imgW="127000" imgH="101600" progId="Equation.DSMT4">
                    <p:embed/>
                  </p:oleObj>
                </mc:Choice>
                <mc:Fallback>
                  <p:oleObj name="" r:id="rId35" imgW="127000" imgH="101600" progId="Equation.DSMT4">
                    <p:embed/>
                    <p:pic>
                      <p:nvPicPr>
                        <p:cNvPr id="0" name="图片 3365"/>
                        <p:cNvPicPr/>
                        <p:nvPr/>
                      </p:nvPicPr>
                      <p:blipFill>
                        <a:blip r:embed="rId36"/>
                        <a:stretch>
                          <a:fillRect/>
                        </a:stretch>
                      </p:blipFill>
                      <p:spPr>
                        <a:xfrm>
                          <a:off x="616" y="2160"/>
                          <a:ext cx="276" cy="290"/>
                        </a:xfrm>
                        <a:prstGeom prst="rect">
                          <a:avLst/>
                        </a:prstGeom>
                        <a:noFill/>
                        <a:ln w="38100">
                          <a:noFill/>
                          <a:miter/>
                        </a:ln>
                      </p:spPr>
                    </p:pic>
                  </p:oleObj>
                </mc:Fallback>
              </mc:AlternateContent>
            </a:graphicData>
          </a:graphic>
        </p:graphicFrame>
        <p:graphicFrame>
          <p:nvGraphicFramePr>
            <p:cNvPr id="82990" name="Object 52"/>
            <p:cNvGraphicFramePr>
              <a:graphicFrameLocks noChangeAspect="1"/>
            </p:cNvGraphicFramePr>
            <p:nvPr/>
          </p:nvGraphicFramePr>
          <p:xfrm>
            <a:off x="385" y="2160"/>
            <a:ext cx="278" cy="318"/>
          </p:xfrm>
          <a:graphic>
            <a:graphicData uri="http://schemas.openxmlformats.org/presentationml/2006/ole">
              <mc:AlternateContent xmlns:mc="http://schemas.openxmlformats.org/markup-compatibility/2006">
                <mc:Choice xmlns:v="urn:schemas-microsoft-com:vml" Requires="v">
                  <p:oleObj spid="_x0000_s3374" name="" r:id="rId37" imgW="101600" imgH="101600" progId="Equation.DSMT4">
                    <p:embed/>
                  </p:oleObj>
                </mc:Choice>
                <mc:Fallback>
                  <p:oleObj name="" r:id="rId37" imgW="101600" imgH="101600" progId="Equation.DSMT4">
                    <p:embed/>
                    <p:pic>
                      <p:nvPicPr>
                        <p:cNvPr id="0" name="图片 3373"/>
                        <p:cNvPicPr/>
                        <p:nvPr/>
                      </p:nvPicPr>
                      <p:blipFill>
                        <a:blip r:embed="rId38"/>
                        <a:stretch>
                          <a:fillRect/>
                        </a:stretch>
                      </p:blipFill>
                      <p:spPr>
                        <a:xfrm>
                          <a:off x="385" y="2160"/>
                          <a:ext cx="278" cy="318"/>
                        </a:xfrm>
                        <a:prstGeom prst="rect">
                          <a:avLst/>
                        </a:prstGeom>
                        <a:noFill/>
                        <a:ln w="38100">
                          <a:noFill/>
                          <a:miter/>
                        </a:ln>
                      </p:spPr>
                    </p:pic>
                  </p:oleObj>
                </mc:Fallback>
              </mc:AlternateContent>
            </a:graphicData>
          </a:graphic>
        </p:graphicFrame>
        <p:graphicFrame>
          <p:nvGraphicFramePr>
            <p:cNvPr id="82991" name="Object 53"/>
            <p:cNvGraphicFramePr>
              <a:graphicFrameLocks noChangeAspect="1"/>
            </p:cNvGraphicFramePr>
            <p:nvPr/>
          </p:nvGraphicFramePr>
          <p:xfrm>
            <a:off x="295" y="2478"/>
            <a:ext cx="420" cy="327"/>
          </p:xfrm>
          <a:graphic>
            <a:graphicData uri="http://schemas.openxmlformats.org/presentationml/2006/ole">
              <mc:AlternateContent xmlns:mc="http://schemas.openxmlformats.org/markup-compatibility/2006">
                <mc:Choice xmlns:v="urn:schemas-microsoft-com:vml" Requires="v">
                  <p:oleObj spid="_x0000_s3370" name="" r:id="rId39" imgW="254000" imgH="101600" progId="Equation.DSMT4">
                    <p:embed/>
                  </p:oleObj>
                </mc:Choice>
                <mc:Fallback>
                  <p:oleObj name="" r:id="rId39" imgW="254000" imgH="101600" progId="Equation.DSMT4">
                    <p:embed/>
                    <p:pic>
                      <p:nvPicPr>
                        <p:cNvPr id="0" name="图片 3369"/>
                        <p:cNvPicPr/>
                        <p:nvPr/>
                      </p:nvPicPr>
                      <p:blipFill>
                        <a:blip r:embed="rId40"/>
                        <a:stretch>
                          <a:fillRect/>
                        </a:stretch>
                      </p:blipFill>
                      <p:spPr>
                        <a:xfrm>
                          <a:off x="295" y="2478"/>
                          <a:ext cx="420" cy="327"/>
                        </a:xfrm>
                        <a:prstGeom prst="rect">
                          <a:avLst/>
                        </a:prstGeom>
                        <a:noFill/>
                        <a:ln w="38100">
                          <a:noFill/>
                          <a:miter/>
                        </a:ln>
                      </p:spPr>
                    </p:pic>
                  </p:oleObj>
                </mc:Fallback>
              </mc:AlternateContent>
            </a:graphicData>
          </a:graphic>
        </p:graphicFrame>
        <p:sp>
          <p:nvSpPr>
            <p:cNvPr id="82992" name="Line 391"/>
            <p:cNvSpPr/>
            <p:nvPr/>
          </p:nvSpPr>
          <p:spPr>
            <a:xfrm flipH="1" flipV="1">
              <a:off x="1155" y="2901"/>
              <a:ext cx="457" cy="258"/>
            </a:xfrm>
            <a:prstGeom prst="line">
              <a:avLst/>
            </a:prstGeom>
            <a:ln w="9525" cap="flat" cmpd="sng">
              <a:solidFill>
                <a:schemeClr val="tx1"/>
              </a:solidFill>
              <a:prstDash val="solid"/>
              <a:headEnd type="none" w="med" len="med"/>
              <a:tailEnd type="triangle" w="sm" len="lg"/>
            </a:ln>
          </p:spPr>
        </p:sp>
        <p:graphicFrame>
          <p:nvGraphicFramePr>
            <p:cNvPr id="82993" name="Object 55"/>
            <p:cNvGraphicFramePr>
              <a:graphicFrameLocks noChangeAspect="1"/>
            </p:cNvGraphicFramePr>
            <p:nvPr/>
          </p:nvGraphicFramePr>
          <p:xfrm>
            <a:off x="1020" y="2808"/>
            <a:ext cx="233" cy="339"/>
          </p:xfrm>
          <a:graphic>
            <a:graphicData uri="http://schemas.openxmlformats.org/presentationml/2006/ole">
              <mc:AlternateContent xmlns:mc="http://schemas.openxmlformats.org/markup-compatibility/2006">
                <mc:Choice xmlns:v="urn:schemas-microsoft-com:vml" Requires="v">
                  <p:oleObj spid="_x0000_s3371" name="" r:id="rId41" imgW="81280" imgH="152400" progId="Equation.3">
                    <p:embed/>
                  </p:oleObj>
                </mc:Choice>
                <mc:Fallback>
                  <p:oleObj name="" r:id="rId41" imgW="81280" imgH="152400" progId="Equation.3">
                    <p:embed/>
                    <p:pic>
                      <p:nvPicPr>
                        <p:cNvPr id="0" name="图片 3370"/>
                        <p:cNvPicPr/>
                        <p:nvPr/>
                      </p:nvPicPr>
                      <p:blipFill>
                        <a:blip r:embed="rId42"/>
                        <a:stretch>
                          <a:fillRect/>
                        </a:stretch>
                      </p:blipFill>
                      <p:spPr>
                        <a:xfrm>
                          <a:off x="1020" y="2808"/>
                          <a:ext cx="233" cy="339"/>
                        </a:xfrm>
                        <a:prstGeom prst="rect">
                          <a:avLst/>
                        </a:prstGeom>
                        <a:noFill/>
                        <a:ln w="38100">
                          <a:noFill/>
                          <a:miter/>
                        </a:ln>
                      </p:spPr>
                    </p:pic>
                  </p:oleObj>
                </mc:Fallback>
              </mc:AlternateContent>
            </a:graphicData>
          </a:graphic>
        </p:graphicFrame>
        <p:graphicFrame>
          <p:nvGraphicFramePr>
            <p:cNvPr id="82994" name="Object 56"/>
            <p:cNvGraphicFramePr>
              <a:graphicFrameLocks noChangeAspect="1"/>
            </p:cNvGraphicFramePr>
            <p:nvPr/>
          </p:nvGraphicFramePr>
          <p:xfrm>
            <a:off x="1419" y="3113"/>
            <a:ext cx="315" cy="285"/>
          </p:xfrm>
          <a:graphic>
            <a:graphicData uri="http://schemas.openxmlformats.org/presentationml/2006/ole">
              <mc:AlternateContent xmlns:mc="http://schemas.openxmlformats.org/markup-compatibility/2006">
                <mc:Choice xmlns:v="urn:schemas-microsoft-com:vml" Requires="v">
                  <p:oleObj spid="_x0000_s3372" name="" r:id="rId43" imgW="114300" imgH="101600" progId="Equation.DSMT4">
                    <p:embed/>
                  </p:oleObj>
                </mc:Choice>
                <mc:Fallback>
                  <p:oleObj name="" r:id="rId43" imgW="114300" imgH="101600" progId="Equation.DSMT4">
                    <p:embed/>
                    <p:pic>
                      <p:nvPicPr>
                        <p:cNvPr id="0" name="图片 3371"/>
                        <p:cNvPicPr/>
                        <p:nvPr/>
                      </p:nvPicPr>
                      <p:blipFill>
                        <a:blip r:embed="rId44"/>
                        <a:stretch>
                          <a:fillRect/>
                        </a:stretch>
                      </p:blipFill>
                      <p:spPr>
                        <a:xfrm>
                          <a:off x="1419" y="3113"/>
                          <a:ext cx="315" cy="285"/>
                        </a:xfrm>
                        <a:prstGeom prst="rect">
                          <a:avLst/>
                        </a:prstGeom>
                        <a:noFill/>
                        <a:ln w="38100">
                          <a:noFill/>
                          <a:miter/>
                        </a:ln>
                      </p:spPr>
                    </p:pic>
                  </p:oleObj>
                </mc:Fallback>
              </mc:AlternateContent>
            </a:graphicData>
          </a:graphic>
        </p:graphicFrame>
        <p:graphicFrame>
          <p:nvGraphicFramePr>
            <p:cNvPr id="82995" name="Object 57"/>
            <p:cNvGraphicFramePr>
              <a:graphicFrameLocks noChangeAspect="1"/>
            </p:cNvGraphicFramePr>
            <p:nvPr/>
          </p:nvGraphicFramePr>
          <p:xfrm>
            <a:off x="1277" y="2881"/>
            <a:ext cx="378" cy="292"/>
          </p:xfrm>
          <a:graphic>
            <a:graphicData uri="http://schemas.openxmlformats.org/presentationml/2006/ole">
              <mc:AlternateContent xmlns:mc="http://schemas.openxmlformats.org/markup-compatibility/2006">
                <mc:Choice xmlns:v="urn:schemas-microsoft-com:vml" Requires="v">
                  <p:oleObj spid="_x0000_s3373" name="" r:id="rId45" imgW="254000" imgH="101600" progId="Equation.DSMT4">
                    <p:embed/>
                  </p:oleObj>
                </mc:Choice>
                <mc:Fallback>
                  <p:oleObj name="" r:id="rId45" imgW="254000" imgH="101600" progId="Equation.DSMT4">
                    <p:embed/>
                    <p:pic>
                      <p:nvPicPr>
                        <p:cNvPr id="0" name="图片 3372"/>
                        <p:cNvPicPr/>
                        <p:nvPr/>
                      </p:nvPicPr>
                      <p:blipFill>
                        <a:blip r:embed="rId46"/>
                        <a:stretch>
                          <a:fillRect/>
                        </a:stretch>
                      </p:blipFill>
                      <p:spPr>
                        <a:xfrm>
                          <a:off x="1277" y="2881"/>
                          <a:ext cx="378" cy="292"/>
                        </a:xfrm>
                        <a:prstGeom prst="rect">
                          <a:avLst/>
                        </a:prstGeom>
                        <a:noFill/>
                        <a:ln w="38100">
                          <a:noFill/>
                          <a:miter/>
                        </a:ln>
                      </p:spPr>
                    </p:pic>
                  </p:oleObj>
                </mc:Fallback>
              </mc:AlternateContent>
            </a:graphicData>
          </a:graphic>
        </p:graphicFrame>
        <p:sp>
          <p:nvSpPr>
            <p:cNvPr id="82996" name="Line 395"/>
            <p:cNvSpPr/>
            <p:nvPr/>
          </p:nvSpPr>
          <p:spPr>
            <a:xfrm>
              <a:off x="1778" y="3159"/>
              <a:ext cx="0" cy="44"/>
            </a:xfrm>
            <a:prstGeom prst="line">
              <a:avLst/>
            </a:prstGeom>
            <a:ln w="9525" cap="flat" cmpd="sng">
              <a:solidFill>
                <a:schemeClr val="tx1"/>
              </a:solidFill>
              <a:prstDash val="solid"/>
              <a:headEnd type="none" w="med" len="med"/>
              <a:tailEnd type="triangle" w="sm" len="lg"/>
            </a:ln>
          </p:spPr>
        </p:sp>
        <p:graphicFrame>
          <p:nvGraphicFramePr>
            <p:cNvPr id="82997" name="Object 59"/>
            <p:cNvGraphicFramePr>
              <a:graphicFrameLocks noChangeAspect="1"/>
            </p:cNvGraphicFramePr>
            <p:nvPr/>
          </p:nvGraphicFramePr>
          <p:xfrm>
            <a:off x="1979" y="2470"/>
            <a:ext cx="134" cy="194"/>
          </p:xfrm>
          <a:graphic>
            <a:graphicData uri="http://schemas.openxmlformats.org/presentationml/2006/ole">
              <mc:AlternateContent xmlns:mc="http://schemas.openxmlformats.org/markup-compatibility/2006">
                <mc:Choice xmlns:v="urn:schemas-microsoft-com:vml" Requires="v">
                  <p:oleObj spid="_x0000_s3382" name="" r:id="rId47" imgW="50800" imgH="111760" progId="Equation.3">
                    <p:embed/>
                  </p:oleObj>
                </mc:Choice>
                <mc:Fallback>
                  <p:oleObj name="" r:id="rId47" imgW="50800" imgH="111760" progId="Equation.3">
                    <p:embed/>
                    <p:pic>
                      <p:nvPicPr>
                        <p:cNvPr id="0" name="图片 3381"/>
                        <p:cNvPicPr/>
                        <p:nvPr/>
                      </p:nvPicPr>
                      <p:blipFill>
                        <a:blip r:embed="rId48"/>
                        <a:stretch>
                          <a:fillRect/>
                        </a:stretch>
                      </p:blipFill>
                      <p:spPr>
                        <a:xfrm>
                          <a:off x="1979" y="2470"/>
                          <a:ext cx="134" cy="194"/>
                        </a:xfrm>
                        <a:prstGeom prst="rect">
                          <a:avLst/>
                        </a:prstGeom>
                        <a:noFill/>
                        <a:ln w="38100">
                          <a:noFill/>
                          <a:miter/>
                        </a:ln>
                      </p:spPr>
                    </p:pic>
                  </p:oleObj>
                </mc:Fallback>
              </mc:AlternateContent>
            </a:graphicData>
          </a:graphic>
        </p:graphicFrame>
        <p:sp>
          <p:nvSpPr>
            <p:cNvPr id="6" name="Rectangle 397"/>
            <p:cNvSpPr>
              <a:spLocks noChangeArrowheads="1"/>
            </p:cNvSpPr>
            <p:nvPr/>
          </p:nvSpPr>
          <p:spPr bwMode="auto">
            <a:xfrm>
              <a:off x="1292" y="3385"/>
              <a:ext cx="310" cy="23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s</a:t>
              </a:r>
              <a:endParaRPr kumimoji="0" 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aphicFrame>
          <p:nvGraphicFramePr>
            <p:cNvPr id="82999" name="Object 61"/>
            <p:cNvGraphicFramePr>
              <a:graphicFrameLocks noChangeAspect="1"/>
            </p:cNvGraphicFramePr>
            <p:nvPr/>
          </p:nvGraphicFramePr>
          <p:xfrm>
            <a:off x="2316" y="2480"/>
            <a:ext cx="204" cy="194"/>
          </p:xfrm>
          <a:graphic>
            <a:graphicData uri="http://schemas.openxmlformats.org/presentationml/2006/ole">
              <mc:AlternateContent xmlns:mc="http://schemas.openxmlformats.org/markup-compatibility/2006">
                <mc:Choice xmlns:v="urn:schemas-microsoft-com:vml" Requires="v">
                  <p:oleObj spid="_x0000_s3383" name="" r:id="rId49" imgW="81280" imgH="71120" progId="Equation.3">
                    <p:embed/>
                  </p:oleObj>
                </mc:Choice>
                <mc:Fallback>
                  <p:oleObj name="" r:id="rId49" imgW="81280" imgH="71120" progId="Equation.3">
                    <p:embed/>
                    <p:pic>
                      <p:nvPicPr>
                        <p:cNvPr id="0" name="图片 3382"/>
                        <p:cNvPicPr/>
                        <p:nvPr/>
                      </p:nvPicPr>
                      <p:blipFill>
                        <a:blip r:embed="rId50"/>
                        <a:stretch>
                          <a:fillRect/>
                        </a:stretch>
                      </p:blipFill>
                      <p:spPr>
                        <a:xfrm>
                          <a:off x="2316" y="2480"/>
                          <a:ext cx="204" cy="194"/>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12330"/>
                                        </p:tgtEl>
                                        <p:attrNameLst>
                                          <p:attrName>style.visibility</p:attrName>
                                        </p:attrNameLst>
                                      </p:cBhvr>
                                      <p:to>
                                        <p:strVal val="visible"/>
                                      </p:to>
                                    </p:set>
                                    <p:anim calcmode="lin" valueType="num">
                                      <p:cBhvr additive="base">
                                        <p:cTn id="17" dur="500" fill="hold"/>
                                        <p:tgtEl>
                                          <p:spTgt spid="312330"/>
                                        </p:tgtEl>
                                        <p:attrNameLst>
                                          <p:attrName>ppt_x</p:attrName>
                                        </p:attrNameLst>
                                      </p:cBhvr>
                                      <p:tavLst>
                                        <p:tav tm="0">
                                          <p:val>
                                            <p:strVal val="0-#ppt_w/2"/>
                                          </p:val>
                                        </p:tav>
                                        <p:tav tm="100000">
                                          <p:val>
                                            <p:strVal val="#ppt_x"/>
                                          </p:val>
                                        </p:tav>
                                      </p:tavLst>
                                    </p:anim>
                                    <p:anim calcmode="lin" valueType="num">
                                      <p:cBhvr additive="base">
                                        <p:cTn id="18" dur="500" fill="hold"/>
                                        <p:tgtEl>
                                          <p:spTgt spid="31233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65541" name="Rectangle 3"/>
          <p:cNvSpPr/>
          <p:nvPr/>
        </p:nvSpPr>
        <p:spPr>
          <a:xfrm>
            <a:off x="228600" y="4138613"/>
            <a:ext cx="8915400" cy="1679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2600" b="1" dirty="0">
                <a:solidFill>
                  <a:schemeClr val="tx1"/>
                </a:solidFill>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如上图中</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在</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平面上有三个极点</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baseline="-30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baseline="-30000"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baseline="-30000" dirty="0">
                <a:latin typeface="Times New Roman" panose="02020603050405020304" pitchFamily="18" charset="0"/>
                <a:cs typeface="Times New Roman" panose="02020603050405020304" pitchFamily="18" charset="0"/>
              </a:rPr>
              <a:t>3</a:t>
            </a:r>
            <a:r>
              <a:rPr lang="zh-CN" altLang="en-US" sz="2600" b="1" dirty="0">
                <a:latin typeface="Times New Roman" panose="02020603050405020304" pitchFamily="18" charset="0"/>
                <a:cs typeface="Times New Roman" panose="02020603050405020304" pitchFamily="18" charset="0"/>
              </a:rPr>
              <a:t>和三个零点</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baseline="-30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baseline="-30000"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baseline="-30000" dirty="0">
                <a:latin typeface="Times New Roman" panose="02020603050405020304" pitchFamily="18" charset="0"/>
                <a:cs typeface="Times New Roman" panose="02020603050405020304" pitchFamily="18" charset="0"/>
              </a:rPr>
              <a:t>3</a:t>
            </a:r>
            <a:r>
              <a:rPr lang="zh-CN" altLang="en-US" sz="2600" b="1" dirty="0">
                <a:latin typeface="Times New Roman" panose="02020603050405020304" pitchFamily="18" charset="0"/>
                <a:cs typeface="Times New Roman" panose="02020603050405020304" pitchFamily="18" charset="0"/>
              </a:rPr>
              <a:t>。被</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曲线包围的零点有</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baseline="-30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baseline="-30000"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两个，即</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，包围的极点只有</a:t>
            </a:r>
            <a:r>
              <a:rPr lang="en-US" altLang="zh-CN"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baseline="-30000" dirty="0">
                <a:latin typeface="Times New Roman" panose="02020603050405020304" pitchFamily="18" charset="0"/>
                <a:cs typeface="Times New Roman" panose="02020603050405020304" pitchFamily="18" charset="0"/>
              </a:rPr>
              <a:t>2</a:t>
            </a:r>
            <a:r>
              <a:rPr lang="zh-CN" altLang="en-US" sz="2600" b="1" dirty="0">
                <a:latin typeface="Times New Roman" panose="02020603050405020304" pitchFamily="18" charset="0"/>
                <a:cs typeface="Times New Roman" panose="02020603050405020304" pitchFamily="18" charset="0"/>
              </a:rPr>
              <a:t>，即</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，所以</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Z-P</a:t>
            </a:r>
            <a:r>
              <a:rPr lang="en-US" altLang="zh-CN" sz="2600" dirty="0">
                <a:latin typeface="Times New Roman" panose="02020603050405020304" pitchFamily="18" charset="0"/>
                <a:cs typeface="Times New Roman" panose="02020603050405020304" pitchFamily="18" charset="0"/>
              </a:rPr>
              <a:t>=2-1=1</a:t>
            </a:r>
            <a:r>
              <a:rPr lang="zh-CN" altLang="en-US" sz="2600" b="1" dirty="0">
                <a:latin typeface="Times New Roman" panose="02020603050405020304" pitchFamily="18" charset="0"/>
                <a:cs typeface="Times New Roman" panose="02020603050405020304" pitchFamily="18" charset="0"/>
              </a:rPr>
              <a:t>。说明</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映射到</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平面上的封闭曲线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baseline="-25000" dirty="0">
                <a:latin typeface="Times New Roman" panose="02020603050405020304" pitchFamily="18" charset="0"/>
                <a:cs typeface="Times New Roman" panose="02020603050405020304" pitchFamily="18" charset="0"/>
                <a:sym typeface="Symbol" panose="05050102010706020507" pitchFamily="18" charset="2"/>
              </a:rPr>
              <a:t>F</a:t>
            </a:r>
            <a:r>
              <a:rPr lang="zh-CN" altLang="en-US" sz="2600" b="1" dirty="0">
                <a:latin typeface="Times New Roman" panose="02020603050405020304" pitchFamily="18" charset="0"/>
                <a:cs typeface="Times New Roman" panose="02020603050405020304" pitchFamily="18" charset="0"/>
              </a:rPr>
              <a:t>顺时针绕</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平面原点一周。</a:t>
            </a:r>
            <a:endParaRPr lang="zh-CN" altLang="en-US" sz="2600" b="1" dirty="0">
              <a:latin typeface="Times New Roman" panose="02020603050405020304" pitchFamily="18" charset="0"/>
              <a:ea typeface="Times New Roman" panose="02020603050405020304" pitchFamily="18" charset="0"/>
            </a:endParaRPr>
          </a:p>
        </p:txBody>
      </p:sp>
      <p:grpSp>
        <p:nvGrpSpPr>
          <p:cNvPr id="2" name="Group 61"/>
          <p:cNvGrpSpPr/>
          <p:nvPr/>
        </p:nvGrpSpPr>
        <p:grpSpPr>
          <a:xfrm>
            <a:off x="342900" y="404813"/>
            <a:ext cx="8610600" cy="3683000"/>
            <a:chOff x="216" y="255"/>
            <a:chExt cx="5424" cy="2320"/>
          </a:xfrm>
        </p:grpSpPr>
        <p:sp>
          <p:nvSpPr>
            <p:cNvPr id="83973" name="Rectangle 2"/>
            <p:cNvSpPr/>
            <p:nvPr/>
          </p:nvSpPr>
          <p:spPr>
            <a:xfrm>
              <a:off x="216" y="393"/>
              <a:ext cx="5424" cy="8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en-US" altLang="zh-CN" sz="2600" b="1" dirty="0">
                  <a:solidFill>
                    <a:schemeClr val="tx1"/>
                  </a:solidFill>
                  <a:latin typeface="Times New Roman" panose="02020603050405020304" pitchFamily="18" charset="0"/>
                  <a:ea typeface="华文新魏" panose="02010800040101010101" pitchFamily="2" charset="-122"/>
                </a:rPr>
                <a:t>        </a:t>
              </a:r>
              <a:r>
                <a:rPr lang="zh-CN" altLang="en-US" sz="2600" b="1" dirty="0">
                  <a:latin typeface="Times New Roman" panose="02020603050405020304" pitchFamily="18" charset="0"/>
                  <a:ea typeface="华文新魏" panose="02010800040101010101" pitchFamily="2" charset="-122"/>
                </a:rPr>
                <a:t>由幅角定理，我们可以确定辅助函数</a:t>
              </a:r>
              <a:r>
                <a:rPr lang="en-US" altLang="zh-CN" sz="2600" b="1" i="1" dirty="0">
                  <a:latin typeface="Times New Roman" panose="02020603050405020304" pitchFamily="18" charset="0"/>
                  <a:ea typeface="华文新魏" panose="02010800040101010101" pitchFamily="2" charset="-122"/>
                </a:rPr>
                <a:t>F</a:t>
              </a:r>
              <a:r>
                <a:rPr lang="en-US" altLang="zh-CN" sz="2600" b="1" dirty="0">
                  <a:latin typeface="Times New Roman" panose="02020603050405020304" pitchFamily="18" charset="0"/>
                  <a:ea typeface="华文新魏" panose="02010800040101010101" pitchFamily="2" charset="-122"/>
                </a:rPr>
                <a:t>(</a:t>
              </a:r>
              <a:r>
                <a:rPr lang="en-US" altLang="zh-CN" sz="2600" b="1" i="1" dirty="0">
                  <a:latin typeface="Times New Roman" panose="02020603050405020304" pitchFamily="18" charset="0"/>
                  <a:ea typeface="华文新魏" panose="02010800040101010101" pitchFamily="2" charset="-122"/>
                </a:rPr>
                <a:t>s</a:t>
              </a:r>
              <a:r>
                <a:rPr lang="en-US" altLang="zh-CN" sz="2600" b="1" dirty="0">
                  <a:latin typeface="Times New Roman" panose="02020603050405020304" pitchFamily="18" charset="0"/>
                  <a:ea typeface="华文新魏" panose="02010800040101010101" pitchFamily="2" charset="-122"/>
                </a:rPr>
                <a:t>)</a:t>
              </a:r>
              <a:r>
                <a:rPr lang="zh-CN" altLang="en-US" sz="2600" b="1" dirty="0">
                  <a:latin typeface="Times New Roman" panose="02020603050405020304" pitchFamily="18" charset="0"/>
                  <a:ea typeface="华文新魏" panose="02010800040101010101" pitchFamily="2" charset="-122"/>
                </a:rPr>
                <a:t>被封闭曲线</a:t>
              </a:r>
              <a:r>
                <a:rPr lang="zh-CN" altLang="en-US" sz="2600" b="1" dirty="0">
                  <a:latin typeface="Times New Roman" panose="02020603050405020304" pitchFamily="18" charset="0"/>
                  <a:ea typeface="华文新魏" panose="02010800040101010101" pitchFamily="2" charset="-122"/>
                  <a:sym typeface="Symbol" panose="05050102010706020507" pitchFamily="18" charset="2"/>
                </a:rPr>
                <a:t></a:t>
              </a:r>
              <a:r>
                <a:rPr lang="en-US" altLang="zh-CN" sz="2600" b="1" dirty="0">
                  <a:latin typeface="Times New Roman" panose="02020603050405020304" pitchFamily="18" charset="0"/>
                  <a:ea typeface="华文新魏" panose="02010800040101010101" pitchFamily="2" charset="-122"/>
                </a:rPr>
                <a:t>s</a:t>
              </a:r>
              <a:r>
                <a:rPr lang="zh-CN" altLang="en-US" sz="2600" b="1" dirty="0">
                  <a:latin typeface="Times New Roman" panose="02020603050405020304" pitchFamily="18" charset="0"/>
                  <a:ea typeface="华文新魏" panose="02010800040101010101" pitchFamily="2" charset="-122"/>
                </a:rPr>
                <a:t>所包围的极点数</a:t>
              </a:r>
              <a:r>
                <a:rPr lang="en-US" altLang="zh-CN" sz="2600" b="1" i="1" dirty="0">
                  <a:latin typeface="Times New Roman" panose="02020603050405020304" pitchFamily="18" charset="0"/>
                  <a:ea typeface="华文新魏" panose="02010800040101010101" pitchFamily="2" charset="-122"/>
                </a:rPr>
                <a:t>P</a:t>
              </a:r>
              <a:r>
                <a:rPr lang="zh-CN" altLang="en-US" sz="2600" b="1" dirty="0">
                  <a:latin typeface="Times New Roman" panose="02020603050405020304" pitchFamily="18" charset="0"/>
                  <a:ea typeface="华文新魏" panose="02010800040101010101" pitchFamily="2" charset="-122"/>
                </a:rPr>
                <a:t>与零点数</a:t>
              </a:r>
              <a:r>
                <a:rPr lang="en-US" altLang="zh-CN" sz="2600" b="1" i="1" dirty="0">
                  <a:latin typeface="Times New Roman" panose="02020603050405020304" pitchFamily="18" charset="0"/>
                  <a:ea typeface="华文新魏" panose="02010800040101010101" pitchFamily="2" charset="-122"/>
                </a:rPr>
                <a:t>Z</a:t>
              </a:r>
              <a:r>
                <a:rPr lang="zh-CN" altLang="en-US" sz="2600" b="1" dirty="0">
                  <a:latin typeface="Times New Roman" panose="02020603050405020304" pitchFamily="18" charset="0"/>
                  <a:ea typeface="华文新魏" panose="02010800040101010101" pitchFamily="2" charset="-122"/>
                </a:rPr>
                <a:t>的差值</a:t>
              </a:r>
              <a:r>
                <a:rPr lang="en-US" altLang="zh-CN" sz="2600" b="1" i="1" dirty="0">
                  <a:latin typeface="Times New Roman" panose="02020603050405020304" pitchFamily="18" charset="0"/>
                  <a:ea typeface="华文新魏" panose="02010800040101010101" pitchFamily="2" charset="-122"/>
                </a:rPr>
                <a:t>Z-P</a:t>
              </a:r>
              <a:r>
                <a:rPr lang="zh-CN" altLang="en-US" sz="2600" b="1" dirty="0">
                  <a:latin typeface="Times New Roman" panose="02020603050405020304" pitchFamily="18" charset="0"/>
                  <a:ea typeface="华文新魏" panose="02010800040101010101" pitchFamily="2" charset="-122"/>
                </a:rPr>
                <a:t>。封闭曲线</a:t>
              </a:r>
              <a:r>
                <a:rPr lang="zh-CN" altLang="en-US" sz="2600" b="1" dirty="0">
                  <a:latin typeface="Times New Roman" panose="02020603050405020304" pitchFamily="18" charset="0"/>
                  <a:ea typeface="华文新魏" panose="02010800040101010101" pitchFamily="2" charset="-122"/>
                  <a:sym typeface="Symbol" panose="05050102010706020507" pitchFamily="18" charset="2"/>
                </a:rPr>
                <a:t></a:t>
              </a:r>
              <a:r>
                <a:rPr lang="en-US" altLang="zh-CN" sz="2600" b="1" dirty="0">
                  <a:latin typeface="Times New Roman" panose="02020603050405020304" pitchFamily="18" charset="0"/>
                  <a:ea typeface="华文新魏" panose="02010800040101010101" pitchFamily="2" charset="-122"/>
                </a:rPr>
                <a:t>s</a:t>
              </a:r>
              <a:r>
                <a:rPr lang="zh-CN" altLang="en-US" sz="2600" b="1" dirty="0">
                  <a:latin typeface="Times New Roman" panose="02020603050405020304" pitchFamily="18" charset="0"/>
                  <a:ea typeface="华文新魏" panose="02010800040101010101" pitchFamily="2" charset="-122"/>
                </a:rPr>
                <a:t>和</a:t>
              </a:r>
              <a:r>
                <a:rPr lang="zh-CN" altLang="en-US" sz="2600" b="1" dirty="0">
                  <a:latin typeface="Times New Roman" panose="02020603050405020304" pitchFamily="18" charset="0"/>
                  <a:ea typeface="华文新魏" panose="02010800040101010101" pitchFamily="2" charset="-122"/>
                  <a:sym typeface="Symbol" panose="05050102010706020507" pitchFamily="18" charset="2"/>
                </a:rPr>
                <a:t></a:t>
              </a:r>
              <a:r>
                <a:rPr lang="en-US" altLang="zh-CN" sz="2600" b="1" baseline="-25000" dirty="0">
                  <a:latin typeface="Times New Roman" panose="02020603050405020304" pitchFamily="18" charset="0"/>
                  <a:ea typeface="华文新魏" panose="02010800040101010101" pitchFamily="2" charset="-122"/>
                  <a:sym typeface="Symbol" panose="05050102010706020507" pitchFamily="18" charset="2"/>
                </a:rPr>
                <a:t>F</a:t>
              </a:r>
              <a:r>
                <a:rPr lang="en-US" altLang="zh-CN" sz="2600" b="1" dirty="0">
                  <a:latin typeface="Times New Roman" panose="02020603050405020304" pitchFamily="18" charset="0"/>
                  <a:ea typeface="华文新魏" panose="02010800040101010101" pitchFamily="2" charset="-122"/>
                </a:rPr>
                <a:t> </a:t>
              </a:r>
              <a:r>
                <a:rPr lang="zh-CN" altLang="en-US" sz="2600" b="1" dirty="0">
                  <a:latin typeface="Times New Roman" panose="02020603050405020304" pitchFamily="18" charset="0"/>
                  <a:ea typeface="华文新魏" panose="02010800040101010101" pitchFamily="2" charset="-122"/>
                </a:rPr>
                <a:t>的形状是无关紧要的，因为它不影响上述结论。</a:t>
              </a:r>
              <a:endParaRPr lang="zh-CN" altLang="en-US" sz="2600" b="1" dirty="0">
                <a:latin typeface="Times New Roman" panose="02020603050405020304" pitchFamily="18" charset="0"/>
                <a:ea typeface="华文新魏" panose="02010800040101010101" pitchFamily="2" charset="-122"/>
              </a:endParaRPr>
            </a:p>
          </p:txBody>
        </p:sp>
        <p:sp>
          <p:nvSpPr>
            <p:cNvPr id="83974" name="AutoShape 5"/>
            <p:cNvSpPr/>
            <p:nvPr/>
          </p:nvSpPr>
          <p:spPr>
            <a:xfrm>
              <a:off x="288" y="255"/>
              <a:ext cx="5328" cy="230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1800" dirty="0">
                  <a:solidFill>
                    <a:schemeClr val="tx1"/>
                  </a:solidFill>
                </a:rPr>
                <a:t> </a:t>
              </a:r>
              <a:endParaRPr lang="zh-CN" altLang="en-US" sz="1800" dirty="0">
                <a:solidFill>
                  <a:schemeClr val="tx1"/>
                </a:solidFill>
              </a:endParaRPr>
            </a:p>
          </p:txBody>
        </p:sp>
        <p:graphicFrame>
          <p:nvGraphicFramePr>
            <p:cNvPr id="83975" name="Object 8"/>
            <p:cNvGraphicFramePr>
              <a:graphicFrameLocks noChangeAspect="1"/>
            </p:cNvGraphicFramePr>
            <p:nvPr/>
          </p:nvGraphicFramePr>
          <p:xfrm>
            <a:off x="1584" y="2127"/>
            <a:ext cx="288" cy="256"/>
          </p:xfrm>
          <a:graphic>
            <a:graphicData uri="http://schemas.openxmlformats.org/presentationml/2006/ole">
              <mc:AlternateContent xmlns:mc="http://schemas.openxmlformats.org/markup-compatibility/2006">
                <mc:Choice xmlns:v="urn:schemas-microsoft-com:vml" Requires="v">
                  <p:oleObj spid="_x0000_s3381" name="" r:id="rId1" imgW="162560" imgH="132080" progId="Equation.3">
                    <p:embed/>
                  </p:oleObj>
                </mc:Choice>
                <mc:Fallback>
                  <p:oleObj name="" r:id="rId1" imgW="162560" imgH="132080" progId="Equation.3">
                    <p:embed/>
                    <p:pic>
                      <p:nvPicPr>
                        <p:cNvPr id="0" name="图片 3380"/>
                        <p:cNvPicPr/>
                        <p:nvPr/>
                      </p:nvPicPr>
                      <p:blipFill>
                        <a:blip r:embed="rId2"/>
                        <a:stretch>
                          <a:fillRect/>
                        </a:stretch>
                      </p:blipFill>
                      <p:spPr>
                        <a:xfrm>
                          <a:off x="1584" y="2127"/>
                          <a:ext cx="288" cy="256"/>
                        </a:xfrm>
                        <a:prstGeom prst="rect">
                          <a:avLst/>
                        </a:prstGeom>
                        <a:noFill/>
                        <a:ln w="38100">
                          <a:noFill/>
                          <a:miter/>
                        </a:ln>
                      </p:spPr>
                    </p:pic>
                  </p:oleObj>
                </mc:Fallback>
              </mc:AlternateContent>
            </a:graphicData>
          </a:graphic>
        </p:graphicFrame>
        <p:sp>
          <p:nvSpPr>
            <p:cNvPr id="83976" name="Text Box 7"/>
            <p:cNvSpPr txBox="1"/>
            <p:nvPr/>
          </p:nvSpPr>
          <p:spPr>
            <a:xfrm>
              <a:off x="2016" y="2287"/>
              <a:ext cx="225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400" i="1" dirty="0">
                  <a:latin typeface="Times New Roman" panose="02020603050405020304" pitchFamily="18" charset="0"/>
                  <a:cs typeface="Times New Roman" panose="02020603050405020304" pitchFamily="18" charset="0"/>
                </a:rPr>
                <a:t>S</a:t>
              </a:r>
              <a:r>
                <a:rPr lang="zh-CN" altLang="en-US" sz="2400" b="1" dirty="0">
                  <a:latin typeface="Times New Roman" panose="02020603050405020304" pitchFamily="18" charset="0"/>
                  <a:cs typeface="Times New Roman" panose="02020603050405020304" pitchFamily="18" charset="0"/>
                </a:rPr>
                <a:t>平面到</a:t>
              </a:r>
              <a:r>
                <a:rPr lang="en-US" altLang="zh-CN" sz="2400" i="1" dirty="0">
                  <a:latin typeface="Times New Roman" panose="02020603050405020304" pitchFamily="18" charset="0"/>
                  <a:cs typeface="Times New Roman" panose="02020603050405020304" pitchFamily="18" charset="0"/>
                </a:rPr>
                <a:t>F</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平面的映射</a:t>
              </a:r>
              <a:endParaRPr lang="zh-CN" altLang="en-US" sz="2400" b="1" dirty="0">
                <a:latin typeface="Times New Roman" panose="02020603050405020304" pitchFamily="18" charset="0"/>
                <a:ea typeface="Times New Roman" panose="02020603050405020304" pitchFamily="18" charset="0"/>
              </a:endParaRPr>
            </a:p>
          </p:txBody>
        </p:sp>
        <p:graphicFrame>
          <p:nvGraphicFramePr>
            <p:cNvPr id="83977" name="Object 10"/>
            <p:cNvGraphicFramePr>
              <a:graphicFrameLocks noChangeAspect="1"/>
            </p:cNvGraphicFramePr>
            <p:nvPr/>
          </p:nvGraphicFramePr>
          <p:xfrm>
            <a:off x="4032" y="2135"/>
            <a:ext cx="288" cy="256"/>
          </p:xfrm>
          <a:graphic>
            <a:graphicData uri="http://schemas.openxmlformats.org/presentationml/2006/ole">
              <mc:AlternateContent xmlns:mc="http://schemas.openxmlformats.org/markup-compatibility/2006">
                <mc:Choice xmlns:v="urn:schemas-microsoft-com:vml" Requires="v">
                  <p:oleObj spid="_x0000_s3375" name="" r:id="rId3" imgW="162560" imgH="132080" progId="Equation.3">
                    <p:embed/>
                  </p:oleObj>
                </mc:Choice>
                <mc:Fallback>
                  <p:oleObj name="" r:id="rId3" imgW="162560" imgH="132080" progId="Equation.3">
                    <p:embed/>
                    <p:pic>
                      <p:nvPicPr>
                        <p:cNvPr id="0" name="图片 3374"/>
                        <p:cNvPicPr/>
                        <p:nvPr/>
                      </p:nvPicPr>
                      <p:blipFill>
                        <a:blip r:embed="rId4"/>
                        <a:stretch>
                          <a:fillRect/>
                        </a:stretch>
                      </p:blipFill>
                      <p:spPr>
                        <a:xfrm>
                          <a:off x="4032" y="2135"/>
                          <a:ext cx="288" cy="256"/>
                        </a:xfrm>
                        <a:prstGeom prst="rect">
                          <a:avLst/>
                        </a:prstGeom>
                        <a:noFill/>
                        <a:ln w="38100">
                          <a:noFill/>
                          <a:miter/>
                        </a:ln>
                      </p:spPr>
                    </p:pic>
                  </p:oleObj>
                </mc:Fallback>
              </mc:AlternateContent>
            </a:graphicData>
          </a:graphic>
        </p:graphicFrame>
        <p:grpSp>
          <p:nvGrpSpPr>
            <p:cNvPr id="83978" name="Group 12"/>
            <p:cNvGrpSpPr/>
            <p:nvPr/>
          </p:nvGrpSpPr>
          <p:grpSpPr>
            <a:xfrm>
              <a:off x="672" y="271"/>
              <a:ext cx="2304" cy="1838"/>
              <a:chOff x="0" y="0"/>
              <a:chExt cx="2304" cy="2112"/>
            </a:xfrm>
          </p:grpSpPr>
          <p:grpSp>
            <p:nvGrpSpPr>
              <p:cNvPr id="84013" name="Group 13"/>
              <p:cNvGrpSpPr/>
              <p:nvPr/>
            </p:nvGrpSpPr>
            <p:grpSpPr>
              <a:xfrm>
                <a:off x="0" y="0"/>
                <a:ext cx="2304" cy="2112"/>
                <a:chOff x="0" y="0"/>
                <a:chExt cx="2352" cy="2256"/>
              </a:xfrm>
            </p:grpSpPr>
            <p:grpSp>
              <p:nvGrpSpPr>
                <p:cNvPr id="84017" name="Group 14"/>
                <p:cNvGrpSpPr/>
                <p:nvPr/>
              </p:nvGrpSpPr>
              <p:grpSpPr>
                <a:xfrm>
                  <a:off x="0" y="0"/>
                  <a:ext cx="2352" cy="2256"/>
                  <a:chOff x="0" y="0"/>
                  <a:chExt cx="2160" cy="1824"/>
                </a:xfrm>
              </p:grpSpPr>
              <p:sp>
                <p:nvSpPr>
                  <p:cNvPr id="84025" name="Line 13"/>
                  <p:cNvSpPr/>
                  <p:nvPr/>
                </p:nvSpPr>
                <p:spPr>
                  <a:xfrm flipV="1">
                    <a:off x="1440" y="0"/>
                    <a:ext cx="0" cy="1824"/>
                  </a:xfrm>
                  <a:prstGeom prst="line">
                    <a:avLst/>
                  </a:prstGeom>
                  <a:ln w="9525" cap="flat" cmpd="sng">
                    <a:solidFill>
                      <a:schemeClr val="tx1"/>
                    </a:solidFill>
                    <a:prstDash val="solid"/>
                    <a:headEnd type="none" w="med" len="med"/>
                    <a:tailEnd type="triangle" w="sm" len="lg"/>
                  </a:ln>
                </p:spPr>
              </p:sp>
              <p:sp>
                <p:nvSpPr>
                  <p:cNvPr id="84026" name="Line 14"/>
                  <p:cNvSpPr/>
                  <p:nvPr/>
                </p:nvSpPr>
                <p:spPr>
                  <a:xfrm>
                    <a:off x="0" y="960"/>
                    <a:ext cx="2160" cy="0"/>
                  </a:xfrm>
                  <a:prstGeom prst="line">
                    <a:avLst/>
                  </a:prstGeom>
                  <a:ln w="9525" cap="flat" cmpd="sng">
                    <a:solidFill>
                      <a:schemeClr val="tx1"/>
                    </a:solidFill>
                    <a:prstDash val="solid"/>
                    <a:headEnd type="none" w="med" len="med"/>
                    <a:tailEnd type="triangle" w="sm" len="lg"/>
                  </a:ln>
                </p:spPr>
              </p:sp>
            </p:grpSp>
            <p:sp>
              <p:nvSpPr>
                <p:cNvPr id="84018" name="Arc 15"/>
                <p:cNvSpPr/>
                <p:nvPr/>
              </p:nvSpPr>
              <p:spPr>
                <a:xfrm>
                  <a:off x="1344" y="528"/>
                  <a:ext cx="144" cy="240"/>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 ang="0">
                      <a:pos x="0" y="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grpSp>
              <p:nvGrpSpPr>
                <p:cNvPr id="84019" name="Group 18"/>
                <p:cNvGrpSpPr/>
                <p:nvPr/>
              </p:nvGrpSpPr>
              <p:grpSpPr>
                <a:xfrm>
                  <a:off x="400" y="528"/>
                  <a:ext cx="992" cy="1392"/>
                  <a:chOff x="0" y="0"/>
                  <a:chExt cx="992" cy="1392"/>
                </a:xfrm>
              </p:grpSpPr>
              <p:sp>
                <p:nvSpPr>
                  <p:cNvPr id="84021" name="Freeform 17"/>
                  <p:cNvSpPr/>
                  <p:nvPr/>
                </p:nvSpPr>
                <p:spPr>
                  <a:xfrm>
                    <a:off x="0" y="0"/>
                    <a:ext cx="992" cy="1392"/>
                  </a:xfrm>
                  <a:custGeom>
                    <a:avLst/>
                    <a:gdLst>
                      <a:gd name="txL" fmla="*/ 0 w 992"/>
                      <a:gd name="txT" fmla="*/ 0 h 1392"/>
                      <a:gd name="txR" fmla="*/ 992 w 992"/>
                      <a:gd name="txB" fmla="*/ 1392 h 1392"/>
                    </a:gdLst>
                    <a:ahLst/>
                    <a:cxnLst>
                      <a:cxn ang="0">
                        <a:pos x="56" y="576"/>
                      </a:cxn>
                      <a:cxn ang="0">
                        <a:pos x="8" y="384"/>
                      </a:cxn>
                      <a:cxn ang="0">
                        <a:pos x="104" y="240"/>
                      </a:cxn>
                      <a:cxn ang="0">
                        <a:pos x="440" y="96"/>
                      </a:cxn>
                      <a:cxn ang="0">
                        <a:pos x="632" y="0"/>
                      </a:cxn>
                      <a:cxn ang="0">
                        <a:pos x="824" y="96"/>
                      </a:cxn>
                      <a:cxn ang="0">
                        <a:pos x="968" y="336"/>
                      </a:cxn>
                      <a:cxn ang="0">
                        <a:pos x="968" y="576"/>
                      </a:cxn>
                      <a:cxn ang="0">
                        <a:pos x="920" y="768"/>
                      </a:cxn>
                      <a:cxn ang="0">
                        <a:pos x="968" y="912"/>
                      </a:cxn>
                      <a:cxn ang="0">
                        <a:pos x="872" y="1200"/>
                      </a:cxn>
                      <a:cxn ang="0">
                        <a:pos x="680" y="1344"/>
                      </a:cxn>
                      <a:cxn ang="0">
                        <a:pos x="488" y="1344"/>
                      </a:cxn>
                      <a:cxn ang="0">
                        <a:pos x="392" y="1392"/>
                      </a:cxn>
                      <a:cxn ang="0">
                        <a:pos x="248" y="1344"/>
                      </a:cxn>
                      <a:cxn ang="0">
                        <a:pos x="248" y="1152"/>
                      </a:cxn>
                      <a:cxn ang="0">
                        <a:pos x="344" y="864"/>
                      </a:cxn>
                      <a:cxn ang="0">
                        <a:pos x="56" y="576"/>
                      </a:cxn>
                    </a:cxnLst>
                    <a:rect l="txL" t="txT" r="txR" b="txB"/>
                    <a:pathLst>
                      <a:path w="992" h="1392">
                        <a:moveTo>
                          <a:pt x="56" y="576"/>
                        </a:moveTo>
                        <a:cubicBezTo>
                          <a:pt x="0" y="496"/>
                          <a:pt x="0" y="440"/>
                          <a:pt x="8" y="384"/>
                        </a:cubicBezTo>
                        <a:cubicBezTo>
                          <a:pt x="16" y="328"/>
                          <a:pt x="32" y="288"/>
                          <a:pt x="104" y="240"/>
                        </a:cubicBezTo>
                        <a:cubicBezTo>
                          <a:pt x="176" y="192"/>
                          <a:pt x="352" y="136"/>
                          <a:pt x="440" y="96"/>
                        </a:cubicBezTo>
                        <a:cubicBezTo>
                          <a:pt x="528" y="56"/>
                          <a:pt x="568" y="0"/>
                          <a:pt x="632" y="0"/>
                        </a:cubicBezTo>
                        <a:cubicBezTo>
                          <a:pt x="696" y="0"/>
                          <a:pt x="768" y="40"/>
                          <a:pt x="824" y="96"/>
                        </a:cubicBezTo>
                        <a:cubicBezTo>
                          <a:pt x="880" y="152"/>
                          <a:pt x="944" y="256"/>
                          <a:pt x="968" y="336"/>
                        </a:cubicBezTo>
                        <a:cubicBezTo>
                          <a:pt x="992" y="416"/>
                          <a:pt x="976" y="504"/>
                          <a:pt x="968" y="576"/>
                        </a:cubicBezTo>
                        <a:cubicBezTo>
                          <a:pt x="960" y="648"/>
                          <a:pt x="920" y="712"/>
                          <a:pt x="920" y="768"/>
                        </a:cubicBezTo>
                        <a:cubicBezTo>
                          <a:pt x="920" y="824"/>
                          <a:pt x="976" y="840"/>
                          <a:pt x="968" y="912"/>
                        </a:cubicBezTo>
                        <a:cubicBezTo>
                          <a:pt x="960" y="984"/>
                          <a:pt x="920" y="1128"/>
                          <a:pt x="872" y="1200"/>
                        </a:cubicBezTo>
                        <a:cubicBezTo>
                          <a:pt x="824" y="1272"/>
                          <a:pt x="744" y="1320"/>
                          <a:pt x="680" y="1344"/>
                        </a:cubicBezTo>
                        <a:cubicBezTo>
                          <a:pt x="616" y="1368"/>
                          <a:pt x="536" y="1336"/>
                          <a:pt x="488" y="1344"/>
                        </a:cubicBezTo>
                        <a:cubicBezTo>
                          <a:pt x="440" y="1352"/>
                          <a:pt x="432" y="1392"/>
                          <a:pt x="392" y="1392"/>
                        </a:cubicBezTo>
                        <a:cubicBezTo>
                          <a:pt x="352" y="1392"/>
                          <a:pt x="272" y="1384"/>
                          <a:pt x="248" y="1344"/>
                        </a:cubicBezTo>
                        <a:cubicBezTo>
                          <a:pt x="224" y="1304"/>
                          <a:pt x="232" y="1232"/>
                          <a:pt x="248" y="1152"/>
                        </a:cubicBezTo>
                        <a:cubicBezTo>
                          <a:pt x="264" y="1072"/>
                          <a:pt x="376" y="960"/>
                          <a:pt x="344" y="864"/>
                        </a:cubicBezTo>
                        <a:cubicBezTo>
                          <a:pt x="312" y="768"/>
                          <a:pt x="112" y="656"/>
                          <a:pt x="56" y="576"/>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4022" name="Line 18"/>
                  <p:cNvSpPr/>
                  <p:nvPr/>
                </p:nvSpPr>
                <p:spPr>
                  <a:xfrm flipH="1" flipV="1">
                    <a:off x="248" y="1104"/>
                    <a:ext cx="0" cy="0"/>
                  </a:xfrm>
                  <a:prstGeom prst="line">
                    <a:avLst/>
                  </a:prstGeom>
                  <a:ln w="9525" cap="flat" cmpd="sng">
                    <a:solidFill>
                      <a:schemeClr val="tx1"/>
                    </a:solidFill>
                    <a:prstDash val="solid"/>
                    <a:headEnd type="oval" w="sm" len="sm"/>
                    <a:tailEnd type="none" w="med" len="med"/>
                  </a:ln>
                </p:spPr>
              </p:sp>
              <p:sp>
                <p:nvSpPr>
                  <p:cNvPr id="84023" name="Line 19"/>
                  <p:cNvSpPr/>
                  <p:nvPr/>
                </p:nvSpPr>
                <p:spPr>
                  <a:xfrm flipH="1" flipV="1">
                    <a:off x="488" y="48"/>
                    <a:ext cx="0" cy="0"/>
                  </a:xfrm>
                  <a:prstGeom prst="line">
                    <a:avLst/>
                  </a:prstGeom>
                  <a:ln w="9525" cap="flat" cmpd="sng">
                    <a:solidFill>
                      <a:schemeClr val="tx1"/>
                    </a:solidFill>
                    <a:prstDash val="solid"/>
                    <a:headEnd type="oval" w="sm" len="sm"/>
                    <a:tailEnd type="none" w="med" len="med"/>
                  </a:ln>
                </p:spPr>
              </p:sp>
              <p:sp>
                <p:nvSpPr>
                  <p:cNvPr id="84024" name="Line 20"/>
                  <p:cNvSpPr/>
                  <p:nvPr/>
                </p:nvSpPr>
                <p:spPr>
                  <a:xfrm flipH="1" flipV="1">
                    <a:off x="968" y="528"/>
                    <a:ext cx="0" cy="0"/>
                  </a:xfrm>
                  <a:prstGeom prst="line">
                    <a:avLst/>
                  </a:prstGeom>
                  <a:ln w="9525" cap="flat" cmpd="sng">
                    <a:solidFill>
                      <a:schemeClr val="tx1"/>
                    </a:solidFill>
                    <a:prstDash val="solid"/>
                    <a:headEnd type="oval" w="sm" len="sm"/>
                    <a:tailEnd type="none" w="med" len="med"/>
                  </a:ln>
                </p:spPr>
              </p:sp>
            </p:grpSp>
            <p:sp>
              <p:nvSpPr>
                <p:cNvPr id="84020" name="Line 21"/>
                <p:cNvSpPr/>
                <p:nvPr/>
              </p:nvSpPr>
              <p:spPr>
                <a:xfrm flipH="1" flipV="1">
                  <a:off x="960" y="1187"/>
                  <a:ext cx="0" cy="0"/>
                </a:xfrm>
                <a:prstGeom prst="line">
                  <a:avLst/>
                </a:prstGeom>
                <a:ln w="9525" cap="flat" cmpd="sng">
                  <a:solidFill>
                    <a:schemeClr val="tx1"/>
                  </a:solidFill>
                  <a:prstDash val="solid"/>
                  <a:headEnd type="oval" w="sm" len="sm"/>
                  <a:tailEnd type="none" w="med" len="med"/>
                </a:ln>
              </p:spPr>
            </p:sp>
          </p:grpSp>
          <p:sp>
            <p:nvSpPr>
              <p:cNvPr id="84014" name="Line 22"/>
              <p:cNvSpPr/>
              <p:nvPr/>
            </p:nvSpPr>
            <p:spPr>
              <a:xfrm flipH="1" flipV="1">
                <a:off x="144" y="1104"/>
                <a:ext cx="0" cy="0"/>
              </a:xfrm>
              <a:prstGeom prst="line">
                <a:avLst/>
              </a:prstGeom>
              <a:ln w="9525" cap="flat" cmpd="sng">
                <a:solidFill>
                  <a:schemeClr val="tx1"/>
                </a:solidFill>
                <a:prstDash val="solid"/>
                <a:headEnd type="oval" w="sm" len="sm"/>
                <a:tailEnd type="none" w="med" len="med"/>
              </a:ln>
            </p:spPr>
          </p:sp>
          <p:sp>
            <p:nvSpPr>
              <p:cNvPr id="84015" name="Line 23"/>
              <p:cNvSpPr/>
              <p:nvPr/>
            </p:nvSpPr>
            <p:spPr>
              <a:xfrm flipH="1" flipV="1">
                <a:off x="288" y="1104"/>
                <a:ext cx="0" cy="0"/>
              </a:xfrm>
              <a:prstGeom prst="line">
                <a:avLst/>
              </a:prstGeom>
              <a:ln w="9525" cap="flat" cmpd="sng">
                <a:solidFill>
                  <a:schemeClr val="tx1"/>
                </a:solidFill>
                <a:prstDash val="solid"/>
                <a:headEnd type="oval" w="sm" len="sm"/>
                <a:tailEnd type="none" w="med" len="med"/>
              </a:ln>
            </p:spPr>
          </p:sp>
          <p:sp>
            <p:nvSpPr>
              <p:cNvPr id="84016" name="Line 24"/>
              <p:cNvSpPr/>
              <p:nvPr/>
            </p:nvSpPr>
            <p:spPr>
              <a:xfrm flipH="1" flipV="1">
                <a:off x="1536" y="1104"/>
                <a:ext cx="0" cy="0"/>
              </a:xfrm>
              <a:prstGeom prst="line">
                <a:avLst/>
              </a:prstGeom>
              <a:ln w="9525" cap="flat" cmpd="sng">
                <a:solidFill>
                  <a:schemeClr val="tx1"/>
                </a:solidFill>
                <a:prstDash val="solid"/>
                <a:headEnd type="oval" w="sm" len="sm"/>
                <a:tailEnd type="none" w="med" len="med"/>
              </a:ln>
            </p:spPr>
          </p:sp>
        </p:grpSp>
        <p:graphicFrame>
          <p:nvGraphicFramePr>
            <p:cNvPr id="83979" name="Object 27"/>
            <p:cNvGraphicFramePr>
              <a:graphicFrameLocks noChangeAspect="1"/>
            </p:cNvGraphicFramePr>
            <p:nvPr/>
          </p:nvGraphicFramePr>
          <p:xfrm>
            <a:off x="2223" y="282"/>
            <a:ext cx="305" cy="211"/>
          </p:xfrm>
          <a:graphic>
            <a:graphicData uri="http://schemas.openxmlformats.org/presentationml/2006/ole">
              <mc:AlternateContent xmlns:mc="http://schemas.openxmlformats.org/markup-compatibility/2006">
                <mc:Choice xmlns:v="urn:schemas-microsoft-com:vml" Requires="v">
                  <p:oleObj spid="_x0000_s3376" name="" r:id="rId5" imgW="172720" imgH="121920" progId="Equation.3">
                    <p:embed/>
                  </p:oleObj>
                </mc:Choice>
                <mc:Fallback>
                  <p:oleObj name="" r:id="rId5" imgW="172720" imgH="121920" progId="Equation.3">
                    <p:embed/>
                    <p:pic>
                      <p:nvPicPr>
                        <p:cNvPr id="0" name="图片 3375"/>
                        <p:cNvPicPr/>
                        <p:nvPr/>
                      </p:nvPicPr>
                      <p:blipFill>
                        <a:blip r:embed="rId6"/>
                        <a:stretch>
                          <a:fillRect/>
                        </a:stretch>
                      </p:blipFill>
                      <p:spPr>
                        <a:xfrm>
                          <a:off x="2223" y="282"/>
                          <a:ext cx="305" cy="211"/>
                        </a:xfrm>
                        <a:prstGeom prst="rect">
                          <a:avLst/>
                        </a:prstGeom>
                        <a:noFill/>
                        <a:ln w="38100">
                          <a:noFill/>
                          <a:miter/>
                        </a:ln>
                      </p:spPr>
                    </p:pic>
                  </p:oleObj>
                </mc:Fallback>
              </mc:AlternateContent>
            </a:graphicData>
          </a:graphic>
        </p:graphicFrame>
        <p:graphicFrame>
          <p:nvGraphicFramePr>
            <p:cNvPr id="83980" name="Object 28"/>
            <p:cNvGraphicFramePr>
              <a:graphicFrameLocks noChangeAspect="1"/>
            </p:cNvGraphicFramePr>
            <p:nvPr/>
          </p:nvGraphicFramePr>
          <p:xfrm>
            <a:off x="2688" y="354"/>
            <a:ext cx="212" cy="175"/>
          </p:xfrm>
          <a:graphic>
            <a:graphicData uri="http://schemas.openxmlformats.org/presentationml/2006/ole">
              <mc:AlternateContent xmlns:mc="http://schemas.openxmlformats.org/markup-compatibility/2006">
                <mc:Choice xmlns:v="urn:schemas-microsoft-com:vml" Requires="v">
                  <p:oleObj spid="_x0000_s3377" name="" r:id="rId7" imgW="152400" imgH="152400" progId="Equation.3">
                    <p:embed/>
                  </p:oleObj>
                </mc:Choice>
                <mc:Fallback>
                  <p:oleObj name="" r:id="rId7" imgW="152400" imgH="152400" progId="Equation.3">
                    <p:embed/>
                    <p:pic>
                      <p:nvPicPr>
                        <p:cNvPr id="0" name="图片 3376"/>
                        <p:cNvPicPr/>
                        <p:nvPr/>
                      </p:nvPicPr>
                      <p:blipFill>
                        <a:blip r:embed="rId8"/>
                        <a:stretch>
                          <a:fillRect/>
                        </a:stretch>
                      </p:blipFill>
                      <p:spPr>
                        <a:xfrm>
                          <a:off x="2688" y="354"/>
                          <a:ext cx="212" cy="175"/>
                        </a:xfrm>
                        <a:prstGeom prst="rect">
                          <a:avLst/>
                        </a:prstGeom>
                        <a:noFill/>
                        <a:ln w="38100">
                          <a:noFill/>
                          <a:miter/>
                        </a:ln>
                      </p:spPr>
                    </p:pic>
                  </p:oleObj>
                </mc:Fallback>
              </mc:AlternateContent>
            </a:graphicData>
          </a:graphic>
        </p:graphicFrame>
        <p:graphicFrame>
          <p:nvGraphicFramePr>
            <p:cNvPr id="83981" name="Object 29"/>
            <p:cNvGraphicFramePr>
              <a:graphicFrameLocks noChangeAspect="1"/>
            </p:cNvGraphicFramePr>
            <p:nvPr/>
          </p:nvGraphicFramePr>
          <p:xfrm>
            <a:off x="2745" y="1274"/>
            <a:ext cx="175" cy="139"/>
          </p:xfrm>
          <a:graphic>
            <a:graphicData uri="http://schemas.openxmlformats.org/presentationml/2006/ole">
              <mc:AlternateContent xmlns:mc="http://schemas.openxmlformats.org/markup-compatibility/2006">
                <mc:Choice xmlns:v="urn:schemas-microsoft-com:vml" Requires="v">
                  <p:oleObj spid="_x0000_s3378" name="" r:id="rId9" imgW="81280" imgH="71120" progId="Equation.3">
                    <p:embed/>
                  </p:oleObj>
                </mc:Choice>
                <mc:Fallback>
                  <p:oleObj name="" r:id="rId9" imgW="81280" imgH="71120" progId="Equation.3">
                    <p:embed/>
                    <p:pic>
                      <p:nvPicPr>
                        <p:cNvPr id="0" name="图片 3377"/>
                        <p:cNvPicPr/>
                        <p:nvPr/>
                      </p:nvPicPr>
                      <p:blipFill>
                        <a:blip r:embed="rId10"/>
                        <a:stretch>
                          <a:fillRect/>
                        </a:stretch>
                      </p:blipFill>
                      <p:spPr>
                        <a:xfrm>
                          <a:off x="2745" y="1274"/>
                          <a:ext cx="175" cy="139"/>
                        </a:xfrm>
                        <a:prstGeom prst="rect">
                          <a:avLst/>
                        </a:prstGeom>
                        <a:noFill/>
                        <a:ln w="38100">
                          <a:noFill/>
                          <a:miter/>
                        </a:ln>
                      </p:spPr>
                    </p:pic>
                  </p:oleObj>
                </mc:Fallback>
              </mc:AlternateContent>
            </a:graphicData>
          </a:graphic>
        </p:graphicFrame>
        <p:graphicFrame>
          <p:nvGraphicFramePr>
            <p:cNvPr id="83982" name="Object 30"/>
            <p:cNvGraphicFramePr>
              <a:graphicFrameLocks noChangeAspect="1"/>
            </p:cNvGraphicFramePr>
            <p:nvPr/>
          </p:nvGraphicFramePr>
          <p:xfrm>
            <a:off x="2290" y="981"/>
            <a:ext cx="317" cy="257"/>
          </p:xfrm>
          <a:graphic>
            <a:graphicData uri="http://schemas.openxmlformats.org/presentationml/2006/ole">
              <mc:AlternateContent xmlns:mc="http://schemas.openxmlformats.org/markup-compatibility/2006">
                <mc:Choice xmlns:v="urn:schemas-microsoft-com:vml" Requires="v">
                  <p:oleObj spid="_x0000_s3379" name="" r:id="rId11" imgW="101600" imgH="101600" progId="Equation.DSMT4">
                    <p:embed/>
                  </p:oleObj>
                </mc:Choice>
                <mc:Fallback>
                  <p:oleObj name="" r:id="rId11" imgW="101600" imgH="101600" progId="Equation.DSMT4">
                    <p:embed/>
                    <p:pic>
                      <p:nvPicPr>
                        <p:cNvPr id="0" name="图片 3378"/>
                        <p:cNvPicPr/>
                        <p:nvPr/>
                      </p:nvPicPr>
                      <p:blipFill>
                        <a:blip r:embed="rId12"/>
                        <a:stretch>
                          <a:fillRect/>
                        </a:stretch>
                      </p:blipFill>
                      <p:spPr>
                        <a:xfrm>
                          <a:off x="2290" y="981"/>
                          <a:ext cx="317" cy="257"/>
                        </a:xfrm>
                        <a:prstGeom prst="rect">
                          <a:avLst/>
                        </a:prstGeom>
                        <a:noFill/>
                        <a:ln w="38100">
                          <a:noFill/>
                          <a:miter/>
                        </a:ln>
                      </p:spPr>
                    </p:pic>
                  </p:oleObj>
                </mc:Fallback>
              </mc:AlternateContent>
            </a:graphicData>
          </a:graphic>
        </p:graphicFrame>
        <p:graphicFrame>
          <p:nvGraphicFramePr>
            <p:cNvPr id="83983" name="Object 31"/>
            <p:cNvGraphicFramePr>
              <a:graphicFrameLocks noChangeAspect="1"/>
            </p:cNvGraphicFramePr>
            <p:nvPr/>
          </p:nvGraphicFramePr>
          <p:xfrm>
            <a:off x="1307" y="970"/>
            <a:ext cx="306" cy="292"/>
          </p:xfrm>
          <a:graphic>
            <a:graphicData uri="http://schemas.openxmlformats.org/presentationml/2006/ole">
              <mc:AlternateContent xmlns:mc="http://schemas.openxmlformats.org/markup-compatibility/2006">
                <mc:Choice xmlns:v="urn:schemas-microsoft-com:vml" Requires="v">
                  <p:oleObj spid="_x0000_s3380" name="" r:id="rId13" imgW="114300" imgH="101600" progId="Equation.DSMT4">
                    <p:embed/>
                  </p:oleObj>
                </mc:Choice>
                <mc:Fallback>
                  <p:oleObj name="" r:id="rId13" imgW="114300" imgH="101600" progId="Equation.DSMT4">
                    <p:embed/>
                    <p:pic>
                      <p:nvPicPr>
                        <p:cNvPr id="0" name="图片 3379"/>
                        <p:cNvPicPr/>
                        <p:nvPr/>
                      </p:nvPicPr>
                      <p:blipFill>
                        <a:blip r:embed="rId14"/>
                        <a:stretch>
                          <a:fillRect/>
                        </a:stretch>
                      </p:blipFill>
                      <p:spPr>
                        <a:xfrm>
                          <a:off x="1307" y="970"/>
                          <a:ext cx="306" cy="292"/>
                        </a:xfrm>
                        <a:prstGeom prst="rect">
                          <a:avLst/>
                        </a:prstGeom>
                        <a:noFill/>
                        <a:ln w="38100">
                          <a:noFill/>
                          <a:miter/>
                        </a:ln>
                      </p:spPr>
                    </p:pic>
                  </p:oleObj>
                </mc:Fallback>
              </mc:AlternateContent>
            </a:graphicData>
          </a:graphic>
        </p:graphicFrame>
        <p:sp>
          <p:nvSpPr>
            <p:cNvPr id="83984" name="Line 30"/>
            <p:cNvSpPr/>
            <p:nvPr/>
          </p:nvSpPr>
          <p:spPr>
            <a:xfrm flipH="1" flipV="1">
              <a:off x="1872" y="940"/>
              <a:ext cx="0" cy="0"/>
            </a:xfrm>
            <a:prstGeom prst="line">
              <a:avLst/>
            </a:prstGeom>
            <a:ln w="9525" cap="flat" cmpd="sng">
              <a:solidFill>
                <a:schemeClr val="tx1"/>
              </a:solidFill>
              <a:prstDash val="solid"/>
              <a:headEnd type="oval" w="sm" len="sm"/>
              <a:tailEnd type="none" w="med" len="med"/>
            </a:ln>
          </p:spPr>
        </p:sp>
        <p:sp>
          <p:nvSpPr>
            <p:cNvPr id="83985" name="Line 31"/>
            <p:cNvSpPr/>
            <p:nvPr/>
          </p:nvSpPr>
          <p:spPr>
            <a:xfrm flipH="1" flipV="1">
              <a:off x="1824" y="1440"/>
              <a:ext cx="0" cy="0"/>
            </a:xfrm>
            <a:prstGeom prst="line">
              <a:avLst/>
            </a:prstGeom>
            <a:ln w="9525" cap="flat" cmpd="sng">
              <a:solidFill>
                <a:schemeClr val="tx1"/>
              </a:solidFill>
              <a:prstDash val="solid"/>
              <a:headEnd type="oval" w="sm" len="sm"/>
              <a:tailEnd type="none" w="med" len="med"/>
            </a:ln>
          </p:spPr>
        </p:sp>
        <p:graphicFrame>
          <p:nvGraphicFramePr>
            <p:cNvPr id="83986" name="Object 34"/>
            <p:cNvGraphicFramePr>
              <a:graphicFrameLocks noChangeAspect="1"/>
            </p:cNvGraphicFramePr>
            <p:nvPr/>
          </p:nvGraphicFramePr>
          <p:xfrm>
            <a:off x="703" y="958"/>
            <a:ext cx="453" cy="284"/>
          </p:xfrm>
          <a:graphic>
            <a:graphicData uri="http://schemas.openxmlformats.org/presentationml/2006/ole">
              <mc:AlternateContent xmlns:mc="http://schemas.openxmlformats.org/markup-compatibility/2006">
                <mc:Choice xmlns:v="urn:schemas-microsoft-com:vml" Requires="v">
                  <p:oleObj spid="_x0000_s3401" name="" r:id="rId15" imgW="190500" imgH="177800" progId="Equation.DSMT4">
                    <p:embed/>
                  </p:oleObj>
                </mc:Choice>
                <mc:Fallback>
                  <p:oleObj name="" r:id="rId15" imgW="190500" imgH="177800" progId="Equation.DSMT4">
                    <p:embed/>
                    <p:pic>
                      <p:nvPicPr>
                        <p:cNvPr id="0" name="图片 3400"/>
                        <p:cNvPicPr/>
                        <p:nvPr/>
                      </p:nvPicPr>
                      <p:blipFill>
                        <a:blip r:embed="rId16"/>
                        <a:stretch>
                          <a:fillRect/>
                        </a:stretch>
                      </p:blipFill>
                      <p:spPr>
                        <a:xfrm>
                          <a:off x="703" y="958"/>
                          <a:ext cx="453" cy="284"/>
                        </a:xfrm>
                        <a:prstGeom prst="rect">
                          <a:avLst/>
                        </a:prstGeom>
                        <a:noFill/>
                        <a:ln w="38100">
                          <a:noFill/>
                          <a:miter/>
                        </a:ln>
                      </p:spPr>
                    </p:pic>
                  </p:oleObj>
                </mc:Fallback>
              </mc:AlternateContent>
            </a:graphicData>
          </a:graphic>
        </p:graphicFrame>
        <p:graphicFrame>
          <p:nvGraphicFramePr>
            <p:cNvPr id="83987" name="Object 35"/>
            <p:cNvGraphicFramePr>
              <a:graphicFrameLocks noChangeAspect="1"/>
            </p:cNvGraphicFramePr>
            <p:nvPr/>
          </p:nvGraphicFramePr>
          <p:xfrm>
            <a:off x="1584" y="799"/>
            <a:ext cx="288" cy="260"/>
          </p:xfrm>
          <a:graphic>
            <a:graphicData uri="http://schemas.openxmlformats.org/presentationml/2006/ole">
              <mc:AlternateContent xmlns:mc="http://schemas.openxmlformats.org/markup-compatibility/2006">
                <mc:Choice xmlns:v="urn:schemas-microsoft-com:vml" Requires="v">
                  <p:oleObj spid="_x0000_s3392" name="" r:id="rId17" imgW="114300" imgH="101600" progId="Equation.DSMT4">
                    <p:embed/>
                  </p:oleObj>
                </mc:Choice>
                <mc:Fallback>
                  <p:oleObj name="" r:id="rId17" imgW="114300" imgH="101600" progId="Equation.DSMT4">
                    <p:embed/>
                    <p:pic>
                      <p:nvPicPr>
                        <p:cNvPr id="0" name="图片 3391"/>
                        <p:cNvPicPr/>
                        <p:nvPr/>
                      </p:nvPicPr>
                      <p:blipFill>
                        <a:blip r:embed="rId18"/>
                        <a:stretch>
                          <a:fillRect/>
                        </a:stretch>
                      </p:blipFill>
                      <p:spPr>
                        <a:xfrm>
                          <a:off x="1584" y="799"/>
                          <a:ext cx="288" cy="260"/>
                        </a:xfrm>
                        <a:prstGeom prst="rect">
                          <a:avLst/>
                        </a:prstGeom>
                        <a:noFill/>
                        <a:ln w="38100">
                          <a:noFill/>
                          <a:miter/>
                        </a:ln>
                      </p:spPr>
                    </p:pic>
                  </p:oleObj>
                </mc:Fallback>
              </mc:AlternateContent>
            </a:graphicData>
          </a:graphic>
        </p:graphicFrame>
        <p:graphicFrame>
          <p:nvGraphicFramePr>
            <p:cNvPr id="83988" name="Object 36"/>
            <p:cNvGraphicFramePr>
              <a:graphicFrameLocks noChangeAspect="1"/>
            </p:cNvGraphicFramePr>
            <p:nvPr/>
          </p:nvGraphicFramePr>
          <p:xfrm>
            <a:off x="1572" y="1430"/>
            <a:ext cx="300" cy="276"/>
          </p:xfrm>
          <a:graphic>
            <a:graphicData uri="http://schemas.openxmlformats.org/presentationml/2006/ole">
              <mc:AlternateContent xmlns:mc="http://schemas.openxmlformats.org/markup-compatibility/2006">
                <mc:Choice xmlns:v="urn:schemas-microsoft-com:vml" Requires="v">
                  <p:oleObj spid="_x0000_s3398" name="" r:id="rId19" imgW="127000" imgH="101600" progId="Equation.DSMT4">
                    <p:embed/>
                  </p:oleObj>
                </mc:Choice>
                <mc:Fallback>
                  <p:oleObj name="" r:id="rId19" imgW="127000" imgH="101600" progId="Equation.DSMT4">
                    <p:embed/>
                    <p:pic>
                      <p:nvPicPr>
                        <p:cNvPr id="0" name="图片 3397"/>
                        <p:cNvPicPr/>
                        <p:nvPr/>
                      </p:nvPicPr>
                      <p:blipFill>
                        <a:blip r:embed="rId20"/>
                        <a:stretch>
                          <a:fillRect/>
                        </a:stretch>
                      </p:blipFill>
                      <p:spPr>
                        <a:xfrm>
                          <a:off x="1572" y="1430"/>
                          <a:ext cx="300" cy="276"/>
                        </a:xfrm>
                        <a:prstGeom prst="rect">
                          <a:avLst/>
                        </a:prstGeom>
                        <a:noFill/>
                        <a:ln w="38100">
                          <a:noFill/>
                          <a:miter/>
                        </a:ln>
                      </p:spPr>
                    </p:pic>
                  </p:oleObj>
                </mc:Fallback>
              </mc:AlternateContent>
            </a:graphicData>
          </a:graphic>
        </p:graphicFrame>
        <p:graphicFrame>
          <p:nvGraphicFramePr>
            <p:cNvPr id="83989" name="Object 37"/>
            <p:cNvGraphicFramePr>
              <a:graphicFrameLocks noChangeAspect="1"/>
            </p:cNvGraphicFramePr>
            <p:nvPr/>
          </p:nvGraphicFramePr>
          <p:xfrm>
            <a:off x="476" y="845"/>
            <a:ext cx="272" cy="284"/>
          </p:xfrm>
          <a:graphic>
            <a:graphicData uri="http://schemas.openxmlformats.org/presentationml/2006/ole">
              <mc:AlternateContent xmlns:mc="http://schemas.openxmlformats.org/markup-compatibility/2006">
                <mc:Choice xmlns:v="urn:schemas-microsoft-com:vml" Requires="v">
                  <p:oleObj spid="_x0000_s3400" name="" r:id="rId21" imgW="127000" imgH="101600" progId="Equation.DSMT4">
                    <p:embed/>
                  </p:oleObj>
                </mc:Choice>
                <mc:Fallback>
                  <p:oleObj name="" r:id="rId21" imgW="127000" imgH="101600" progId="Equation.DSMT4">
                    <p:embed/>
                    <p:pic>
                      <p:nvPicPr>
                        <p:cNvPr id="0" name="图片 3399"/>
                        <p:cNvPicPr/>
                        <p:nvPr/>
                      </p:nvPicPr>
                      <p:blipFill>
                        <a:blip r:embed="rId22"/>
                        <a:stretch>
                          <a:fillRect/>
                        </a:stretch>
                      </p:blipFill>
                      <p:spPr>
                        <a:xfrm>
                          <a:off x="476" y="845"/>
                          <a:ext cx="272" cy="284"/>
                        </a:xfrm>
                        <a:prstGeom prst="rect">
                          <a:avLst/>
                        </a:prstGeom>
                        <a:noFill/>
                        <a:ln w="38100">
                          <a:noFill/>
                          <a:miter/>
                        </a:ln>
                      </p:spPr>
                    </p:pic>
                  </p:oleObj>
                </mc:Fallback>
              </mc:AlternateContent>
            </a:graphicData>
          </a:graphic>
        </p:graphicFrame>
        <p:graphicFrame>
          <p:nvGraphicFramePr>
            <p:cNvPr id="83990" name="Object 38"/>
            <p:cNvGraphicFramePr>
              <a:graphicFrameLocks noChangeAspect="1"/>
            </p:cNvGraphicFramePr>
            <p:nvPr/>
          </p:nvGraphicFramePr>
          <p:xfrm>
            <a:off x="2243" y="1260"/>
            <a:ext cx="145" cy="174"/>
          </p:xfrm>
          <a:graphic>
            <a:graphicData uri="http://schemas.openxmlformats.org/presentationml/2006/ole">
              <mc:AlternateContent xmlns:mc="http://schemas.openxmlformats.org/markup-compatibility/2006">
                <mc:Choice xmlns:v="urn:schemas-microsoft-com:vml" Requires="v">
                  <p:oleObj spid="_x0000_s3393" name="" r:id="rId23" imgW="50800" imgH="111760" progId="Equation.3">
                    <p:embed/>
                  </p:oleObj>
                </mc:Choice>
                <mc:Fallback>
                  <p:oleObj name="" r:id="rId23" imgW="50800" imgH="111760" progId="Equation.3">
                    <p:embed/>
                    <p:pic>
                      <p:nvPicPr>
                        <p:cNvPr id="0" name="图片 3392"/>
                        <p:cNvPicPr/>
                        <p:nvPr/>
                      </p:nvPicPr>
                      <p:blipFill>
                        <a:blip r:embed="rId24"/>
                        <a:stretch>
                          <a:fillRect/>
                        </a:stretch>
                      </p:blipFill>
                      <p:spPr>
                        <a:xfrm>
                          <a:off x="2243" y="1260"/>
                          <a:ext cx="145" cy="174"/>
                        </a:xfrm>
                        <a:prstGeom prst="rect">
                          <a:avLst/>
                        </a:prstGeom>
                        <a:noFill/>
                        <a:ln w="38100">
                          <a:noFill/>
                          <a:miter/>
                        </a:ln>
                      </p:spPr>
                    </p:pic>
                  </p:oleObj>
                </mc:Fallback>
              </mc:AlternateContent>
            </a:graphicData>
          </a:graphic>
        </p:graphicFrame>
        <p:grpSp>
          <p:nvGrpSpPr>
            <p:cNvPr id="83991" name="Group 39"/>
            <p:cNvGrpSpPr/>
            <p:nvPr/>
          </p:nvGrpSpPr>
          <p:grpSpPr>
            <a:xfrm>
              <a:off x="3072" y="363"/>
              <a:ext cx="2064" cy="1796"/>
              <a:chOff x="0" y="0"/>
              <a:chExt cx="2064" cy="2064"/>
            </a:xfrm>
          </p:grpSpPr>
          <p:grpSp>
            <p:nvGrpSpPr>
              <p:cNvPr id="84005" name="Group 40"/>
              <p:cNvGrpSpPr/>
              <p:nvPr/>
            </p:nvGrpSpPr>
            <p:grpSpPr>
              <a:xfrm>
                <a:off x="0" y="0"/>
                <a:ext cx="2064" cy="2064"/>
                <a:chOff x="0" y="0"/>
                <a:chExt cx="2064" cy="2064"/>
              </a:xfrm>
            </p:grpSpPr>
            <p:grpSp>
              <p:nvGrpSpPr>
                <p:cNvPr id="84008" name="Group 41"/>
                <p:cNvGrpSpPr/>
                <p:nvPr/>
              </p:nvGrpSpPr>
              <p:grpSpPr>
                <a:xfrm>
                  <a:off x="0" y="0"/>
                  <a:ext cx="2064" cy="2064"/>
                  <a:chOff x="0" y="0"/>
                  <a:chExt cx="2064" cy="2064"/>
                </a:xfrm>
              </p:grpSpPr>
              <p:sp>
                <p:nvSpPr>
                  <p:cNvPr id="84011" name="Line 40"/>
                  <p:cNvSpPr/>
                  <p:nvPr/>
                </p:nvSpPr>
                <p:spPr>
                  <a:xfrm flipV="1">
                    <a:off x="1056" y="0"/>
                    <a:ext cx="0" cy="2064"/>
                  </a:xfrm>
                  <a:prstGeom prst="line">
                    <a:avLst/>
                  </a:prstGeom>
                  <a:ln w="9525" cap="flat" cmpd="sng">
                    <a:solidFill>
                      <a:schemeClr val="tx1"/>
                    </a:solidFill>
                    <a:prstDash val="solid"/>
                    <a:headEnd type="none" w="med" len="med"/>
                    <a:tailEnd type="triangle" w="sm" len="lg"/>
                  </a:ln>
                </p:spPr>
              </p:sp>
              <p:sp>
                <p:nvSpPr>
                  <p:cNvPr id="84012" name="Line 41"/>
                  <p:cNvSpPr/>
                  <p:nvPr/>
                </p:nvSpPr>
                <p:spPr>
                  <a:xfrm>
                    <a:off x="0" y="1008"/>
                    <a:ext cx="2064" cy="0"/>
                  </a:xfrm>
                  <a:prstGeom prst="line">
                    <a:avLst/>
                  </a:prstGeom>
                  <a:ln w="9525" cap="flat" cmpd="sng">
                    <a:solidFill>
                      <a:schemeClr val="tx1"/>
                    </a:solidFill>
                    <a:prstDash val="solid"/>
                    <a:headEnd type="none" w="med" len="med"/>
                    <a:tailEnd type="triangle" w="sm" len="lg"/>
                  </a:ln>
                </p:spPr>
              </p:sp>
            </p:grpSp>
            <p:sp>
              <p:nvSpPr>
                <p:cNvPr id="84009" name="Freeform 42"/>
                <p:cNvSpPr/>
                <p:nvPr/>
              </p:nvSpPr>
              <p:spPr>
                <a:xfrm>
                  <a:off x="328" y="272"/>
                  <a:ext cx="1464" cy="1656"/>
                </a:xfrm>
                <a:custGeom>
                  <a:avLst/>
                  <a:gdLst>
                    <a:gd name="txL" fmla="*/ 0 w 1464"/>
                    <a:gd name="txT" fmla="*/ 0 h 1656"/>
                    <a:gd name="txR" fmla="*/ 1464 w 1464"/>
                    <a:gd name="txB" fmla="*/ 1656 h 1656"/>
                  </a:gdLst>
                  <a:ahLst/>
                  <a:cxnLst>
                    <a:cxn ang="0">
                      <a:pos x="8" y="1024"/>
                    </a:cxn>
                    <a:cxn ang="0">
                      <a:pos x="104" y="736"/>
                    </a:cxn>
                    <a:cxn ang="0">
                      <a:pos x="56" y="400"/>
                    </a:cxn>
                    <a:cxn ang="0">
                      <a:pos x="152" y="112"/>
                    </a:cxn>
                    <a:cxn ang="0">
                      <a:pos x="392" y="16"/>
                    </a:cxn>
                    <a:cxn ang="0">
                      <a:pos x="728" y="16"/>
                    </a:cxn>
                    <a:cxn ang="0">
                      <a:pos x="1064" y="112"/>
                    </a:cxn>
                    <a:cxn ang="0">
                      <a:pos x="1160" y="112"/>
                    </a:cxn>
                    <a:cxn ang="0">
                      <a:pos x="1256" y="160"/>
                    </a:cxn>
                    <a:cxn ang="0">
                      <a:pos x="1448" y="352"/>
                    </a:cxn>
                    <a:cxn ang="0">
                      <a:pos x="1352" y="640"/>
                    </a:cxn>
                    <a:cxn ang="0">
                      <a:pos x="1304" y="736"/>
                    </a:cxn>
                    <a:cxn ang="0">
                      <a:pos x="1160" y="1264"/>
                    </a:cxn>
                    <a:cxn ang="0">
                      <a:pos x="1112" y="1504"/>
                    </a:cxn>
                    <a:cxn ang="0">
                      <a:pos x="872" y="1648"/>
                    </a:cxn>
                    <a:cxn ang="0">
                      <a:pos x="488" y="1552"/>
                    </a:cxn>
                    <a:cxn ang="0">
                      <a:pos x="440" y="1456"/>
                    </a:cxn>
                    <a:cxn ang="0">
                      <a:pos x="344" y="1360"/>
                    </a:cxn>
                    <a:cxn ang="0">
                      <a:pos x="56" y="1312"/>
                    </a:cxn>
                    <a:cxn ang="0">
                      <a:pos x="8" y="1024"/>
                    </a:cxn>
                  </a:cxnLst>
                  <a:rect l="txL" t="txT" r="txR" b="txB"/>
                  <a:pathLst>
                    <a:path w="1464" h="1656">
                      <a:moveTo>
                        <a:pt x="8" y="1024"/>
                      </a:moveTo>
                      <a:cubicBezTo>
                        <a:pt x="16" y="928"/>
                        <a:pt x="96" y="840"/>
                        <a:pt x="104" y="736"/>
                      </a:cubicBezTo>
                      <a:cubicBezTo>
                        <a:pt x="112" y="632"/>
                        <a:pt x="48" y="504"/>
                        <a:pt x="56" y="400"/>
                      </a:cubicBezTo>
                      <a:cubicBezTo>
                        <a:pt x="64" y="296"/>
                        <a:pt x="96" y="176"/>
                        <a:pt x="152" y="112"/>
                      </a:cubicBezTo>
                      <a:cubicBezTo>
                        <a:pt x="208" y="48"/>
                        <a:pt x="296" y="32"/>
                        <a:pt x="392" y="16"/>
                      </a:cubicBezTo>
                      <a:cubicBezTo>
                        <a:pt x="488" y="0"/>
                        <a:pt x="616" y="0"/>
                        <a:pt x="728" y="16"/>
                      </a:cubicBezTo>
                      <a:cubicBezTo>
                        <a:pt x="840" y="32"/>
                        <a:pt x="992" y="96"/>
                        <a:pt x="1064" y="112"/>
                      </a:cubicBezTo>
                      <a:cubicBezTo>
                        <a:pt x="1136" y="128"/>
                        <a:pt x="1128" y="104"/>
                        <a:pt x="1160" y="112"/>
                      </a:cubicBezTo>
                      <a:cubicBezTo>
                        <a:pt x="1192" y="120"/>
                        <a:pt x="1208" y="120"/>
                        <a:pt x="1256" y="160"/>
                      </a:cubicBezTo>
                      <a:cubicBezTo>
                        <a:pt x="1304" y="200"/>
                        <a:pt x="1432" y="272"/>
                        <a:pt x="1448" y="352"/>
                      </a:cubicBezTo>
                      <a:cubicBezTo>
                        <a:pt x="1464" y="432"/>
                        <a:pt x="1376" y="576"/>
                        <a:pt x="1352" y="640"/>
                      </a:cubicBezTo>
                      <a:cubicBezTo>
                        <a:pt x="1328" y="704"/>
                        <a:pt x="1336" y="632"/>
                        <a:pt x="1304" y="736"/>
                      </a:cubicBezTo>
                      <a:cubicBezTo>
                        <a:pt x="1272" y="840"/>
                        <a:pt x="1192" y="1136"/>
                        <a:pt x="1160" y="1264"/>
                      </a:cubicBezTo>
                      <a:cubicBezTo>
                        <a:pt x="1128" y="1392"/>
                        <a:pt x="1160" y="1440"/>
                        <a:pt x="1112" y="1504"/>
                      </a:cubicBezTo>
                      <a:cubicBezTo>
                        <a:pt x="1064" y="1568"/>
                        <a:pt x="976" y="1640"/>
                        <a:pt x="872" y="1648"/>
                      </a:cubicBezTo>
                      <a:cubicBezTo>
                        <a:pt x="768" y="1656"/>
                        <a:pt x="560" y="1584"/>
                        <a:pt x="488" y="1552"/>
                      </a:cubicBezTo>
                      <a:cubicBezTo>
                        <a:pt x="416" y="1520"/>
                        <a:pt x="464" y="1488"/>
                        <a:pt x="440" y="1456"/>
                      </a:cubicBezTo>
                      <a:cubicBezTo>
                        <a:pt x="416" y="1424"/>
                        <a:pt x="408" y="1384"/>
                        <a:pt x="344" y="1360"/>
                      </a:cubicBezTo>
                      <a:cubicBezTo>
                        <a:pt x="280" y="1336"/>
                        <a:pt x="112" y="1368"/>
                        <a:pt x="56" y="1312"/>
                      </a:cubicBezTo>
                      <a:cubicBezTo>
                        <a:pt x="0" y="1256"/>
                        <a:pt x="0" y="1120"/>
                        <a:pt x="8" y="1024"/>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4010" name="Line 43"/>
                <p:cNvSpPr/>
                <p:nvPr/>
              </p:nvSpPr>
              <p:spPr>
                <a:xfrm flipH="1">
                  <a:off x="576" y="1008"/>
                  <a:ext cx="480" cy="624"/>
                </a:xfrm>
                <a:prstGeom prst="line">
                  <a:avLst/>
                </a:prstGeom>
                <a:ln w="9525" cap="flat" cmpd="sng">
                  <a:solidFill>
                    <a:schemeClr val="tx1"/>
                  </a:solidFill>
                  <a:prstDash val="solid"/>
                  <a:headEnd type="none" w="med" len="med"/>
                  <a:tailEnd type="triangle" w="sm" len="lg"/>
                </a:ln>
              </p:spPr>
            </p:sp>
          </p:grpSp>
          <p:sp>
            <p:nvSpPr>
              <p:cNvPr id="84006" name="Line 44"/>
              <p:cNvSpPr/>
              <p:nvPr/>
            </p:nvSpPr>
            <p:spPr>
              <a:xfrm>
                <a:off x="432" y="432"/>
                <a:ext cx="0" cy="0"/>
              </a:xfrm>
              <a:prstGeom prst="line">
                <a:avLst/>
              </a:prstGeom>
              <a:ln w="9525" cap="flat" cmpd="sng">
                <a:solidFill>
                  <a:schemeClr val="tx1"/>
                </a:solidFill>
                <a:prstDash val="solid"/>
                <a:headEnd type="oval" w="sm" len="med"/>
                <a:tailEnd type="none" w="med" len="med"/>
              </a:ln>
            </p:spPr>
          </p:sp>
          <p:sp>
            <p:nvSpPr>
              <p:cNvPr id="84007" name="Line 45"/>
              <p:cNvSpPr/>
              <p:nvPr/>
            </p:nvSpPr>
            <p:spPr>
              <a:xfrm>
                <a:off x="1728" y="528"/>
                <a:ext cx="0" cy="0"/>
              </a:xfrm>
              <a:prstGeom prst="line">
                <a:avLst/>
              </a:prstGeom>
              <a:ln w="9525" cap="flat" cmpd="sng">
                <a:solidFill>
                  <a:schemeClr val="tx1"/>
                </a:solidFill>
                <a:prstDash val="solid"/>
                <a:headEnd type="oval" w="sm" len="med"/>
                <a:tailEnd type="none" w="med" len="med"/>
              </a:ln>
            </p:spPr>
          </p:sp>
        </p:grpSp>
        <p:graphicFrame>
          <p:nvGraphicFramePr>
            <p:cNvPr id="83992" name="Object 48"/>
            <p:cNvGraphicFramePr>
              <a:graphicFrameLocks noChangeAspect="1"/>
            </p:cNvGraphicFramePr>
            <p:nvPr/>
          </p:nvGraphicFramePr>
          <p:xfrm>
            <a:off x="3841" y="363"/>
            <a:ext cx="263" cy="200"/>
          </p:xfrm>
          <a:graphic>
            <a:graphicData uri="http://schemas.openxmlformats.org/presentationml/2006/ole">
              <mc:AlternateContent xmlns:mc="http://schemas.openxmlformats.org/markup-compatibility/2006">
                <mc:Choice xmlns:v="urn:schemas-microsoft-com:vml" Requires="v">
                  <p:oleObj spid="_x0000_s3399" name="" r:id="rId25" imgW="215900" imgH="177800" progId="Equation.DSMT4">
                    <p:embed/>
                  </p:oleObj>
                </mc:Choice>
                <mc:Fallback>
                  <p:oleObj name="" r:id="rId25" imgW="215900" imgH="177800" progId="Equation.DSMT4">
                    <p:embed/>
                    <p:pic>
                      <p:nvPicPr>
                        <p:cNvPr id="0" name="图片 3398"/>
                        <p:cNvPicPr/>
                        <p:nvPr/>
                      </p:nvPicPr>
                      <p:blipFill>
                        <a:blip r:embed="rId26"/>
                        <a:stretch>
                          <a:fillRect/>
                        </a:stretch>
                      </p:blipFill>
                      <p:spPr>
                        <a:xfrm>
                          <a:off x="3841" y="363"/>
                          <a:ext cx="263" cy="200"/>
                        </a:xfrm>
                        <a:prstGeom prst="rect">
                          <a:avLst/>
                        </a:prstGeom>
                        <a:noFill/>
                        <a:ln w="38100">
                          <a:noFill/>
                          <a:miter/>
                        </a:ln>
                      </p:spPr>
                    </p:pic>
                  </p:oleObj>
                </mc:Fallback>
              </mc:AlternateContent>
            </a:graphicData>
          </a:graphic>
        </p:graphicFrame>
        <p:graphicFrame>
          <p:nvGraphicFramePr>
            <p:cNvPr id="83993" name="Object 49"/>
            <p:cNvGraphicFramePr>
              <a:graphicFrameLocks noChangeAspect="1"/>
            </p:cNvGraphicFramePr>
            <p:nvPr/>
          </p:nvGraphicFramePr>
          <p:xfrm>
            <a:off x="4608" y="405"/>
            <a:ext cx="328" cy="160"/>
          </p:xfrm>
          <a:graphic>
            <a:graphicData uri="http://schemas.openxmlformats.org/presentationml/2006/ole">
              <mc:AlternateContent xmlns:mc="http://schemas.openxmlformats.org/markup-compatibility/2006">
                <mc:Choice xmlns:v="urn:schemas-microsoft-com:vml" Requires="v">
                  <p:oleObj spid="_x0000_s3391" name="" r:id="rId27" imgW="365760" imgH="152400" progId="Equation.3">
                    <p:embed/>
                  </p:oleObj>
                </mc:Choice>
                <mc:Fallback>
                  <p:oleObj name="" r:id="rId27" imgW="365760" imgH="152400" progId="Equation.3">
                    <p:embed/>
                    <p:pic>
                      <p:nvPicPr>
                        <p:cNvPr id="0" name="图片 3390"/>
                        <p:cNvPicPr/>
                        <p:nvPr/>
                      </p:nvPicPr>
                      <p:blipFill>
                        <a:blip r:embed="rId28"/>
                        <a:stretch>
                          <a:fillRect/>
                        </a:stretch>
                      </p:blipFill>
                      <p:spPr>
                        <a:xfrm>
                          <a:off x="4608" y="405"/>
                          <a:ext cx="328" cy="160"/>
                        </a:xfrm>
                        <a:prstGeom prst="rect">
                          <a:avLst/>
                        </a:prstGeom>
                        <a:noFill/>
                        <a:ln w="38100">
                          <a:noFill/>
                          <a:miter/>
                        </a:ln>
                      </p:spPr>
                    </p:pic>
                  </p:oleObj>
                </mc:Fallback>
              </mc:AlternateContent>
            </a:graphicData>
          </a:graphic>
        </p:graphicFrame>
        <p:graphicFrame>
          <p:nvGraphicFramePr>
            <p:cNvPr id="83994" name="Object 50"/>
            <p:cNvGraphicFramePr>
              <a:graphicFrameLocks noChangeAspect="1"/>
            </p:cNvGraphicFramePr>
            <p:nvPr/>
          </p:nvGraphicFramePr>
          <p:xfrm>
            <a:off x="4904" y="1238"/>
            <a:ext cx="244" cy="196"/>
          </p:xfrm>
          <a:graphic>
            <a:graphicData uri="http://schemas.openxmlformats.org/presentationml/2006/ole">
              <mc:AlternateContent xmlns:mc="http://schemas.openxmlformats.org/markup-compatibility/2006">
                <mc:Choice xmlns:v="urn:schemas-microsoft-com:vml" Requires="v">
                  <p:oleObj spid="_x0000_s3384" name="" r:id="rId29" imgW="215900" imgH="177800" progId="Equation.DSMT4">
                    <p:embed/>
                  </p:oleObj>
                </mc:Choice>
                <mc:Fallback>
                  <p:oleObj name="" r:id="rId29" imgW="215900" imgH="177800" progId="Equation.DSMT4">
                    <p:embed/>
                    <p:pic>
                      <p:nvPicPr>
                        <p:cNvPr id="0" name="图片 3383"/>
                        <p:cNvPicPr/>
                        <p:nvPr/>
                      </p:nvPicPr>
                      <p:blipFill>
                        <a:blip r:embed="rId30"/>
                        <a:stretch>
                          <a:fillRect/>
                        </a:stretch>
                      </p:blipFill>
                      <p:spPr>
                        <a:xfrm>
                          <a:off x="4904" y="1238"/>
                          <a:ext cx="244" cy="196"/>
                        </a:xfrm>
                        <a:prstGeom prst="rect">
                          <a:avLst/>
                        </a:prstGeom>
                        <a:noFill/>
                        <a:ln w="38100">
                          <a:noFill/>
                          <a:miter/>
                        </a:ln>
                      </p:spPr>
                    </p:pic>
                  </p:oleObj>
                </mc:Fallback>
              </mc:AlternateContent>
            </a:graphicData>
          </a:graphic>
        </p:graphicFrame>
        <p:graphicFrame>
          <p:nvGraphicFramePr>
            <p:cNvPr id="83995" name="Object 51"/>
            <p:cNvGraphicFramePr>
              <a:graphicFrameLocks noChangeAspect="1"/>
            </p:cNvGraphicFramePr>
            <p:nvPr/>
          </p:nvGraphicFramePr>
          <p:xfrm>
            <a:off x="3428" y="1779"/>
            <a:ext cx="316" cy="190"/>
          </p:xfrm>
          <a:graphic>
            <a:graphicData uri="http://schemas.openxmlformats.org/presentationml/2006/ole">
              <mc:AlternateContent xmlns:mc="http://schemas.openxmlformats.org/markup-compatibility/2006">
                <mc:Choice xmlns:v="urn:schemas-microsoft-com:vml" Requires="v">
                  <p:oleObj spid="_x0000_s3397" name="" r:id="rId31" imgW="325120" imgH="152400" progId="Equation.3">
                    <p:embed/>
                  </p:oleObj>
                </mc:Choice>
                <mc:Fallback>
                  <p:oleObj name="" r:id="rId31" imgW="325120" imgH="152400" progId="Equation.3">
                    <p:embed/>
                    <p:pic>
                      <p:nvPicPr>
                        <p:cNvPr id="0" name="图片 3396"/>
                        <p:cNvPicPr/>
                        <p:nvPr/>
                      </p:nvPicPr>
                      <p:blipFill>
                        <a:blip r:embed="rId32"/>
                        <a:stretch>
                          <a:fillRect/>
                        </a:stretch>
                      </p:blipFill>
                      <p:spPr>
                        <a:xfrm>
                          <a:off x="3428" y="1779"/>
                          <a:ext cx="316" cy="190"/>
                        </a:xfrm>
                        <a:prstGeom prst="rect">
                          <a:avLst/>
                        </a:prstGeom>
                        <a:noFill/>
                        <a:ln w="38100">
                          <a:noFill/>
                          <a:miter/>
                        </a:ln>
                      </p:spPr>
                    </p:pic>
                  </p:oleObj>
                </mc:Fallback>
              </mc:AlternateContent>
            </a:graphicData>
          </a:graphic>
        </p:graphicFrame>
        <p:graphicFrame>
          <p:nvGraphicFramePr>
            <p:cNvPr id="83996" name="Object 52"/>
            <p:cNvGraphicFramePr>
              <a:graphicFrameLocks noChangeAspect="1"/>
            </p:cNvGraphicFramePr>
            <p:nvPr/>
          </p:nvGraphicFramePr>
          <p:xfrm>
            <a:off x="3168" y="529"/>
            <a:ext cx="336" cy="188"/>
          </p:xfrm>
          <a:graphic>
            <a:graphicData uri="http://schemas.openxmlformats.org/presentationml/2006/ole">
              <mc:AlternateContent xmlns:mc="http://schemas.openxmlformats.org/markup-compatibility/2006">
                <mc:Choice xmlns:v="urn:schemas-microsoft-com:vml" Requires="v">
                  <p:oleObj spid="_x0000_s3385" name="" r:id="rId33" imgW="355600" imgH="152400" progId="Equation.3">
                    <p:embed/>
                  </p:oleObj>
                </mc:Choice>
                <mc:Fallback>
                  <p:oleObj name="" r:id="rId33" imgW="355600" imgH="152400" progId="Equation.3">
                    <p:embed/>
                    <p:pic>
                      <p:nvPicPr>
                        <p:cNvPr id="0" name="图片 3384"/>
                        <p:cNvPicPr/>
                        <p:nvPr/>
                      </p:nvPicPr>
                      <p:blipFill>
                        <a:blip r:embed="rId34"/>
                        <a:stretch>
                          <a:fillRect/>
                        </a:stretch>
                      </p:blipFill>
                      <p:spPr>
                        <a:xfrm>
                          <a:off x="3168" y="529"/>
                          <a:ext cx="336" cy="188"/>
                        </a:xfrm>
                        <a:prstGeom prst="rect">
                          <a:avLst/>
                        </a:prstGeom>
                        <a:noFill/>
                        <a:ln w="38100">
                          <a:noFill/>
                          <a:miter/>
                        </a:ln>
                      </p:spPr>
                    </p:pic>
                  </p:oleObj>
                </mc:Fallback>
              </mc:AlternateContent>
            </a:graphicData>
          </a:graphic>
        </p:graphicFrame>
        <p:graphicFrame>
          <p:nvGraphicFramePr>
            <p:cNvPr id="83997" name="Object 53"/>
            <p:cNvGraphicFramePr>
              <a:graphicFrameLocks noChangeAspect="1"/>
            </p:cNvGraphicFramePr>
            <p:nvPr/>
          </p:nvGraphicFramePr>
          <p:xfrm>
            <a:off x="4864" y="709"/>
            <a:ext cx="368" cy="218"/>
          </p:xfrm>
          <a:graphic>
            <a:graphicData uri="http://schemas.openxmlformats.org/presentationml/2006/ole">
              <mc:AlternateContent xmlns:mc="http://schemas.openxmlformats.org/markup-compatibility/2006">
                <mc:Choice xmlns:v="urn:schemas-microsoft-com:vml" Requires="v">
                  <p:oleObj spid="_x0000_s3395" name="" r:id="rId35" imgW="345440" imgH="162560" progId="Equation.3">
                    <p:embed/>
                  </p:oleObj>
                </mc:Choice>
                <mc:Fallback>
                  <p:oleObj name="" r:id="rId35" imgW="345440" imgH="162560" progId="Equation.3">
                    <p:embed/>
                    <p:pic>
                      <p:nvPicPr>
                        <p:cNvPr id="0" name="图片 3394"/>
                        <p:cNvPicPr/>
                        <p:nvPr/>
                      </p:nvPicPr>
                      <p:blipFill>
                        <a:blip r:embed="rId36"/>
                        <a:stretch>
                          <a:fillRect/>
                        </a:stretch>
                      </p:blipFill>
                      <p:spPr>
                        <a:xfrm>
                          <a:off x="4864" y="709"/>
                          <a:ext cx="368" cy="218"/>
                        </a:xfrm>
                        <a:prstGeom prst="rect">
                          <a:avLst/>
                        </a:prstGeom>
                        <a:noFill/>
                        <a:ln w="38100">
                          <a:noFill/>
                          <a:miter/>
                        </a:ln>
                      </p:spPr>
                    </p:pic>
                  </p:oleObj>
                </mc:Fallback>
              </mc:AlternateContent>
            </a:graphicData>
          </a:graphic>
        </p:graphicFrame>
        <p:graphicFrame>
          <p:nvGraphicFramePr>
            <p:cNvPr id="83998" name="Object 54"/>
            <p:cNvGraphicFramePr>
              <a:graphicFrameLocks noChangeAspect="1"/>
            </p:cNvGraphicFramePr>
            <p:nvPr/>
          </p:nvGraphicFramePr>
          <p:xfrm>
            <a:off x="4128" y="1219"/>
            <a:ext cx="166" cy="208"/>
          </p:xfrm>
          <a:graphic>
            <a:graphicData uri="http://schemas.openxmlformats.org/presentationml/2006/ole">
              <mc:AlternateContent xmlns:mc="http://schemas.openxmlformats.org/markup-compatibility/2006">
                <mc:Choice xmlns:v="urn:schemas-microsoft-com:vml" Requires="v">
                  <p:oleObj spid="_x0000_s3386" name="" r:id="rId37" imgW="50800" imgH="111760" progId="Equation.3">
                    <p:embed/>
                  </p:oleObj>
                </mc:Choice>
                <mc:Fallback>
                  <p:oleObj name="" r:id="rId37" imgW="50800" imgH="111760" progId="Equation.3">
                    <p:embed/>
                    <p:pic>
                      <p:nvPicPr>
                        <p:cNvPr id="0" name="图片 3385"/>
                        <p:cNvPicPr/>
                        <p:nvPr/>
                      </p:nvPicPr>
                      <p:blipFill>
                        <a:blip r:embed="rId38"/>
                        <a:stretch>
                          <a:fillRect/>
                        </a:stretch>
                      </p:blipFill>
                      <p:spPr>
                        <a:xfrm>
                          <a:off x="4128" y="1219"/>
                          <a:ext cx="166" cy="208"/>
                        </a:xfrm>
                        <a:prstGeom prst="rect">
                          <a:avLst/>
                        </a:prstGeom>
                        <a:noFill/>
                        <a:ln w="38100">
                          <a:noFill/>
                          <a:miter/>
                        </a:ln>
                      </p:spPr>
                    </p:pic>
                  </p:oleObj>
                </mc:Fallback>
              </mc:AlternateContent>
            </a:graphicData>
          </a:graphic>
        </p:graphicFrame>
        <p:graphicFrame>
          <p:nvGraphicFramePr>
            <p:cNvPr id="83999" name="Object 55"/>
            <p:cNvGraphicFramePr>
              <a:graphicFrameLocks noChangeAspect="1"/>
            </p:cNvGraphicFramePr>
            <p:nvPr/>
          </p:nvGraphicFramePr>
          <p:xfrm>
            <a:off x="1557" y="1803"/>
            <a:ext cx="200" cy="231"/>
          </p:xfrm>
          <a:graphic>
            <a:graphicData uri="http://schemas.openxmlformats.org/presentationml/2006/ole">
              <mc:AlternateContent xmlns:mc="http://schemas.openxmlformats.org/markup-compatibility/2006">
                <mc:Choice xmlns:v="urn:schemas-microsoft-com:vml" Requires="v">
                  <p:oleObj spid="_x0000_s3394" name="" r:id="rId39" imgW="111760" imgH="162560" progId="Equation.3">
                    <p:embed/>
                  </p:oleObj>
                </mc:Choice>
                <mc:Fallback>
                  <p:oleObj name="" r:id="rId39" imgW="111760" imgH="162560" progId="Equation.3">
                    <p:embed/>
                    <p:pic>
                      <p:nvPicPr>
                        <p:cNvPr id="0" name="图片 3393"/>
                        <p:cNvPicPr/>
                        <p:nvPr/>
                      </p:nvPicPr>
                      <p:blipFill>
                        <a:blip r:embed="rId40"/>
                        <a:stretch>
                          <a:fillRect/>
                        </a:stretch>
                      </p:blipFill>
                      <p:spPr>
                        <a:xfrm>
                          <a:off x="1557" y="1803"/>
                          <a:ext cx="200" cy="231"/>
                        </a:xfrm>
                        <a:prstGeom prst="rect">
                          <a:avLst/>
                        </a:prstGeom>
                        <a:noFill/>
                        <a:ln w="38100">
                          <a:noFill/>
                          <a:miter/>
                        </a:ln>
                      </p:spPr>
                    </p:pic>
                  </p:oleObj>
                </mc:Fallback>
              </mc:AlternateContent>
            </a:graphicData>
          </a:graphic>
        </p:graphicFrame>
        <p:graphicFrame>
          <p:nvGraphicFramePr>
            <p:cNvPr id="84000" name="Object 56"/>
            <p:cNvGraphicFramePr>
              <a:graphicFrameLocks noChangeAspect="1"/>
            </p:cNvGraphicFramePr>
            <p:nvPr/>
          </p:nvGraphicFramePr>
          <p:xfrm>
            <a:off x="4560" y="1656"/>
            <a:ext cx="264" cy="252"/>
          </p:xfrm>
          <a:graphic>
            <a:graphicData uri="http://schemas.openxmlformats.org/presentationml/2006/ole">
              <mc:AlternateContent xmlns:mc="http://schemas.openxmlformats.org/markup-compatibility/2006">
                <mc:Choice xmlns:v="urn:schemas-microsoft-com:vml" Requires="v">
                  <p:oleObj spid="_x0000_s3387" name="" r:id="rId41" imgW="132080" imgH="152400" progId="Equation.3">
                    <p:embed/>
                  </p:oleObj>
                </mc:Choice>
                <mc:Fallback>
                  <p:oleObj name="" r:id="rId41" imgW="132080" imgH="152400" progId="Equation.3">
                    <p:embed/>
                    <p:pic>
                      <p:nvPicPr>
                        <p:cNvPr id="0" name="图片 3386"/>
                        <p:cNvPicPr/>
                        <p:nvPr/>
                      </p:nvPicPr>
                      <p:blipFill>
                        <a:blip r:embed="rId42"/>
                        <a:stretch>
                          <a:fillRect/>
                        </a:stretch>
                      </p:blipFill>
                      <p:spPr>
                        <a:xfrm>
                          <a:off x="4560" y="1656"/>
                          <a:ext cx="264" cy="252"/>
                        </a:xfrm>
                        <a:prstGeom prst="rect">
                          <a:avLst/>
                        </a:prstGeom>
                        <a:noFill/>
                        <a:ln w="38100">
                          <a:noFill/>
                          <a:miter/>
                        </a:ln>
                      </p:spPr>
                    </p:pic>
                  </p:oleObj>
                </mc:Fallback>
              </mc:AlternateContent>
            </a:graphicData>
          </a:graphic>
        </p:graphicFrame>
        <p:graphicFrame>
          <p:nvGraphicFramePr>
            <p:cNvPr id="84001" name="Object 57"/>
            <p:cNvGraphicFramePr>
              <a:graphicFrameLocks noChangeAspect="1"/>
            </p:cNvGraphicFramePr>
            <p:nvPr/>
          </p:nvGraphicFramePr>
          <p:xfrm>
            <a:off x="1266" y="474"/>
            <a:ext cx="284" cy="274"/>
          </p:xfrm>
          <a:graphic>
            <a:graphicData uri="http://schemas.openxmlformats.org/presentationml/2006/ole">
              <mc:AlternateContent xmlns:mc="http://schemas.openxmlformats.org/markup-compatibility/2006">
                <mc:Choice xmlns:v="urn:schemas-microsoft-com:vml" Requires="v">
                  <p:oleObj spid="_x0000_s3388" name="" r:id="rId43" imgW="114300" imgH="101600" progId="Equation.DSMT4">
                    <p:embed/>
                  </p:oleObj>
                </mc:Choice>
                <mc:Fallback>
                  <p:oleObj name="" r:id="rId43" imgW="114300" imgH="101600" progId="Equation.DSMT4">
                    <p:embed/>
                    <p:pic>
                      <p:nvPicPr>
                        <p:cNvPr id="0" name="图片 3387"/>
                        <p:cNvPicPr/>
                        <p:nvPr/>
                      </p:nvPicPr>
                      <p:blipFill>
                        <a:blip r:embed="rId44"/>
                        <a:stretch>
                          <a:fillRect/>
                        </a:stretch>
                      </p:blipFill>
                      <p:spPr>
                        <a:xfrm>
                          <a:off x="1266" y="474"/>
                          <a:ext cx="284" cy="274"/>
                        </a:xfrm>
                        <a:prstGeom prst="rect">
                          <a:avLst/>
                        </a:prstGeom>
                        <a:noFill/>
                        <a:ln w="38100">
                          <a:noFill/>
                          <a:miter/>
                        </a:ln>
                      </p:spPr>
                    </p:pic>
                  </p:oleObj>
                </mc:Fallback>
              </mc:AlternateContent>
            </a:graphicData>
          </a:graphic>
        </p:graphicFrame>
        <p:graphicFrame>
          <p:nvGraphicFramePr>
            <p:cNvPr id="84002" name="Object 58"/>
            <p:cNvGraphicFramePr>
              <a:graphicFrameLocks noChangeAspect="1"/>
            </p:cNvGraphicFramePr>
            <p:nvPr/>
          </p:nvGraphicFramePr>
          <p:xfrm>
            <a:off x="2018" y="981"/>
            <a:ext cx="317" cy="265"/>
          </p:xfrm>
          <a:graphic>
            <a:graphicData uri="http://schemas.openxmlformats.org/presentationml/2006/ole">
              <mc:AlternateContent xmlns:mc="http://schemas.openxmlformats.org/markup-compatibility/2006">
                <mc:Choice xmlns:v="urn:schemas-microsoft-com:vml" Requires="v">
                  <p:oleObj spid="_x0000_s3389" name="" r:id="rId45" imgW="114300" imgH="101600" progId="Equation.DSMT4">
                    <p:embed/>
                  </p:oleObj>
                </mc:Choice>
                <mc:Fallback>
                  <p:oleObj name="" r:id="rId45" imgW="114300" imgH="101600" progId="Equation.DSMT4">
                    <p:embed/>
                    <p:pic>
                      <p:nvPicPr>
                        <p:cNvPr id="0" name="图片 3388"/>
                        <p:cNvPicPr/>
                        <p:nvPr/>
                      </p:nvPicPr>
                      <p:blipFill>
                        <a:blip r:embed="rId46"/>
                        <a:stretch>
                          <a:fillRect/>
                        </a:stretch>
                      </p:blipFill>
                      <p:spPr>
                        <a:xfrm>
                          <a:off x="2018" y="981"/>
                          <a:ext cx="317" cy="265"/>
                        </a:xfrm>
                        <a:prstGeom prst="rect">
                          <a:avLst/>
                        </a:prstGeom>
                        <a:noFill/>
                        <a:ln w="38100">
                          <a:noFill/>
                          <a:miter/>
                        </a:ln>
                      </p:spPr>
                    </p:pic>
                  </p:oleObj>
                </mc:Fallback>
              </mc:AlternateContent>
            </a:graphicData>
          </a:graphic>
        </p:graphicFrame>
        <p:graphicFrame>
          <p:nvGraphicFramePr>
            <p:cNvPr id="84003" name="Object 59"/>
            <p:cNvGraphicFramePr>
              <a:graphicFrameLocks noChangeAspect="1"/>
            </p:cNvGraphicFramePr>
            <p:nvPr/>
          </p:nvGraphicFramePr>
          <p:xfrm>
            <a:off x="801" y="1452"/>
            <a:ext cx="263" cy="254"/>
          </p:xfrm>
          <a:graphic>
            <a:graphicData uri="http://schemas.openxmlformats.org/presentationml/2006/ole">
              <mc:AlternateContent xmlns:mc="http://schemas.openxmlformats.org/markup-compatibility/2006">
                <mc:Choice xmlns:v="urn:schemas-microsoft-com:vml" Requires="v">
                  <p:oleObj spid="_x0000_s3396" name="" r:id="rId47" imgW="114300" imgH="101600" progId="Equation.DSMT4">
                    <p:embed/>
                  </p:oleObj>
                </mc:Choice>
                <mc:Fallback>
                  <p:oleObj name="" r:id="rId47" imgW="114300" imgH="101600" progId="Equation.DSMT4">
                    <p:embed/>
                    <p:pic>
                      <p:nvPicPr>
                        <p:cNvPr id="0" name="图片 3395"/>
                        <p:cNvPicPr/>
                        <p:nvPr/>
                      </p:nvPicPr>
                      <p:blipFill>
                        <a:blip r:embed="rId48"/>
                        <a:stretch>
                          <a:fillRect/>
                        </a:stretch>
                      </p:blipFill>
                      <p:spPr>
                        <a:xfrm>
                          <a:off x="801" y="1452"/>
                          <a:ext cx="263" cy="254"/>
                        </a:xfrm>
                        <a:prstGeom prst="rect">
                          <a:avLst/>
                        </a:prstGeom>
                        <a:noFill/>
                        <a:ln w="38100">
                          <a:noFill/>
                          <a:miter/>
                        </a:ln>
                      </p:spPr>
                    </p:pic>
                  </p:oleObj>
                </mc:Fallback>
              </mc:AlternateContent>
            </a:graphicData>
          </a:graphic>
        </p:graphicFrame>
        <p:sp>
          <p:nvSpPr>
            <p:cNvPr id="84004" name="Line 58"/>
            <p:cNvSpPr/>
            <p:nvPr/>
          </p:nvSpPr>
          <p:spPr>
            <a:xfrm flipH="1">
              <a:off x="4560" y="1262"/>
              <a:ext cx="144" cy="387"/>
            </a:xfrm>
            <a:prstGeom prst="line">
              <a:avLst/>
            </a:prstGeom>
            <a:ln w="25400" cap="flat" cmpd="sng">
              <a:solidFill>
                <a:srgbClr val="FF0000"/>
              </a:solidFill>
              <a:prstDash val="solid"/>
              <a:headEnd type="none" w="med" len="med"/>
              <a:tailEnd type="triangle" w="sm" len="lg"/>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5541">
                                            <p:txEl>
                                              <p:charRg st="0" end="144"/>
                                            </p:txEl>
                                          </p:spTgt>
                                        </p:tgtEl>
                                        <p:attrNameLst>
                                          <p:attrName>style.visibility</p:attrName>
                                        </p:attrNameLst>
                                      </p:cBhvr>
                                      <p:to>
                                        <p:strVal val="visible"/>
                                      </p:to>
                                    </p:set>
                                    <p:anim calcmode="lin" valueType="num">
                                      <p:cBhvr additive="base">
                                        <p:cTn id="11" dur="500" fill="hold"/>
                                        <p:tgtEl>
                                          <p:spTgt spid="65541">
                                            <p:txEl>
                                              <p:charRg st="0" end="14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5541">
                                            <p:txEl>
                                              <p:charRg st="0" end="14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56"/>
          <p:cNvGrpSpPr/>
          <p:nvPr/>
        </p:nvGrpSpPr>
        <p:grpSpPr>
          <a:xfrm>
            <a:off x="685800" y="2852738"/>
            <a:ext cx="8458200" cy="3733800"/>
            <a:chOff x="432" y="1797"/>
            <a:chExt cx="5328" cy="2352"/>
          </a:xfrm>
        </p:grpSpPr>
        <p:sp>
          <p:nvSpPr>
            <p:cNvPr id="85005" name="AutoShape 226"/>
            <p:cNvSpPr/>
            <p:nvPr/>
          </p:nvSpPr>
          <p:spPr>
            <a:xfrm>
              <a:off x="432" y="1797"/>
              <a:ext cx="5328" cy="235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85006" name="Object 64"/>
            <p:cNvGraphicFramePr>
              <a:graphicFrameLocks noChangeAspect="1"/>
            </p:cNvGraphicFramePr>
            <p:nvPr/>
          </p:nvGraphicFramePr>
          <p:xfrm>
            <a:off x="1338" y="3711"/>
            <a:ext cx="3123" cy="350"/>
          </p:xfrm>
          <a:graphic>
            <a:graphicData uri="http://schemas.openxmlformats.org/presentationml/2006/ole">
              <mc:AlternateContent xmlns:mc="http://schemas.openxmlformats.org/markup-compatibility/2006">
                <mc:Choice xmlns:v="urn:schemas-microsoft-com:vml" Requires="v">
                  <p:oleObj spid="_x0000_s3390" name="" r:id="rId1" imgW="2184400" imgH="203200" progId="Equation.DSMT4">
                    <p:embed/>
                  </p:oleObj>
                </mc:Choice>
                <mc:Fallback>
                  <p:oleObj name="" r:id="rId1" imgW="2184400" imgH="203200" progId="Equation.DSMT4">
                    <p:embed/>
                    <p:pic>
                      <p:nvPicPr>
                        <p:cNvPr id="0" name="图片 3389"/>
                        <p:cNvPicPr/>
                        <p:nvPr/>
                      </p:nvPicPr>
                      <p:blipFill>
                        <a:blip r:embed="rId2"/>
                        <a:stretch>
                          <a:fillRect/>
                        </a:stretch>
                      </p:blipFill>
                      <p:spPr>
                        <a:xfrm>
                          <a:off x="1338" y="3711"/>
                          <a:ext cx="3123" cy="350"/>
                        </a:xfrm>
                        <a:prstGeom prst="rect">
                          <a:avLst/>
                        </a:prstGeom>
                        <a:noFill/>
                        <a:ln w="38100">
                          <a:noFill/>
                          <a:miter/>
                        </a:ln>
                      </p:spPr>
                    </p:pic>
                  </p:oleObj>
                </mc:Fallback>
              </mc:AlternateContent>
            </a:graphicData>
          </a:graphic>
        </p:graphicFrame>
        <p:graphicFrame>
          <p:nvGraphicFramePr>
            <p:cNvPr id="85007" name="Object 65"/>
            <p:cNvGraphicFramePr>
              <a:graphicFrameLocks noChangeAspect="1"/>
            </p:cNvGraphicFramePr>
            <p:nvPr/>
          </p:nvGraphicFramePr>
          <p:xfrm>
            <a:off x="2652" y="2811"/>
            <a:ext cx="180" cy="157"/>
          </p:xfrm>
          <a:graphic>
            <a:graphicData uri="http://schemas.openxmlformats.org/presentationml/2006/ole">
              <mc:AlternateContent xmlns:mc="http://schemas.openxmlformats.org/markup-compatibility/2006">
                <mc:Choice xmlns:v="urn:schemas-microsoft-com:vml" Requires="v">
                  <p:oleObj spid="_x0000_s3410" name="" r:id="rId3" imgW="81280" imgH="71120" progId="Equation.3">
                    <p:embed/>
                  </p:oleObj>
                </mc:Choice>
                <mc:Fallback>
                  <p:oleObj name="" r:id="rId3" imgW="81280" imgH="71120" progId="Equation.3">
                    <p:embed/>
                    <p:pic>
                      <p:nvPicPr>
                        <p:cNvPr id="0" name="图片 3409"/>
                        <p:cNvPicPr/>
                        <p:nvPr/>
                      </p:nvPicPr>
                      <p:blipFill>
                        <a:blip r:embed="rId4"/>
                        <a:stretch>
                          <a:fillRect/>
                        </a:stretch>
                      </p:blipFill>
                      <p:spPr>
                        <a:xfrm>
                          <a:off x="2652" y="2811"/>
                          <a:ext cx="180" cy="157"/>
                        </a:xfrm>
                        <a:prstGeom prst="rect">
                          <a:avLst/>
                        </a:prstGeom>
                        <a:noFill/>
                        <a:ln w="38100">
                          <a:noFill/>
                          <a:miter/>
                        </a:ln>
                      </p:spPr>
                    </p:pic>
                  </p:oleObj>
                </mc:Fallback>
              </mc:AlternateContent>
            </a:graphicData>
          </a:graphic>
        </p:graphicFrame>
        <p:sp>
          <p:nvSpPr>
            <p:cNvPr id="85008" name="Line 229"/>
            <p:cNvSpPr/>
            <p:nvPr/>
          </p:nvSpPr>
          <p:spPr>
            <a:xfrm>
              <a:off x="892" y="2768"/>
              <a:ext cx="0" cy="0"/>
            </a:xfrm>
            <a:prstGeom prst="line">
              <a:avLst/>
            </a:prstGeom>
            <a:ln w="9525" cap="flat" cmpd="sng">
              <a:solidFill>
                <a:schemeClr val="tx1"/>
              </a:solidFill>
              <a:prstDash val="solid"/>
              <a:headEnd type="oval" w="med" len="med"/>
              <a:tailEnd type="none" w="med" len="med"/>
            </a:ln>
          </p:spPr>
        </p:sp>
        <p:sp>
          <p:nvSpPr>
            <p:cNvPr id="85009" name="Line 230"/>
            <p:cNvSpPr/>
            <p:nvPr/>
          </p:nvSpPr>
          <p:spPr>
            <a:xfrm>
              <a:off x="1208" y="2768"/>
              <a:ext cx="0" cy="0"/>
            </a:xfrm>
            <a:prstGeom prst="line">
              <a:avLst/>
            </a:prstGeom>
            <a:ln w="9525" cap="flat" cmpd="sng">
              <a:solidFill>
                <a:schemeClr val="tx1"/>
              </a:solidFill>
              <a:prstDash val="solid"/>
              <a:headEnd type="oval" w="med" len="med"/>
              <a:tailEnd type="none" w="med" len="med"/>
            </a:ln>
          </p:spPr>
        </p:sp>
        <p:sp>
          <p:nvSpPr>
            <p:cNvPr id="85010" name="Line 231"/>
            <p:cNvSpPr/>
            <p:nvPr/>
          </p:nvSpPr>
          <p:spPr>
            <a:xfrm>
              <a:off x="1975" y="2768"/>
              <a:ext cx="0" cy="0"/>
            </a:xfrm>
            <a:prstGeom prst="line">
              <a:avLst/>
            </a:prstGeom>
            <a:ln w="9525" cap="flat" cmpd="sng">
              <a:solidFill>
                <a:schemeClr val="tx1"/>
              </a:solidFill>
              <a:prstDash val="solid"/>
              <a:headEnd type="oval" w="med" len="med"/>
              <a:tailEnd type="none" w="med" len="med"/>
            </a:ln>
          </p:spPr>
        </p:sp>
        <p:sp>
          <p:nvSpPr>
            <p:cNvPr id="85011" name="Line 235"/>
            <p:cNvSpPr/>
            <p:nvPr/>
          </p:nvSpPr>
          <p:spPr>
            <a:xfrm flipV="1">
              <a:off x="1952" y="1954"/>
              <a:ext cx="0" cy="1714"/>
            </a:xfrm>
            <a:prstGeom prst="line">
              <a:avLst/>
            </a:prstGeom>
            <a:ln w="9525" cap="flat" cmpd="sng">
              <a:solidFill>
                <a:schemeClr val="tx1"/>
              </a:solidFill>
              <a:prstDash val="solid"/>
              <a:headEnd type="none" w="med" len="med"/>
              <a:tailEnd type="triangle" w="sm" len="lg"/>
            </a:ln>
          </p:spPr>
        </p:sp>
        <p:sp>
          <p:nvSpPr>
            <p:cNvPr id="85012" name="Line 236"/>
            <p:cNvSpPr/>
            <p:nvPr/>
          </p:nvSpPr>
          <p:spPr>
            <a:xfrm>
              <a:off x="576" y="2788"/>
              <a:ext cx="2211" cy="0"/>
            </a:xfrm>
            <a:prstGeom prst="line">
              <a:avLst/>
            </a:prstGeom>
            <a:ln w="9525" cap="flat" cmpd="sng">
              <a:solidFill>
                <a:schemeClr val="tx1"/>
              </a:solidFill>
              <a:prstDash val="solid"/>
              <a:headEnd type="none" w="med" len="med"/>
              <a:tailEnd type="triangle" w="sm" len="lg"/>
            </a:ln>
          </p:spPr>
        </p:sp>
        <p:sp>
          <p:nvSpPr>
            <p:cNvPr id="85013" name="Freeform 237"/>
            <p:cNvSpPr/>
            <p:nvPr/>
          </p:nvSpPr>
          <p:spPr>
            <a:xfrm>
              <a:off x="1336" y="2161"/>
              <a:ext cx="1143" cy="1336"/>
            </a:xfrm>
            <a:custGeom>
              <a:avLst/>
              <a:gdLst>
                <a:gd name="txL" fmla="*/ 0 w 1216"/>
                <a:gd name="txT" fmla="*/ 0 h 1496"/>
                <a:gd name="txR" fmla="*/ 1216 w 1216"/>
                <a:gd name="txB" fmla="*/ 1496 h 1496"/>
              </a:gdLst>
              <a:ahLst/>
              <a:cxnLst>
                <a:cxn ang="0">
                  <a:pos x="8" y="4"/>
                </a:cxn>
                <a:cxn ang="0">
                  <a:pos x="8" y="4"/>
                </a:cxn>
                <a:cxn ang="0">
                  <a:pos x="8" y="4"/>
                </a:cxn>
                <a:cxn ang="0">
                  <a:pos x="8" y="4"/>
                </a:cxn>
                <a:cxn ang="0">
                  <a:pos x="8" y="4"/>
                </a:cxn>
                <a:cxn ang="0">
                  <a:pos x="15" y="4"/>
                </a:cxn>
                <a:cxn ang="0">
                  <a:pos x="24" y="4"/>
                </a:cxn>
                <a:cxn ang="0">
                  <a:pos x="28" y="4"/>
                </a:cxn>
                <a:cxn ang="0">
                  <a:pos x="23" y="4"/>
                </a:cxn>
                <a:cxn ang="0">
                  <a:pos x="15" y="4"/>
                </a:cxn>
                <a:cxn ang="0">
                  <a:pos x="8" y="4"/>
                </a:cxn>
                <a:cxn ang="0">
                  <a:pos x="8" y="4"/>
                </a:cxn>
                <a:cxn ang="0">
                  <a:pos x="8" y="4"/>
                </a:cxn>
              </a:cxnLst>
              <a:rect l="txL" t="txT" r="txR" b="txB"/>
              <a:pathLst>
                <a:path w="1216" h="1496">
                  <a:moveTo>
                    <a:pt x="152" y="680"/>
                  </a:moveTo>
                  <a:cubicBezTo>
                    <a:pt x="136" y="632"/>
                    <a:pt x="160" y="608"/>
                    <a:pt x="152" y="584"/>
                  </a:cubicBezTo>
                  <a:cubicBezTo>
                    <a:pt x="144" y="560"/>
                    <a:pt x="128" y="568"/>
                    <a:pt x="104" y="536"/>
                  </a:cubicBezTo>
                  <a:cubicBezTo>
                    <a:pt x="80" y="504"/>
                    <a:pt x="8" y="456"/>
                    <a:pt x="8" y="392"/>
                  </a:cubicBezTo>
                  <a:cubicBezTo>
                    <a:pt x="8" y="328"/>
                    <a:pt x="0" y="216"/>
                    <a:pt x="104" y="152"/>
                  </a:cubicBezTo>
                  <a:cubicBezTo>
                    <a:pt x="208" y="88"/>
                    <a:pt x="472" y="0"/>
                    <a:pt x="632" y="8"/>
                  </a:cubicBezTo>
                  <a:cubicBezTo>
                    <a:pt x="792" y="16"/>
                    <a:pt x="968" y="88"/>
                    <a:pt x="1064" y="200"/>
                  </a:cubicBezTo>
                  <a:cubicBezTo>
                    <a:pt x="1160" y="312"/>
                    <a:pt x="1216" y="496"/>
                    <a:pt x="1208" y="680"/>
                  </a:cubicBezTo>
                  <a:cubicBezTo>
                    <a:pt x="1200" y="864"/>
                    <a:pt x="1112" y="1176"/>
                    <a:pt x="1016" y="1304"/>
                  </a:cubicBezTo>
                  <a:cubicBezTo>
                    <a:pt x="920" y="1432"/>
                    <a:pt x="744" y="1432"/>
                    <a:pt x="632" y="1448"/>
                  </a:cubicBezTo>
                  <a:cubicBezTo>
                    <a:pt x="520" y="1464"/>
                    <a:pt x="408" y="1496"/>
                    <a:pt x="344" y="1400"/>
                  </a:cubicBezTo>
                  <a:cubicBezTo>
                    <a:pt x="280" y="1304"/>
                    <a:pt x="280" y="992"/>
                    <a:pt x="248" y="872"/>
                  </a:cubicBezTo>
                  <a:cubicBezTo>
                    <a:pt x="216" y="752"/>
                    <a:pt x="168" y="728"/>
                    <a:pt x="152" y="680"/>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5014" name="Line 238"/>
            <p:cNvSpPr/>
            <p:nvPr/>
          </p:nvSpPr>
          <p:spPr>
            <a:xfrm flipV="1">
              <a:off x="1478" y="2254"/>
              <a:ext cx="0" cy="4"/>
            </a:xfrm>
            <a:prstGeom prst="line">
              <a:avLst/>
            </a:prstGeom>
            <a:ln w="9525" cap="flat" cmpd="sng">
              <a:solidFill>
                <a:schemeClr val="tx1"/>
              </a:solidFill>
              <a:prstDash val="solid"/>
              <a:headEnd type="oval" w="med" len="med"/>
              <a:tailEnd type="none" w="med" len="med"/>
            </a:ln>
          </p:spPr>
        </p:sp>
        <p:sp>
          <p:nvSpPr>
            <p:cNvPr id="85015" name="Line 239"/>
            <p:cNvSpPr/>
            <p:nvPr/>
          </p:nvSpPr>
          <p:spPr>
            <a:xfrm flipH="1" flipV="1">
              <a:off x="1496" y="2278"/>
              <a:ext cx="451" cy="490"/>
            </a:xfrm>
            <a:prstGeom prst="line">
              <a:avLst/>
            </a:prstGeom>
            <a:ln w="9525" cap="flat" cmpd="sng">
              <a:solidFill>
                <a:schemeClr val="tx1"/>
              </a:solidFill>
              <a:prstDash val="solid"/>
              <a:headEnd type="none" w="med" len="med"/>
              <a:tailEnd type="triangle" w="sm" len="lg"/>
            </a:ln>
          </p:spPr>
        </p:sp>
        <p:sp>
          <p:nvSpPr>
            <p:cNvPr id="85016" name="Line 240"/>
            <p:cNvSpPr/>
            <p:nvPr/>
          </p:nvSpPr>
          <p:spPr>
            <a:xfrm flipV="1">
              <a:off x="1388" y="2295"/>
              <a:ext cx="136" cy="816"/>
            </a:xfrm>
            <a:prstGeom prst="line">
              <a:avLst/>
            </a:prstGeom>
            <a:ln w="9525" cap="flat" cmpd="sng">
              <a:solidFill>
                <a:schemeClr val="tx1"/>
              </a:solidFill>
              <a:prstDash val="solid"/>
              <a:headEnd type="none" w="med" len="med"/>
              <a:tailEnd type="triangle" w="sm" len="lg"/>
            </a:ln>
          </p:spPr>
        </p:sp>
        <p:sp>
          <p:nvSpPr>
            <p:cNvPr id="85017" name="Line 241"/>
            <p:cNvSpPr/>
            <p:nvPr/>
          </p:nvSpPr>
          <p:spPr>
            <a:xfrm flipV="1">
              <a:off x="1208" y="2295"/>
              <a:ext cx="270" cy="490"/>
            </a:xfrm>
            <a:prstGeom prst="line">
              <a:avLst/>
            </a:prstGeom>
            <a:ln w="9525" cap="flat" cmpd="sng">
              <a:solidFill>
                <a:schemeClr val="tx1"/>
              </a:solidFill>
              <a:prstDash val="solid"/>
              <a:headEnd type="none" w="med" len="med"/>
              <a:tailEnd type="triangle" w="sm" len="lg"/>
            </a:ln>
          </p:spPr>
        </p:sp>
        <p:sp>
          <p:nvSpPr>
            <p:cNvPr id="85018" name="Line 242"/>
            <p:cNvSpPr/>
            <p:nvPr/>
          </p:nvSpPr>
          <p:spPr>
            <a:xfrm flipV="1">
              <a:off x="892" y="2295"/>
              <a:ext cx="541" cy="490"/>
            </a:xfrm>
            <a:prstGeom prst="line">
              <a:avLst/>
            </a:prstGeom>
            <a:ln w="9525" cap="flat" cmpd="sng">
              <a:solidFill>
                <a:schemeClr val="tx1"/>
              </a:solidFill>
              <a:prstDash val="solid"/>
              <a:headEnd type="none" w="med" len="med"/>
              <a:tailEnd type="triangle" w="sm" len="lg"/>
            </a:ln>
          </p:spPr>
        </p:sp>
        <p:sp>
          <p:nvSpPr>
            <p:cNvPr id="85019" name="Line 243"/>
            <p:cNvSpPr/>
            <p:nvPr/>
          </p:nvSpPr>
          <p:spPr>
            <a:xfrm flipV="1">
              <a:off x="666" y="2295"/>
              <a:ext cx="722" cy="490"/>
            </a:xfrm>
            <a:prstGeom prst="line">
              <a:avLst/>
            </a:prstGeom>
            <a:ln w="9525" cap="flat" cmpd="sng">
              <a:solidFill>
                <a:schemeClr val="tx1"/>
              </a:solidFill>
              <a:prstDash val="solid"/>
              <a:headEnd type="none" w="med" len="med"/>
              <a:tailEnd type="triangle" w="sm" len="lg"/>
            </a:ln>
          </p:spPr>
        </p:sp>
        <p:sp>
          <p:nvSpPr>
            <p:cNvPr id="85020" name="Line 244"/>
            <p:cNvSpPr/>
            <p:nvPr/>
          </p:nvSpPr>
          <p:spPr>
            <a:xfrm>
              <a:off x="666" y="2768"/>
              <a:ext cx="0" cy="0"/>
            </a:xfrm>
            <a:prstGeom prst="line">
              <a:avLst/>
            </a:prstGeom>
            <a:ln w="9525" cap="flat" cmpd="sng">
              <a:solidFill>
                <a:schemeClr val="tx1"/>
              </a:solidFill>
              <a:prstDash val="solid"/>
              <a:headEnd type="oval" w="med" len="med"/>
              <a:tailEnd type="none" w="med" len="med"/>
            </a:ln>
          </p:spPr>
        </p:sp>
        <p:sp>
          <p:nvSpPr>
            <p:cNvPr id="85021" name="Line 245"/>
            <p:cNvSpPr/>
            <p:nvPr/>
          </p:nvSpPr>
          <p:spPr>
            <a:xfrm>
              <a:off x="1343" y="1954"/>
              <a:ext cx="135" cy="300"/>
            </a:xfrm>
            <a:prstGeom prst="line">
              <a:avLst/>
            </a:prstGeom>
            <a:ln w="9525" cap="flat" cmpd="sng">
              <a:solidFill>
                <a:schemeClr val="tx1"/>
              </a:solidFill>
              <a:prstDash val="solid"/>
              <a:headEnd type="none" w="med" len="med"/>
              <a:tailEnd type="triangle" w="med" len="med"/>
            </a:ln>
          </p:spPr>
        </p:sp>
        <p:sp>
          <p:nvSpPr>
            <p:cNvPr id="85022" name="Line 246"/>
            <p:cNvSpPr/>
            <p:nvPr/>
          </p:nvSpPr>
          <p:spPr>
            <a:xfrm>
              <a:off x="1343" y="1954"/>
              <a:ext cx="0" cy="43"/>
            </a:xfrm>
            <a:prstGeom prst="line">
              <a:avLst/>
            </a:prstGeom>
            <a:ln w="9525" cap="flat" cmpd="sng">
              <a:solidFill>
                <a:schemeClr val="tx1"/>
              </a:solidFill>
              <a:prstDash val="solid"/>
              <a:headEnd type="oval" w="med" len="med"/>
              <a:tailEnd type="none" w="med" len="med"/>
            </a:ln>
          </p:spPr>
        </p:sp>
        <p:graphicFrame>
          <p:nvGraphicFramePr>
            <p:cNvPr id="85023" name="Object 81"/>
            <p:cNvGraphicFramePr>
              <a:graphicFrameLocks noChangeAspect="1"/>
            </p:cNvGraphicFramePr>
            <p:nvPr/>
          </p:nvGraphicFramePr>
          <p:xfrm>
            <a:off x="2471" y="2083"/>
            <a:ext cx="265" cy="212"/>
          </p:xfrm>
          <a:graphic>
            <a:graphicData uri="http://schemas.openxmlformats.org/presentationml/2006/ole">
              <mc:AlternateContent xmlns:mc="http://schemas.openxmlformats.org/markup-compatibility/2006">
                <mc:Choice xmlns:v="urn:schemas-microsoft-com:vml" Requires="v">
                  <p:oleObj spid="_x0000_s3409" name="" r:id="rId5" imgW="152400" imgH="152400" progId="Equation.3">
                    <p:embed/>
                  </p:oleObj>
                </mc:Choice>
                <mc:Fallback>
                  <p:oleObj name="" r:id="rId5" imgW="152400" imgH="152400" progId="Equation.3">
                    <p:embed/>
                    <p:pic>
                      <p:nvPicPr>
                        <p:cNvPr id="0" name="图片 3408"/>
                        <p:cNvPicPr/>
                        <p:nvPr/>
                      </p:nvPicPr>
                      <p:blipFill>
                        <a:blip r:embed="rId6"/>
                        <a:stretch>
                          <a:fillRect/>
                        </a:stretch>
                      </p:blipFill>
                      <p:spPr>
                        <a:xfrm>
                          <a:off x="2471" y="2083"/>
                          <a:ext cx="265" cy="212"/>
                        </a:xfrm>
                        <a:prstGeom prst="rect">
                          <a:avLst/>
                        </a:prstGeom>
                        <a:noFill/>
                        <a:ln w="38100">
                          <a:noFill/>
                          <a:miter/>
                        </a:ln>
                      </p:spPr>
                    </p:pic>
                  </p:oleObj>
                </mc:Fallback>
              </mc:AlternateContent>
            </a:graphicData>
          </a:graphic>
        </p:graphicFrame>
        <p:graphicFrame>
          <p:nvGraphicFramePr>
            <p:cNvPr id="85024" name="Object 82"/>
            <p:cNvGraphicFramePr>
              <a:graphicFrameLocks noChangeAspect="1"/>
            </p:cNvGraphicFramePr>
            <p:nvPr/>
          </p:nvGraphicFramePr>
          <p:xfrm>
            <a:off x="1930" y="1936"/>
            <a:ext cx="252" cy="189"/>
          </p:xfrm>
          <a:graphic>
            <a:graphicData uri="http://schemas.openxmlformats.org/presentationml/2006/ole">
              <mc:AlternateContent xmlns:mc="http://schemas.openxmlformats.org/markup-compatibility/2006">
                <mc:Choice xmlns:v="urn:schemas-microsoft-com:vml" Requires="v">
                  <p:oleObj spid="_x0000_s3411" name="" r:id="rId7" imgW="172720" imgH="121920" progId="Equation.3">
                    <p:embed/>
                  </p:oleObj>
                </mc:Choice>
                <mc:Fallback>
                  <p:oleObj name="" r:id="rId7" imgW="172720" imgH="121920" progId="Equation.3">
                    <p:embed/>
                    <p:pic>
                      <p:nvPicPr>
                        <p:cNvPr id="0" name="图片 3410"/>
                        <p:cNvPicPr/>
                        <p:nvPr/>
                      </p:nvPicPr>
                      <p:blipFill>
                        <a:blip r:embed="rId8"/>
                        <a:stretch>
                          <a:fillRect/>
                        </a:stretch>
                      </p:blipFill>
                      <p:spPr>
                        <a:xfrm>
                          <a:off x="1930" y="1936"/>
                          <a:ext cx="252" cy="189"/>
                        </a:xfrm>
                        <a:prstGeom prst="rect">
                          <a:avLst/>
                        </a:prstGeom>
                        <a:noFill/>
                        <a:ln w="38100">
                          <a:noFill/>
                          <a:miter/>
                        </a:ln>
                      </p:spPr>
                    </p:pic>
                  </p:oleObj>
                </mc:Fallback>
              </mc:AlternateContent>
            </a:graphicData>
          </a:graphic>
        </p:graphicFrame>
        <p:graphicFrame>
          <p:nvGraphicFramePr>
            <p:cNvPr id="85025" name="Object 83"/>
            <p:cNvGraphicFramePr>
              <a:graphicFrameLocks noChangeAspect="1"/>
            </p:cNvGraphicFramePr>
            <p:nvPr/>
          </p:nvGraphicFramePr>
          <p:xfrm>
            <a:off x="1474" y="1989"/>
            <a:ext cx="283" cy="265"/>
          </p:xfrm>
          <a:graphic>
            <a:graphicData uri="http://schemas.openxmlformats.org/presentationml/2006/ole">
              <mc:AlternateContent xmlns:mc="http://schemas.openxmlformats.org/markup-compatibility/2006">
                <mc:Choice xmlns:v="urn:schemas-microsoft-com:vml" Requires="v">
                  <p:oleObj spid="_x0000_s3413" name="" r:id="rId9" imgW="114300" imgH="101600" progId="Equation.DSMT4">
                    <p:embed/>
                  </p:oleObj>
                </mc:Choice>
                <mc:Fallback>
                  <p:oleObj name="" r:id="rId9" imgW="114300" imgH="101600" progId="Equation.DSMT4">
                    <p:embed/>
                    <p:pic>
                      <p:nvPicPr>
                        <p:cNvPr id="0" name="图片 3412"/>
                        <p:cNvPicPr/>
                        <p:nvPr/>
                      </p:nvPicPr>
                      <p:blipFill>
                        <a:blip r:embed="rId10"/>
                        <a:stretch>
                          <a:fillRect/>
                        </a:stretch>
                      </p:blipFill>
                      <p:spPr>
                        <a:xfrm>
                          <a:off x="1474" y="1989"/>
                          <a:ext cx="283" cy="265"/>
                        </a:xfrm>
                        <a:prstGeom prst="rect">
                          <a:avLst/>
                        </a:prstGeom>
                        <a:noFill/>
                        <a:ln w="38100">
                          <a:noFill/>
                          <a:miter/>
                        </a:ln>
                      </p:spPr>
                    </p:pic>
                  </p:oleObj>
                </mc:Fallback>
              </mc:AlternateContent>
            </a:graphicData>
          </a:graphic>
        </p:graphicFrame>
        <p:graphicFrame>
          <p:nvGraphicFramePr>
            <p:cNvPr id="85026" name="Object 84"/>
            <p:cNvGraphicFramePr>
              <a:graphicFrameLocks noChangeAspect="1"/>
            </p:cNvGraphicFramePr>
            <p:nvPr/>
          </p:nvGraphicFramePr>
          <p:xfrm>
            <a:off x="1031" y="1902"/>
            <a:ext cx="261" cy="258"/>
          </p:xfrm>
          <a:graphic>
            <a:graphicData uri="http://schemas.openxmlformats.org/presentationml/2006/ole">
              <mc:AlternateContent xmlns:mc="http://schemas.openxmlformats.org/markup-compatibility/2006">
                <mc:Choice xmlns:v="urn:schemas-microsoft-com:vml" Requires="v">
                  <p:oleObj spid="_x0000_s3406" name="" r:id="rId11" imgW="114300" imgH="101600" progId="Equation.DSMT4">
                    <p:embed/>
                  </p:oleObj>
                </mc:Choice>
                <mc:Fallback>
                  <p:oleObj name="" r:id="rId11" imgW="114300" imgH="101600" progId="Equation.DSMT4">
                    <p:embed/>
                    <p:pic>
                      <p:nvPicPr>
                        <p:cNvPr id="0" name="图片 3405"/>
                        <p:cNvPicPr/>
                        <p:nvPr/>
                      </p:nvPicPr>
                      <p:blipFill>
                        <a:blip r:embed="rId12"/>
                        <a:stretch>
                          <a:fillRect/>
                        </a:stretch>
                      </p:blipFill>
                      <p:spPr>
                        <a:xfrm>
                          <a:off x="1031" y="1902"/>
                          <a:ext cx="261" cy="258"/>
                        </a:xfrm>
                        <a:prstGeom prst="rect">
                          <a:avLst/>
                        </a:prstGeom>
                        <a:noFill/>
                        <a:ln w="38100">
                          <a:noFill/>
                          <a:miter/>
                        </a:ln>
                      </p:spPr>
                    </p:pic>
                  </p:oleObj>
                </mc:Fallback>
              </mc:AlternateContent>
            </a:graphicData>
          </a:graphic>
        </p:graphicFrame>
        <p:graphicFrame>
          <p:nvGraphicFramePr>
            <p:cNvPr id="85027" name="Object 85"/>
            <p:cNvGraphicFramePr>
              <a:graphicFrameLocks noChangeAspect="1"/>
            </p:cNvGraphicFramePr>
            <p:nvPr/>
          </p:nvGraphicFramePr>
          <p:xfrm>
            <a:off x="1927" y="2568"/>
            <a:ext cx="273" cy="268"/>
          </p:xfrm>
          <a:graphic>
            <a:graphicData uri="http://schemas.openxmlformats.org/presentationml/2006/ole">
              <mc:AlternateContent xmlns:mc="http://schemas.openxmlformats.org/markup-compatibility/2006">
                <mc:Choice xmlns:v="urn:schemas-microsoft-com:vml" Requires="v">
                  <p:oleObj spid="_x0000_s3402" name="" r:id="rId13" imgW="101600" imgH="101600" progId="Equation.DSMT4">
                    <p:embed/>
                  </p:oleObj>
                </mc:Choice>
                <mc:Fallback>
                  <p:oleObj name="" r:id="rId13" imgW="101600" imgH="101600" progId="Equation.DSMT4">
                    <p:embed/>
                    <p:pic>
                      <p:nvPicPr>
                        <p:cNvPr id="0" name="图片 3401"/>
                        <p:cNvPicPr/>
                        <p:nvPr/>
                      </p:nvPicPr>
                      <p:blipFill>
                        <a:blip r:embed="rId14"/>
                        <a:stretch>
                          <a:fillRect/>
                        </a:stretch>
                      </p:blipFill>
                      <p:spPr>
                        <a:xfrm>
                          <a:off x="1927" y="2568"/>
                          <a:ext cx="273" cy="268"/>
                        </a:xfrm>
                        <a:prstGeom prst="rect">
                          <a:avLst/>
                        </a:prstGeom>
                        <a:noFill/>
                        <a:ln w="38100">
                          <a:noFill/>
                          <a:miter/>
                        </a:ln>
                      </p:spPr>
                    </p:pic>
                  </p:oleObj>
                </mc:Fallback>
              </mc:AlternateContent>
            </a:graphicData>
          </a:graphic>
        </p:graphicFrame>
        <p:graphicFrame>
          <p:nvGraphicFramePr>
            <p:cNvPr id="85028" name="Object 86"/>
            <p:cNvGraphicFramePr>
              <a:graphicFrameLocks noChangeAspect="1"/>
            </p:cNvGraphicFramePr>
            <p:nvPr/>
          </p:nvGraphicFramePr>
          <p:xfrm>
            <a:off x="1840" y="2768"/>
            <a:ext cx="135" cy="179"/>
          </p:xfrm>
          <a:graphic>
            <a:graphicData uri="http://schemas.openxmlformats.org/presentationml/2006/ole">
              <mc:AlternateContent xmlns:mc="http://schemas.openxmlformats.org/markup-compatibility/2006">
                <mc:Choice xmlns:v="urn:schemas-microsoft-com:vml" Requires="v">
                  <p:oleObj spid="_x0000_s3407" name="" r:id="rId15" imgW="50800" imgH="111760" progId="Equation.3">
                    <p:embed/>
                  </p:oleObj>
                </mc:Choice>
                <mc:Fallback>
                  <p:oleObj name="" r:id="rId15" imgW="50800" imgH="111760" progId="Equation.3">
                    <p:embed/>
                    <p:pic>
                      <p:nvPicPr>
                        <p:cNvPr id="0" name="图片 3406"/>
                        <p:cNvPicPr/>
                        <p:nvPr/>
                      </p:nvPicPr>
                      <p:blipFill>
                        <a:blip r:embed="rId16"/>
                        <a:stretch>
                          <a:fillRect/>
                        </a:stretch>
                      </p:blipFill>
                      <p:spPr>
                        <a:xfrm>
                          <a:off x="1840" y="2768"/>
                          <a:ext cx="135" cy="179"/>
                        </a:xfrm>
                        <a:prstGeom prst="rect">
                          <a:avLst/>
                        </a:prstGeom>
                        <a:noFill/>
                        <a:ln w="38100">
                          <a:noFill/>
                          <a:miter/>
                        </a:ln>
                      </p:spPr>
                    </p:pic>
                  </p:oleObj>
                </mc:Fallback>
              </mc:AlternateContent>
            </a:graphicData>
          </a:graphic>
        </p:graphicFrame>
        <p:graphicFrame>
          <p:nvGraphicFramePr>
            <p:cNvPr id="85029" name="Object 87"/>
            <p:cNvGraphicFramePr>
              <a:graphicFrameLocks noChangeAspect="1"/>
            </p:cNvGraphicFramePr>
            <p:nvPr/>
          </p:nvGraphicFramePr>
          <p:xfrm>
            <a:off x="1202" y="3067"/>
            <a:ext cx="279" cy="271"/>
          </p:xfrm>
          <a:graphic>
            <a:graphicData uri="http://schemas.openxmlformats.org/presentationml/2006/ole">
              <mc:AlternateContent xmlns:mc="http://schemas.openxmlformats.org/markup-compatibility/2006">
                <mc:Choice xmlns:v="urn:schemas-microsoft-com:vml" Requires="v">
                  <p:oleObj spid="_x0000_s3414" name="" r:id="rId17" imgW="127000" imgH="101600" progId="Equation.DSMT4">
                    <p:embed/>
                  </p:oleObj>
                </mc:Choice>
                <mc:Fallback>
                  <p:oleObj name="" r:id="rId17" imgW="127000" imgH="101600" progId="Equation.DSMT4">
                    <p:embed/>
                    <p:pic>
                      <p:nvPicPr>
                        <p:cNvPr id="0" name="图片 3413"/>
                        <p:cNvPicPr/>
                        <p:nvPr/>
                      </p:nvPicPr>
                      <p:blipFill>
                        <a:blip r:embed="rId18"/>
                        <a:stretch>
                          <a:fillRect/>
                        </a:stretch>
                      </p:blipFill>
                      <p:spPr>
                        <a:xfrm>
                          <a:off x="1202" y="3067"/>
                          <a:ext cx="279" cy="271"/>
                        </a:xfrm>
                        <a:prstGeom prst="rect">
                          <a:avLst/>
                        </a:prstGeom>
                        <a:noFill/>
                        <a:ln w="38100">
                          <a:noFill/>
                          <a:miter/>
                        </a:ln>
                      </p:spPr>
                    </p:pic>
                  </p:oleObj>
                </mc:Fallback>
              </mc:AlternateContent>
            </a:graphicData>
          </a:graphic>
        </p:graphicFrame>
        <p:graphicFrame>
          <p:nvGraphicFramePr>
            <p:cNvPr id="85030" name="Object 88"/>
            <p:cNvGraphicFramePr>
              <a:graphicFrameLocks noChangeAspect="1"/>
            </p:cNvGraphicFramePr>
            <p:nvPr/>
          </p:nvGraphicFramePr>
          <p:xfrm>
            <a:off x="1027" y="2738"/>
            <a:ext cx="272" cy="311"/>
          </p:xfrm>
          <a:graphic>
            <a:graphicData uri="http://schemas.openxmlformats.org/presentationml/2006/ole">
              <mc:AlternateContent xmlns:mc="http://schemas.openxmlformats.org/markup-compatibility/2006">
                <mc:Choice xmlns:v="urn:schemas-microsoft-com:vml" Requires="v">
                  <p:oleObj spid="_x0000_s3405" name="" r:id="rId19" imgW="114300" imgH="101600" progId="Equation.DSMT4">
                    <p:embed/>
                  </p:oleObj>
                </mc:Choice>
                <mc:Fallback>
                  <p:oleObj name="" r:id="rId19" imgW="114300" imgH="101600" progId="Equation.DSMT4">
                    <p:embed/>
                    <p:pic>
                      <p:nvPicPr>
                        <p:cNvPr id="0" name="图片 3404"/>
                        <p:cNvPicPr/>
                        <p:nvPr/>
                      </p:nvPicPr>
                      <p:blipFill>
                        <a:blip r:embed="rId20"/>
                        <a:stretch>
                          <a:fillRect/>
                        </a:stretch>
                      </p:blipFill>
                      <p:spPr>
                        <a:xfrm>
                          <a:off x="1027" y="2738"/>
                          <a:ext cx="272" cy="311"/>
                        </a:xfrm>
                        <a:prstGeom prst="rect">
                          <a:avLst/>
                        </a:prstGeom>
                        <a:noFill/>
                        <a:ln w="38100">
                          <a:noFill/>
                          <a:miter/>
                        </a:ln>
                      </p:spPr>
                    </p:pic>
                  </p:oleObj>
                </mc:Fallback>
              </mc:AlternateContent>
            </a:graphicData>
          </a:graphic>
        </p:graphicFrame>
        <p:graphicFrame>
          <p:nvGraphicFramePr>
            <p:cNvPr id="85031" name="Object 89"/>
            <p:cNvGraphicFramePr>
              <a:graphicFrameLocks noChangeAspect="1"/>
            </p:cNvGraphicFramePr>
            <p:nvPr/>
          </p:nvGraphicFramePr>
          <p:xfrm>
            <a:off x="702" y="2750"/>
            <a:ext cx="273" cy="286"/>
          </p:xfrm>
          <a:graphic>
            <a:graphicData uri="http://schemas.openxmlformats.org/presentationml/2006/ole">
              <mc:AlternateContent xmlns:mc="http://schemas.openxmlformats.org/markup-compatibility/2006">
                <mc:Choice xmlns:v="urn:schemas-microsoft-com:vml" Requires="v">
                  <p:oleObj spid="_x0000_s3412" name="" r:id="rId21" imgW="114300" imgH="101600" progId="Equation.DSMT4">
                    <p:embed/>
                  </p:oleObj>
                </mc:Choice>
                <mc:Fallback>
                  <p:oleObj name="" r:id="rId21" imgW="114300" imgH="101600" progId="Equation.DSMT4">
                    <p:embed/>
                    <p:pic>
                      <p:nvPicPr>
                        <p:cNvPr id="0" name="图片 3411"/>
                        <p:cNvPicPr/>
                        <p:nvPr/>
                      </p:nvPicPr>
                      <p:blipFill>
                        <a:blip r:embed="rId22"/>
                        <a:stretch>
                          <a:fillRect/>
                        </a:stretch>
                      </p:blipFill>
                      <p:spPr>
                        <a:xfrm>
                          <a:off x="702" y="2750"/>
                          <a:ext cx="273" cy="286"/>
                        </a:xfrm>
                        <a:prstGeom prst="rect">
                          <a:avLst/>
                        </a:prstGeom>
                        <a:noFill/>
                        <a:ln w="38100">
                          <a:noFill/>
                          <a:miter/>
                        </a:ln>
                      </p:spPr>
                    </p:pic>
                  </p:oleObj>
                </mc:Fallback>
              </mc:AlternateContent>
            </a:graphicData>
          </a:graphic>
        </p:graphicFrame>
        <p:graphicFrame>
          <p:nvGraphicFramePr>
            <p:cNvPr id="85032" name="Object 90"/>
            <p:cNvGraphicFramePr>
              <a:graphicFrameLocks noChangeAspect="1"/>
            </p:cNvGraphicFramePr>
            <p:nvPr/>
          </p:nvGraphicFramePr>
          <p:xfrm>
            <a:off x="467" y="2739"/>
            <a:ext cx="281" cy="283"/>
          </p:xfrm>
          <a:graphic>
            <a:graphicData uri="http://schemas.openxmlformats.org/presentationml/2006/ole">
              <mc:AlternateContent xmlns:mc="http://schemas.openxmlformats.org/markup-compatibility/2006">
                <mc:Choice xmlns:v="urn:schemas-microsoft-com:vml" Requires="v">
                  <p:oleObj spid="_x0000_s3408" name="" r:id="rId23" imgW="127000" imgH="101600" progId="Equation.DSMT4">
                    <p:embed/>
                  </p:oleObj>
                </mc:Choice>
                <mc:Fallback>
                  <p:oleObj name="" r:id="rId23" imgW="127000" imgH="101600" progId="Equation.DSMT4">
                    <p:embed/>
                    <p:pic>
                      <p:nvPicPr>
                        <p:cNvPr id="0" name="图片 3407"/>
                        <p:cNvPicPr/>
                        <p:nvPr/>
                      </p:nvPicPr>
                      <p:blipFill>
                        <a:blip r:embed="rId24"/>
                        <a:stretch>
                          <a:fillRect/>
                        </a:stretch>
                      </p:blipFill>
                      <p:spPr>
                        <a:xfrm>
                          <a:off x="467" y="2739"/>
                          <a:ext cx="281" cy="283"/>
                        </a:xfrm>
                        <a:prstGeom prst="rect">
                          <a:avLst/>
                        </a:prstGeom>
                        <a:noFill/>
                        <a:ln w="38100">
                          <a:noFill/>
                          <a:miter/>
                        </a:ln>
                      </p:spPr>
                    </p:pic>
                  </p:oleObj>
                </mc:Fallback>
              </mc:AlternateContent>
            </a:graphicData>
          </a:graphic>
        </p:graphicFrame>
        <p:graphicFrame>
          <p:nvGraphicFramePr>
            <p:cNvPr id="85033" name="Object 91"/>
            <p:cNvGraphicFramePr>
              <a:graphicFrameLocks noChangeAspect="1"/>
            </p:cNvGraphicFramePr>
            <p:nvPr/>
          </p:nvGraphicFramePr>
          <p:xfrm>
            <a:off x="2400" y="3189"/>
            <a:ext cx="224" cy="288"/>
          </p:xfrm>
          <a:graphic>
            <a:graphicData uri="http://schemas.openxmlformats.org/presentationml/2006/ole">
              <mc:AlternateContent xmlns:mc="http://schemas.openxmlformats.org/markup-compatibility/2006">
                <mc:Choice xmlns:v="urn:schemas-microsoft-com:vml" Requires="v">
                  <p:oleObj spid="_x0000_s3403" name="" r:id="rId25" imgW="111760" imgH="162560" progId="Equation.3">
                    <p:embed/>
                  </p:oleObj>
                </mc:Choice>
                <mc:Fallback>
                  <p:oleObj name="" r:id="rId25" imgW="111760" imgH="162560" progId="Equation.3">
                    <p:embed/>
                    <p:pic>
                      <p:nvPicPr>
                        <p:cNvPr id="0" name="图片 3402"/>
                        <p:cNvPicPr/>
                        <p:nvPr/>
                      </p:nvPicPr>
                      <p:blipFill>
                        <a:blip r:embed="rId26"/>
                        <a:stretch>
                          <a:fillRect/>
                        </a:stretch>
                      </p:blipFill>
                      <p:spPr>
                        <a:xfrm>
                          <a:off x="2400" y="3189"/>
                          <a:ext cx="224" cy="288"/>
                        </a:xfrm>
                        <a:prstGeom prst="rect">
                          <a:avLst/>
                        </a:prstGeom>
                        <a:noFill/>
                        <a:ln w="38100">
                          <a:noFill/>
                          <a:miter/>
                        </a:ln>
                      </p:spPr>
                    </p:pic>
                  </p:oleObj>
                </mc:Fallback>
              </mc:AlternateContent>
            </a:graphicData>
          </a:graphic>
        </p:graphicFrame>
        <p:graphicFrame>
          <p:nvGraphicFramePr>
            <p:cNvPr id="85034" name="Object 92"/>
            <p:cNvGraphicFramePr>
              <a:graphicFrameLocks noChangeAspect="1"/>
            </p:cNvGraphicFramePr>
            <p:nvPr/>
          </p:nvGraphicFramePr>
          <p:xfrm>
            <a:off x="3941" y="2798"/>
            <a:ext cx="103" cy="130"/>
          </p:xfrm>
          <a:graphic>
            <a:graphicData uri="http://schemas.openxmlformats.org/presentationml/2006/ole">
              <mc:AlternateContent xmlns:mc="http://schemas.openxmlformats.org/markup-compatibility/2006">
                <mc:Choice xmlns:v="urn:schemas-microsoft-com:vml" Requires="v">
                  <p:oleObj spid="_x0000_s3404" name="" r:id="rId27" imgW="50800" imgH="111760" progId="Equation.3">
                    <p:embed/>
                  </p:oleObj>
                </mc:Choice>
                <mc:Fallback>
                  <p:oleObj name="" r:id="rId27" imgW="50800" imgH="111760" progId="Equation.3">
                    <p:embed/>
                    <p:pic>
                      <p:nvPicPr>
                        <p:cNvPr id="0" name="图片 3403"/>
                        <p:cNvPicPr/>
                        <p:nvPr/>
                      </p:nvPicPr>
                      <p:blipFill>
                        <a:blip r:embed="rId28"/>
                        <a:stretch>
                          <a:fillRect/>
                        </a:stretch>
                      </p:blipFill>
                      <p:spPr>
                        <a:xfrm>
                          <a:off x="3941" y="2798"/>
                          <a:ext cx="103" cy="130"/>
                        </a:xfrm>
                        <a:prstGeom prst="rect">
                          <a:avLst/>
                        </a:prstGeom>
                        <a:noFill/>
                        <a:ln w="38100">
                          <a:noFill/>
                          <a:miter/>
                        </a:ln>
                      </p:spPr>
                    </p:pic>
                  </p:oleObj>
                </mc:Fallback>
              </mc:AlternateContent>
            </a:graphicData>
          </a:graphic>
        </p:graphicFrame>
        <p:sp>
          <p:nvSpPr>
            <p:cNvPr id="85035" name="Line 264"/>
            <p:cNvSpPr/>
            <p:nvPr/>
          </p:nvSpPr>
          <p:spPr>
            <a:xfrm flipV="1">
              <a:off x="4060" y="1979"/>
              <a:ext cx="0" cy="1639"/>
            </a:xfrm>
            <a:prstGeom prst="line">
              <a:avLst/>
            </a:prstGeom>
            <a:ln w="9525" cap="flat" cmpd="sng">
              <a:solidFill>
                <a:schemeClr val="tx1"/>
              </a:solidFill>
              <a:prstDash val="solid"/>
              <a:headEnd type="none" w="med" len="med"/>
              <a:tailEnd type="triangle" w="sm" len="lg"/>
            </a:ln>
          </p:spPr>
        </p:sp>
        <p:sp>
          <p:nvSpPr>
            <p:cNvPr id="85036" name="Line 265"/>
            <p:cNvSpPr/>
            <p:nvPr/>
          </p:nvSpPr>
          <p:spPr>
            <a:xfrm>
              <a:off x="2880" y="2799"/>
              <a:ext cx="2270" cy="0"/>
            </a:xfrm>
            <a:prstGeom prst="line">
              <a:avLst/>
            </a:prstGeom>
            <a:ln w="9525" cap="flat" cmpd="sng">
              <a:solidFill>
                <a:schemeClr val="tx1"/>
              </a:solidFill>
              <a:prstDash val="solid"/>
              <a:headEnd type="none" w="med" len="med"/>
              <a:tailEnd type="triangle" w="sm" len="lg"/>
            </a:ln>
          </p:spPr>
        </p:sp>
        <p:sp>
          <p:nvSpPr>
            <p:cNvPr id="85037" name="Freeform 266"/>
            <p:cNvSpPr/>
            <p:nvPr/>
          </p:nvSpPr>
          <p:spPr>
            <a:xfrm>
              <a:off x="3326" y="2348"/>
              <a:ext cx="1393" cy="990"/>
            </a:xfrm>
            <a:custGeom>
              <a:avLst/>
              <a:gdLst>
                <a:gd name="txL" fmla="*/ 0 w 1472"/>
                <a:gd name="txT" fmla="*/ 0 h 1160"/>
                <a:gd name="txR" fmla="*/ 1472 w 1472"/>
                <a:gd name="txB" fmla="*/ 1160 h 1160"/>
              </a:gdLst>
              <a:ahLst/>
              <a:cxnLst>
                <a:cxn ang="0">
                  <a:pos x="8" y="3"/>
                </a:cxn>
                <a:cxn ang="0">
                  <a:pos x="9" y="3"/>
                </a:cxn>
                <a:cxn ang="0">
                  <a:pos x="26" y="3"/>
                </a:cxn>
                <a:cxn ang="0">
                  <a:pos x="44" y="3"/>
                </a:cxn>
                <a:cxn ang="0">
                  <a:pos x="50" y="3"/>
                </a:cxn>
                <a:cxn ang="0">
                  <a:pos x="40" y="3"/>
                </a:cxn>
                <a:cxn ang="0">
                  <a:pos x="26" y="3"/>
                </a:cxn>
                <a:cxn ang="0">
                  <a:pos x="21" y="3"/>
                </a:cxn>
                <a:cxn ang="0">
                  <a:pos x="21" y="3"/>
                </a:cxn>
                <a:cxn ang="0">
                  <a:pos x="9" y="3"/>
                </a:cxn>
                <a:cxn ang="0">
                  <a:pos x="9" y="3"/>
                </a:cxn>
                <a:cxn ang="0">
                  <a:pos x="8" y="3"/>
                </a:cxn>
              </a:cxnLst>
              <a:rect l="txL" t="txT" r="txR" b="txB"/>
              <a:pathLst>
                <a:path w="1472" h="1160">
                  <a:moveTo>
                    <a:pt x="8" y="632"/>
                  </a:moveTo>
                  <a:cubicBezTo>
                    <a:pt x="16" y="528"/>
                    <a:pt x="24" y="304"/>
                    <a:pt x="152" y="200"/>
                  </a:cubicBezTo>
                  <a:cubicBezTo>
                    <a:pt x="280" y="96"/>
                    <a:pt x="584" y="0"/>
                    <a:pt x="776" y="8"/>
                  </a:cubicBezTo>
                  <a:cubicBezTo>
                    <a:pt x="968" y="16"/>
                    <a:pt x="1192" y="144"/>
                    <a:pt x="1304" y="248"/>
                  </a:cubicBezTo>
                  <a:cubicBezTo>
                    <a:pt x="1416" y="352"/>
                    <a:pt x="1472" y="496"/>
                    <a:pt x="1448" y="632"/>
                  </a:cubicBezTo>
                  <a:cubicBezTo>
                    <a:pt x="1424" y="768"/>
                    <a:pt x="1272" y="976"/>
                    <a:pt x="1160" y="1064"/>
                  </a:cubicBezTo>
                  <a:cubicBezTo>
                    <a:pt x="1048" y="1152"/>
                    <a:pt x="872" y="1160"/>
                    <a:pt x="776" y="1160"/>
                  </a:cubicBezTo>
                  <a:cubicBezTo>
                    <a:pt x="680" y="1160"/>
                    <a:pt x="616" y="1120"/>
                    <a:pt x="584" y="1064"/>
                  </a:cubicBezTo>
                  <a:cubicBezTo>
                    <a:pt x="552" y="1008"/>
                    <a:pt x="632" y="872"/>
                    <a:pt x="584" y="824"/>
                  </a:cubicBezTo>
                  <a:cubicBezTo>
                    <a:pt x="536" y="776"/>
                    <a:pt x="376" y="776"/>
                    <a:pt x="296" y="776"/>
                  </a:cubicBezTo>
                  <a:cubicBezTo>
                    <a:pt x="216" y="776"/>
                    <a:pt x="152" y="840"/>
                    <a:pt x="104" y="824"/>
                  </a:cubicBezTo>
                  <a:cubicBezTo>
                    <a:pt x="56" y="808"/>
                    <a:pt x="0" y="736"/>
                    <a:pt x="8" y="632"/>
                  </a:cubicBez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5038" name="Line 267"/>
            <p:cNvSpPr/>
            <p:nvPr/>
          </p:nvSpPr>
          <p:spPr>
            <a:xfrm flipV="1">
              <a:off x="4060" y="2471"/>
              <a:ext cx="364" cy="328"/>
            </a:xfrm>
            <a:prstGeom prst="line">
              <a:avLst/>
            </a:prstGeom>
            <a:ln w="9525" cap="flat" cmpd="sng">
              <a:solidFill>
                <a:schemeClr val="tx1"/>
              </a:solidFill>
              <a:prstDash val="solid"/>
              <a:headEnd type="none" w="med" len="med"/>
              <a:tailEnd type="triangle" w="sm" len="lg"/>
            </a:ln>
          </p:spPr>
        </p:sp>
        <p:sp>
          <p:nvSpPr>
            <p:cNvPr id="85039" name="Freeform 268"/>
            <p:cNvSpPr/>
            <p:nvPr/>
          </p:nvSpPr>
          <p:spPr>
            <a:xfrm>
              <a:off x="4060" y="2655"/>
              <a:ext cx="182" cy="144"/>
            </a:xfrm>
            <a:custGeom>
              <a:avLst/>
              <a:gdLst>
                <a:gd name="txL" fmla="*/ 0 w 192"/>
                <a:gd name="txT" fmla="*/ 0 h 168"/>
                <a:gd name="txR" fmla="*/ 192 w 192"/>
                <a:gd name="txB" fmla="*/ 168 h 168"/>
              </a:gdLst>
              <a:ahLst/>
              <a:cxnLst>
                <a:cxn ang="0">
                  <a:pos x="9" y="3"/>
                </a:cxn>
                <a:cxn ang="0">
                  <a:pos x="9" y="3"/>
                </a:cxn>
                <a:cxn ang="0">
                  <a:pos x="0" y="3"/>
                </a:cxn>
              </a:cxnLst>
              <a:rect l="txL" t="txT" r="txR" b="txB"/>
              <a:pathLst>
                <a:path w="192" h="168">
                  <a:moveTo>
                    <a:pt x="192" y="168"/>
                  </a:moveTo>
                  <a:cubicBezTo>
                    <a:pt x="184" y="108"/>
                    <a:pt x="176" y="48"/>
                    <a:pt x="144" y="24"/>
                  </a:cubicBezTo>
                  <a:cubicBezTo>
                    <a:pt x="112" y="0"/>
                    <a:pt x="24" y="32"/>
                    <a:pt x="0" y="24"/>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85040" name="Line 269"/>
            <p:cNvSpPr/>
            <p:nvPr/>
          </p:nvSpPr>
          <p:spPr>
            <a:xfrm flipV="1">
              <a:off x="4415" y="3225"/>
              <a:ext cx="45" cy="41"/>
            </a:xfrm>
            <a:prstGeom prst="line">
              <a:avLst/>
            </a:prstGeom>
            <a:ln w="15875" cap="flat" cmpd="sng">
              <a:solidFill>
                <a:schemeClr val="tx1"/>
              </a:solidFill>
              <a:prstDash val="solid"/>
              <a:headEnd type="none" w="med" len="med"/>
              <a:tailEnd type="triangle" w="sm" len="lg"/>
            </a:ln>
          </p:spPr>
        </p:sp>
        <p:sp>
          <p:nvSpPr>
            <p:cNvPr id="85041" name="Line 270"/>
            <p:cNvSpPr/>
            <p:nvPr/>
          </p:nvSpPr>
          <p:spPr>
            <a:xfrm flipH="1">
              <a:off x="3425" y="2512"/>
              <a:ext cx="45" cy="41"/>
            </a:xfrm>
            <a:prstGeom prst="line">
              <a:avLst/>
            </a:prstGeom>
            <a:ln w="9525" cap="flat" cmpd="sng">
              <a:solidFill>
                <a:schemeClr val="tx1"/>
              </a:solidFill>
              <a:prstDash val="solid"/>
              <a:headEnd type="none" w="med" len="med"/>
              <a:tailEnd type="triangle" w="sm" len="lg"/>
            </a:ln>
          </p:spPr>
        </p:sp>
        <p:graphicFrame>
          <p:nvGraphicFramePr>
            <p:cNvPr id="85042" name="Object 100"/>
            <p:cNvGraphicFramePr>
              <a:graphicFrameLocks noChangeAspect="1"/>
            </p:cNvGraphicFramePr>
            <p:nvPr/>
          </p:nvGraphicFramePr>
          <p:xfrm>
            <a:off x="4469" y="2348"/>
            <a:ext cx="427" cy="211"/>
          </p:xfrm>
          <a:graphic>
            <a:graphicData uri="http://schemas.openxmlformats.org/presentationml/2006/ole">
              <mc:AlternateContent xmlns:mc="http://schemas.openxmlformats.org/markup-compatibility/2006">
                <mc:Choice xmlns:v="urn:schemas-microsoft-com:vml" Requires="v">
                  <p:oleObj spid="_x0000_s3421" name="" r:id="rId29" imgW="325120" imgH="152400" progId="Equation.3">
                    <p:embed/>
                  </p:oleObj>
                </mc:Choice>
                <mc:Fallback>
                  <p:oleObj name="" r:id="rId29" imgW="325120" imgH="152400" progId="Equation.3">
                    <p:embed/>
                    <p:pic>
                      <p:nvPicPr>
                        <p:cNvPr id="0" name="图片 3420"/>
                        <p:cNvPicPr/>
                        <p:nvPr/>
                      </p:nvPicPr>
                      <p:blipFill>
                        <a:blip r:embed="rId30"/>
                        <a:stretch>
                          <a:fillRect/>
                        </a:stretch>
                      </p:blipFill>
                      <p:spPr>
                        <a:xfrm>
                          <a:off x="4469" y="2348"/>
                          <a:ext cx="427" cy="211"/>
                        </a:xfrm>
                        <a:prstGeom prst="rect">
                          <a:avLst/>
                        </a:prstGeom>
                        <a:noFill/>
                        <a:ln w="38100">
                          <a:noFill/>
                          <a:miter/>
                        </a:ln>
                      </p:spPr>
                    </p:pic>
                  </p:oleObj>
                </mc:Fallback>
              </mc:AlternateContent>
            </a:graphicData>
          </a:graphic>
        </p:graphicFrame>
        <p:graphicFrame>
          <p:nvGraphicFramePr>
            <p:cNvPr id="85043" name="Object 101"/>
            <p:cNvGraphicFramePr>
              <a:graphicFrameLocks noChangeAspect="1"/>
            </p:cNvGraphicFramePr>
            <p:nvPr/>
          </p:nvGraphicFramePr>
          <p:xfrm>
            <a:off x="3751" y="1975"/>
            <a:ext cx="249" cy="244"/>
          </p:xfrm>
          <a:graphic>
            <a:graphicData uri="http://schemas.openxmlformats.org/presentationml/2006/ole">
              <mc:AlternateContent xmlns:mc="http://schemas.openxmlformats.org/markup-compatibility/2006">
                <mc:Choice xmlns:v="urn:schemas-microsoft-com:vml" Requires="v">
                  <p:oleObj spid="_x0000_s3415" name="" r:id="rId31" imgW="190500" imgH="152400" progId="Equation.DSMT4">
                    <p:embed/>
                  </p:oleObj>
                </mc:Choice>
                <mc:Fallback>
                  <p:oleObj name="" r:id="rId31" imgW="190500" imgH="152400" progId="Equation.DSMT4">
                    <p:embed/>
                    <p:pic>
                      <p:nvPicPr>
                        <p:cNvPr id="0" name="图片 3414"/>
                        <p:cNvPicPr/>
                        <p:nvPr/>
                      </p:nvPicPr>
                      <p:blipFill>
                        <a:blip r:embed="rId32"/>
                        <a:stretch>
                          <a:fillRect/>
                        </a:stretch>
                      </p:blipFill>
                      <p:spPr>
                        <a:xfrm>
                          <a:off x="3751" y="1975"/>
                          <a:ext cx="249" cy="244"/>
                        </a:xfrm>
                        <a:prstGeom prst="rect">
                          <a:avLst/>
                        </a:prstGeom>
                        <a:noFill/>
                        <a:ln w="38100">
                          <a:noFill/>
                          <a:miter/>
                        </a:ln>
                      </p:spPr>
                    </p:pic>
                  </p:oleObj>
                </mc:Fallback>
              </mc:AlternateContent>
            </a:graphicData>
          </a:graphic>
        </p:graphicFrame>
        <p:graphicFrame>
          <p:nvGraphicFramePr>
            <p:cNvPr id="85044" name="Object 102"/>
            <p:cNvGraphicFramePr>
              <a:graphicFrameLocks noChangeAspect="1"/>
            </p:cNvGraphicFramePr>
            <p:nvPr/>
          </p:nvGraphicFramePr>
          <p:xfrm>
            <a:off x="4362" y="2005"/>
            <a:ext cx="486" cy="220"/>
          </p:xfrm>
          <a:graphic>
            <a:graphicData uri="http://schemas.openxmlformats.org/presentationml/2006/ole">
              <mc:AlternateContent xmlns:mc="http://schemas.openxmlformats.org/markup-compatibility/2006">
                <mc:Choice xmlns:v="urn:schemas-microsoft-com:vml" Requires="v">
                  <p:oleObj spid="_x0000_s3420" name="" r:id="rId33" imgW="365760" imgH="152400" progId="Equation.3">
                    <p:embed/>
                  </p:oleObj>
                </mc:Choice>
                <mc:Fallback>
                  <p:oleObj name="" r:id="rId33" imgW="365760" imgH="152400" progId="Equation.3">
                    <p:embed/>
                    <p:pic>
                      <p:nvPicPr>
                        <p:cNvPr id="0" name="图片 3419"/>
                        <p:cNvPicPr/>
                        <p:nvPr/>
                      </p:nvPicPr>
                      <p:blipFill>
                        <a:blip r:embed="rId34"/>
                        <a:stretch>
                          <a:fillRect/>
                        </a:stretch>
                      </p:blipFill>
                      <p:spPr>
                        <a:xfrm>
                          <a:off x="4362" y="2005"/>
                          <a:ext cx="486" cy="220"/>
                        </a:xfrm>
                        <a:prstGeom prst="rect">
                          <a:avLst/>
                        </a:prstGeom>
                        <a:noFill/>
                        <a:ln w="38100">
                          <a:noFill/>
                          <a:miter/>
                        </a:ln>
                      </p:spPr>
                    </p:pic>
                  </p:oleObj>
                </mc:Fallback>
              </mc:AlternateContent>
            </a:graphicData>
          </a:graphic>
        </p:graphicFrame>
        <p:graphicFrame>
          <p:nvGraphicFramePr>
            <p:cNvPr id="85045" name="Object 103"/>
            <p:cNvGraphicFramePr>
              <a:graphicFrameLocks noChangeAspect="1"/>
            </p:cNvGraphicFramePr>
            <p:nvPr/>
          </p:nvGraphicFramePr>
          <p:xfrm>
            <a:off x="4906" y="2886"/>
            <a:ext cx="264" cy="222"/>
          </p:xfrm>
          <a:graphic>
            <a:graphicData uri="http://schemas.openxmlformats.org/presentationml/2006/ole">
              <mc:AlternateContent xmlns:mc="http://schemas.openxmlformats.org/markup-compatibility/2006">
                <mc:Choice xmlns:v="urn:schemas-microsoft-com:vml" Requires="v">
                  <p:oleObj spid="_x0000_s3416" name="" r:id="rId35" imgW="190500" imgH="152400" progId="Equation.DSMT4">
                    <p:embed/>
                  </p:oleObj>
                </mc:Choice>
                <mc:Fallback>
                  <p:oleObj name="" r:id="rId35" imgW="190500" imgH="152400" progId="Equation.DSMT4">
                    <p:embed/>
                    <p:pic>
                      <p:nvPicPr>
                        <p:cNvPr id="0" name="图片 3415"/>
                        <p:cNvPicPr/>
                        <p:nvPr/>
                      </p:nvPicPr>
                      <p:blipFill>
                        <a:blip r:embed="rId36"/>
                        <a:stretch>
                          <a:fillRect/>
                        </a:stretch>
                      </p:blipFill>
                      <p:spPr>
                        <a:xfrm>
                          <a:off x="4906" y="2886"/>
                          <a:ext cx="264" cy="222"/>
                        </a:xfrm>
                        <a:prstGeom prst="rect">
                          <a:avLst/>
                        </a:prstGeom>
                        <a:noFill/>
                        <a:ln w="38100">
                          <a:noFill/>
                          <a:miter/>
                        </a:ln>
                      </p:spPr>
                    </p:pic>
                  </p:oleObj>
                </mc:Fallback>
              </mc:AlternateContent>
            </a:graphicData>
          </a:graphic>
        </p:graphicFrame>
        <p:graphicFrame>
          <p:nvGraphicFramePr>
            <p:cNvPr id="85046" name="Object 104"/>
            <p:cNvGraphicFramePr>
              <a:graphicFrameLocks noChangeAspect="1"/>
            </p:cNvGraphicFramePr>
            <p:nvPr/>
          </p:nvGraphicFramePr>
          <p:xfrm>
            <a:off x="4272" y="3333"/>
            <a:ext cx="480" cy="203"/>
          </p:xfrm>
          <a:graphic>
            <a:graphicData uri="http://schemas.openxmlformats.org/presentationml/2006/ole">
              <mc:AlternateContent xmlns:mc="http://schemas.openxmlformats.org/markup-compatibility/2006">
                <mc:Choice xmlns:v="urn:schemas-microsoft-com:vml" Requires="v">
                  <p:oleObj spid="_x0000_s3419" name="" r:id="rId37" imgW="314960" imgH="111760" progId="Equation.3">
                    <p:embed/>
                  </p:oleObj>
                </mc:Choice>
                <mc:Fallback>
                  <p:oleObj name="" r:id="rId37" imgW="314960" imgH="111760" progId="Equation.3">
                    <p:embed/>
                    <p:pic>
                      <p:nvPicPr>
                        <p:cNvPr id="0" name="图片 3418"/>
                        <p:cNvPicPr/>
                        <p:nvPr/>
                      </p:nvPicPr>
                      <p:blipFill>
                        <a:blip r:embed="rId38"/>
                        <a:stretch>
                          <a:fillRect/>
                        </a:stretch>
                      </p:blipFill>
                      <p:spPr>
                        <a:xfrm>
                          <a:off x="4272" y="3333"/>
                          <a:ext cx="480" cy="203"/>
                        </a:xfrm>
                        <a:prstGeom prst="rect">
                          <a:avLst/>
                        </a:prstGeom>
                        <a:noFill/>
                        <a:ln w="38100">
                          <a:noFill/>
                          <a:miter/>
                        </a:ln>
                      </p:spPr>
                    </p:pic>
                  </p:oleObj>
                </mc:Fallback>
              </mc:AlternateContent>
            </a:graphicData>
          </a:graphic>
        </p:graphicFrame>
        <p:graphicFrame>
          <p:nvGraphicFramePr>
            <p:cNvPr id="85047" name="Object 105"/>
            <p:cNvGraphicFramePr>
              <a:graphicFrameLocks noChangeAspect="1"/>
            </p:cNvGraphicFramePr>
            <p:nvPr/>
          </p:nvGraphicFramePr>
          <p:xfrm>
            <a:off x="4574" y="3090"/>
            <a:ext cx="274" cy="274"/>
          </p:xfrm>
          <a:graphic>
            <a:graphicData uri="http://schemas.openxmlformats.org/presentationml/2006/ole">
              <mc:AlternateContent xmlns:mc="http://schemas.openxmlformats.org/markup-compatibility/2006">
                <mc:Choice xmlns:v="urn:schemas-microsoft-com:vml" Requires="v">
                  <p:oleObj spid="_x0000_s3417" name="" r:id="rId39" imgW="152400" imgH="152400" progId="Equation.3">
                    <p:embed/>
                  </p:oleObj>
                </mc:Choice>
                <mc:Fallback>
                  <p:oleObj name="" r:id="rId39" imgW="152400" imgH="152400" progId="Equation.3">
                    <p:embed/>
                    <p:pic>
                      <p:nvPicPr>
                        <p:cNvPr id="0" name="图片 3416"/>
                        <p:cNvPicPr/>
                        <p:nvPr/>
                      </p:nvPicPr>
                      <p:blipFill>
                        <a:blip r:embed="rId40"/>
                        <a:stretch>
                          <a:fillRect/>
                        </a:stretch>
                      </p:blipFill>
                      <p:spPr>
                        <a:xfrm>
                          <a:off x="4574" y="3090"/>
                          <a:ext cx="274" cy="274"/>
                        </a:xfrm>
                        <a:prstGeom prst="rect">
                          <a:avLst/>
                        </a:prstGeom>
                        <a:noFill/>
                        <a:ln w="38100">
                          <a:noFill/>
                          <a:miter/>
                        </a:ln>
                      </p:spPr>
                    </p:pic>
                  </p:oleObj>
                </mc:Fallback>
              </mc:AlternateContent>
            </a:graphicData>
          </a:graphic>
        </p:graphicFrame>
      </p:grpSp>
      <p:grpSp>
        <p:nvGrpSpPr>
          <p:cNvPr id="3" name="Group 148"/>
          <p:cNvGrpSpPr/>
          <p:nvPr/>
        </p:nvGrpSpPr>
        <p:grpSpPr>
          <a:xfrm>
            <a:off x="468313" y="404813"/>
            <a:ext cx="8534400" cy="2220912"/>
            <a:chOff x="0" y="0"/>
            <a:chExt cx="5376" cy="1399"/>
          </a:xfrm>
        </p:grpSpPr>
        <p:sp>
          <p:nvSpPr>
            <p:cNvPr id="85003" name="AutoShape 442"/>
            <p:cNvSpPr/>
            <p:nvPr/>
          </p:nvSpPr>
          <p:spPr>
            <a:xfrm>
              <a:off x="0" y="7"/>
              <a:ext cx="5376" cy="139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400" dirty="0">
                <a:solidFill>
                  <a:schemeClr val="tx1"/>
                </a:solidFill>
                <a:latin typeface="Times New Roman" panose="02020603050405020304" pitchFamily="18" charset="0"/>
              </a:endParaRPr>
            </a:p>
          </p:txBody>
        </p:sp>
        <p:sp>
          <p:nvSpPr>
            <p:cNvPr id="85004" name="Rectangle 443"/>
            <p:cNvSpPr/>
            <p:nvPr/>
          </p:nvSpPr>
          <p:spPr>
            <a:xfrm>
              <a:off x="0" y="0"/>
              <a:ext cx="5376" cy="1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当解析点</a:t>
              </a:r>
              <a:r>
                <a:rPr lang="en-US" altLang="zh-CN" sz="2600" i="1" dirty="0">
                  <a:latin typeface="Times New Roman" panose="02020603050405020304" pitchFamily="18" charset="0"/>
                  <a:cs typeface="Times New Roman" panose="02020603050405020304" pitchFamily="18" charset="0"/>
                </a:rPr>
                <a:t>S</a:t>
              </a:r>
              <a:r>
                <a:rPr lang="en-US" altLang="zh-CN" sz="2600" baseline="-30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沿封闭曲线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按顺时针方向旋转一周后再回到</a:t>
              </a:r>
              <a:r>
                <a:rPr lang="en-US" altLang="zh-CN" sz="2600" i="1" dirty="0">
                  <a:latin typeface="Times New Roman" panose="02020603050405020304" pitchFamily="18" charset="0"/>
                  <a:cs typeface="Times New Roman" panose="02020603050405020304" pitchFamily="18" charset="0"/>
                </a:rPr>
                <a:t>S</a:t>
              </a:r>
              <a:r>
                <a:rPr lang="en-US" altLang="zh-CN" sz="2600" baseline="-25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点，从图中可以发现，所有位于封闭曲线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外面的辅助函数的零、极点指向</a:t>
              </a:r>
              <a:r>
                <a:rPr lang="en-US" altLang="zh-CN" sz="2600" i="1" dirty="0">
                  <a:latin typeface="Times New Roman" panose="02020603050405020304" pitchFamily="18" charset="0"/>
                  <a:cs typeface="Times New Roman" panose="02020603050405020304" pitchFamily="18" charset="0"/>
                </a:rPr>
                <a:t>s</a:t>
              </a:r>
              <a:r>
                <a:rPr lang="en-US" altLang="zh-CN" sz="2600" baseline="-25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的向量转过的角度都为</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，而位于封闭曲线</a:t>
              </a:r>
              <a:r>
                <a:rPr lang="zh-CN" altLang="en-US" sz="26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内的辅助函数的零、极点指向</a:t>
              </a:r>
              <a:r>
                <a:rPr lang="en-US" altLang="zh-CN" sz="2600" i="1" dirty="0">
                  <a:latin typeface="Times New Roman" panose="02020603050405020304" pitchFamily="18" charset="0"/>
                  <a:cs typeface="Times New Roman" panose="02020603050405020304" pitchFamily="18" charset="0"/>
                </a:rPr>
                <a:t>s</a:t>
              </a:r>
              <a:r>
                <a:rPr lang="en-US" altLang="zh-CN" sz="2600" baseline="-250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的向量都按顺时针方向转过</a:t>
              </a:r>
              <a:r>
                <a:rPr lang="en-US" altLang="zh-CN" sz="2600" dirty="0">
                  <a:latin typeface="Times New Roman" panose="02020603050405020304" pitchFamily="18" charset="0"/>
                  <a:cs typeface="Times New Roman" panose="02020603050405020304" pitchFamily="18" charset="0"/>
                </a:rPr>
                <a:t>2</a:t>
              </a:r>
              <a:r>
                <a:rPr lang="en-US" altLang="zh-CN" sz="26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600" b="1" dirty="0">
                  <a:latin typeface="Times New Roman" panose="02020603050405020304" pitchFamily="18" charset="0"/>
                  <a:cs typeface="Times New Roman" panose="02020603050405020304" pitchFamily="18" charset="0"/>
                </a:rPr>
                <a:t>弧度（一周）。</a:t>
              </a:r>
              <a:endParaRPr lang="zh-CN" altLang="en-US" sz="2600" b="1" dirty="0">
                <a:latin typeface="Times New Roman" panose="02020603050405020304" pitchFamily="18" charset="0"/>
                <a:ea typeface="Times New Roman" panose="02020603050405020304" pitchFamily="18" charset="0"/>
              </a:endParaRPr>
            </a:p>
          </p:txBody>
        </p:sp>
      </p:grpSp>
      <p:grpSp>
        <p:nvGrpSpPr>
          <p:cNvPr id="4" name="Group 50"/>
          <p:cNvGrpSpPr/>
          <p:nvPr/>
        </p:nvGrpSpPr>
        <p:grpSpPr>
          <a:xfrm>
            <a:off x="354013" y="311150"/>
            <a:ext cx="8763000" cy="2438400"/>
            <a:chOff x="176" y="48"/>
            <a:chExt cx="5520" cy="1536"/>
          </a:xfrm>
        </p:grpSpPr>
        <p:sp>
          <p:nvSpPr>
            <p:cNvPr id="84998" name="AutoShape 51"/>
            <p:cNvSpPr/>
            <p:nvPr/>
          </p:nvSpPr>
          <p:spPr>
            <a:xfrm>
              <a:off x="176" y="48"/>
              <a:ext cx="5520" cy="153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84999" name="Object 52"/>
            <p:cNvGraphicFramePr>
              <a:graphicFrameLocks noChangeAspect="1"/>
            </p:cNvGraphicFramePr>
            <p:nvPr/>
          </p:nvGraphicFramePr>
          <p:xfrm>
            <a:off x="1228" y="720"/>
            <a:ext cx="2034" cy="245"/>
          </p:xfrm>
          <a:graphic>
            <a:graphicData uri="http://schemas.openxmlformats.org/presentationml/2006/ole">
              <mc:AlternateContent xmlns:mc="http://schemas.openxmlformats.org/markup-compatibility/2006">
                <mc:Choice xmlns:v="urn:schemas-microsoft-com:vml" Requires="v">
                  <p:oleObj spid="_x0000_s3423" name="" r:id="rId41" imgW="2032000" imgH="114300" progId="Equation.DSMT4">
                    <p:embed/>
                  </p:oleObj>
                </mc:Choice>
                <mc:Fallback>
                  <p:oleObj name="" r:id="rId41" imgW="2032000" imgH="114300" progId="Equation.DSMT4">
                    <p:embed/>
                    <p:pic>
                      <p:nvPicPr>
                        <p:cNvPr id="0" name="图片 3422"/>
                        <p:cNvPicPr/>
                        <p:nvPr/>
                      </p:nvPicPr>
                      <p:blipFill>
                        <a:blip r:embed="rId42"/>
                        <a:stretch>
                          <a:fillRect/>
                        </a:stretch>
                      </p:blipFill>
                      <p:spPr>
                        <a:xfrm>
                          <a:off x="1228" y="720"/>
                          <a:ext cx="2034" cy="245"/>
                        </a:xfrm>
                        <a:prstGeom prst="rect">
                          <a:avLst/>
                        </a:prstGeom>
                        <a:noFill/>
                        <a:ln w="38100">
                          <a:noFill/>
                          <a:miter/>
                        </a:ln>
                      </p:spPr>
                    </p:pic>
                  </p:oleObj>
                </mc:Fallback>
              </mc:AlternateContent>
            </a:graphicData>
          </a:graphic>
        </p:graphicFrame>
        <p:sp>
          <p:nvSpPr>
            <p:cNvPr id="85000" name="Rectangle 53"/>
            <p:cNvSpPr/>
            <p:nvPr/>
          </p:nvSpPr>
          <p:spPr>
            <a:xfrm>
              <a:off x="424" y="352"/>
              <a:ext cx="4568" cy="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0"/>
                </a:spcBef>
                <a:buClrTx/>
                <a:buSzTx/>
                <a:buFontTx/>
                <a:buNone/>
              </a:pPr>
              <a:r>
                <a:rPr lang="zh-CN" altLang="en-US" sz="2800" b="1" dirty="0">
                  <a:latin typeface="宋体" panose="02010600030101010101" pitchFamily="2" charset="-122"/>
                </a:rPr>
                <a:t>将上述分析推广到一般情况则有</a:t>
              </a:r>
              <a:endParaRPr lang="zh-CN" altLang="en-US" sz="2800" b="1" dirty="0">
                <a:latin typeface="宋体" panose="02010600030101010101" pitchFamily="2" charset="-122"/>
              </a:endParaRPr>
            </a:p>
          </p:txBody>
        </p:sp>
        <p:sp>
          <p:nvSpPr>
            <p:cNvPr id="85001" name="Rectangle 54"/>
            <p:cNvSpPr/>
            <p:nvPr/>
          </p:nvSpPr>
          <p:spPr>
            <a:xfrm>
              <a:off x="404" y="970"/>
              <a:ext cx="362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由此得到幅角定理表达式为</a:t>
              </a:r>
              <a:endParaRPr lang="zh-CN" altLang="en-US" sz="2800" b="1" dirty="0">
                <a:latin typeface="宋体" panose="02010600030101010101" pitchFamily="2" charset="-122"/>
              </a:endParaRPr>
            </a:p>
          </p:txBody>
        </p:sp>
        <p:graphicFrame>
          <p:nvGraphicFramePr>
            <p:cNvPr id="85002" name="Object 55"/>
            <p:cNvGraphicFramePr>
              <a:graphicFrameLocks noChangeAspect="1"/>
            </p:cNvGraphicFramePr>
            <p:nvPr/>
          </p:nvGraphicFramePr>
          <p:xfrm>
            <a:off x="3421" y="1056"/>
            <a:ext cx="846" cy="217"/>
          </p:xfrm>
          <a:graphic>
            <a:graphicData uri="http://schemas.openxmlformats.org/presentationml/2006/ole">
              <mc:AlternateContent xmlns:mc="http://schemas.openxmlformats.org/markup-compatibility/2006">
                <mc:Choice xmlns:v="urn:schemas-microsoft-com:vml" Requires="v">
                  <p:oleObj spid="_x0000_s3422" name="" r:id="rId43" imgW="660400" imgH="76200" progId="Equation.DSMT4">
                    <p:embed/>
                  </p:oleObj>
                </mc:Choice>
                <mc:Fallback>
                  <p:oleObj name="" r:id="rId43" imgW="660400" imgH="76200" progId="Equation.DSMT4">
                    <p:embed/>
                    <p:pic>
                      <p:nvPicPr>
                        <p:cNvPr id="0" name="图片 3421"/>
                        <p:cNvPicPr/>
                        <p:nvPr/>
                      </p:nvPicPr>
                      <p:blipFill>
                        <a:blip r:embed="rId44"/>
                        <a:stretch>
                          <a:fillRect/>
                        </a:stretch>
                      </p:blipFill>
                      <p:spPr>
                        <a:xfrm>
                          <a:off x="3421" y="1056"/>
                          <a:ext cx="846" cy="217"/>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7"/>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6387" name="Rectangle 3"/>
          <p:cNvSpPr>
            <a:spLocks noGrp="1" noRot="1"/>
          </p:cNvSpPr>
          <p:nvPr>
            <p:ph type="body" sz="half" idx="4294967295"/>
          </p:nvPr>
        </p:nvSpPr>
        <p:spPr>
          <a:xfrm>
            <a:off x="539750" y="3068638"/>
            <a:ext cx="4194175" cy="719137"/>
          </a:xfrm>
        </p:spPr>
        <p:txBody>
          <a:bodyPr vert="horz" wrap="square" lIns="91440" tIns="45720" rIns="91440" bIns="45720" anchor="t" anchorCtr="0"/>
          <a:lstStyle>
            <a:lvl1pPr lvl="0">
              <a:buClr>
                <a:schemeClr val="hlink"/>
              </a:buClr>
              <a:buSzPct val="75000"/>
              <a:buFont typeface="Wingdings" panose="05000000000000000000" pitchFamily="2" charset="2"/>
              <a:defRPr sz="2800"/>
            </a:lvl1pPr>
            <a:lvl2pPr lvl="1">
              <a:buClr>
                <a:schemeClr val="hlink"/>
              </a:buClr>
              <a:buSzPct val="75000"/>
              <a:buFont typeface="Wingdings" panose="05000000000000000000" pitchFamily="2" charset="2"/>
              <a:defRPr sz="2400"/>
            </a:lvl2pPr>
            <a:lvl3pPr lvl="2">
              <a:buClr>
                <a:schemeClr val="hlink"/>
              </a:buClr>
              <a:buSzPct val="75000"/>
              <a:buFont typeface="Wingdings" panose="05000000000000000000" pitchFamily="2" charset="2"/>
              <a:defRPr sz="2000"/>
            </a:lvl3pPr>
            <a:lvl4pPr lvl="3">
              <a:buClr>
                <a:schemeClr val="hlink"/>
              </a:buClr>
              <a:buSzPct val="75000"/>
              <a:buFont typeface="Wingdings" panose="05000000000000000000" pitchFamily="2" charset="2"/>
              <a:defRPr sz="1800"/>
            </a:lvl4pPr>
            <a:lvl5pPr lvl="4">
              <a:buClr>
                <a:schemeClr val="hlink"/>
              </a:buClr>
              <a:buSzPct val="75000"/>
              <a:buFont typeface="Wingdings" panose="05000000000000000000" pitchFamily="2" charset="2"/>
              <a:defRPr sz="1800"/>
            </a:lvl5pPr>
          </a:lstStyle>
          <a:p>
            <a:pPr lvl="0" eaLnBrk="1" hangingPunct="1">
              <a:spcBef>
                <a:spcPct val="0"/>
              </a:spcBef>
              <a:buClrTx/>
              <a:buSzTx/>
              <a:buNone/>
            </a:pPr>
            <a:r>
              <a:rPr lang="zh-CN" altLang="en-US" b="1" dirty="0"/>
              <a:t>因此网络的频率特性</a:t>
            </a:r>
            <a:r>
              <a:rPr lang="en-US" altLang="zh-CN" b="1" dirty="0"/>
              <a:t>: </a:t>
            </a:r>
            <a:endParaRPr lang="en-US" altLang="zh-CN" b="1" dirty="0"/>
          </a:p>
          <a:p>
            <a:pPr lvl="0" eaLnBrk="1" hangingPunct="1">
              <a:buNone/>
            </a:pPr>
            <a:endParaRPr lang="en-US" altLang="zh-CN" dirty="0"/>
          </a:p>
        </p:txBody>
      </p:sp>
      <p:graphicFrame>
        <p:nvGraphicFramePr>
          <p:cNvPr id="16388" name="Object 4"/>
          <p:cNvGraphicFramePr>
            <a:graphicFrameLocks noGrp="1" noChangeAspect="1"/>
          </p:cNvGraphicFramePr>
          <p:nvPr>
            <p:ph sz="quarter" idx="1"/>
          </p:nvPr>
        </p:nvGraphicFramePr>
        <p:xfrm>
          <a:off x="4427538" y="2781300"/>
          <a:ext cx="1268412" cy="1057275"/>
        </p:xfrm>
        <a:graphic>
          <a:graphicData uri="http://schemas.openxmlformats.org/presentationml/2006/ole">
            <mc:AlternateContent xmlns:mc="http://schemas.openxmlformats.org/markup-compatibility/2006">
              <mc:Choice xmlns:v="urn:schemas-microsoft-com:vml" Requires="v">
                <p:oleObj spid="_x0000_s3099" name="" r:id="rId1" imgW="406400" imgH="335280" progId="Equation.DSMT4">
                  <p:embed/>
                </p:oleObj>
              </mc:Choice>
              <mc:Fallback>
                <p:oleObj name="" r:id="rId1" imgW="406400" imgH="335280" progId="Equation.DSMT4">
                  <p:embed/>
                  <p:pic>
                    <p:nvPicPr>
                      <p:cNvPr id="0" name="图片 3098"/>
                      <p:cNvPicPr/>
                      <p:nvPr/>
                    </p:nvPicPr>
                    <p:blipFill>
                      <a:blip r:embed="rId2"/>
                      <a:srcRect/>
                      <a:stretch>
                        <a:fillRect/>
                      </a:stretch>
                    </p:blipFill>
                    <p:spPr>
                      <a:xfrm>
                        <a:off x="4427538" y="2781300"/>
                        <a:ext cx="1268412" cy="1057275"/>
                      </a:xfrm>
                      <a:prstGeom prst="rect">
                        <a:avLst/>
                      </a:prstGeom>
                      <a:noFill/>
                      <a:ln w="38100">
                        <a:miter/>
                      </a:ln>
                    </p:spPr>
                  </p:pic>
                </p:oleObj>
              </mc:Fallback>
            </mc:AlternateContent>
          </a:graphicData>
        </a:graphic>
      </p:graphicFrame>
      <p:graphicFrame>
        <p:nvGraphicFramePr>
          <p:cNvPr id="16389" name="Object 5"/>
          <p:cNvGraphicFramePr>
            <a:graphicFrameLocks noGrp="1" noChangeAspect="1"/>
          </p:cNvGraphicFramePr>
          <p:nvPr>
            <p:ph sz="quarter" idx="1"/>
          </p:nvPr>
        </p:nvGraphicFramePr>
        <p:xfrm>
          <a:off x="908050" y="4041775"/>
          <a:ext cx="7651750" cy="1084263"/>
        </p:xfrm>
        <a:graphic>
          <a:graphicData uri="http://schemas.openxmlformats.org/presentationml/2006/ole">
            <mc:AlternateContent xmlns:mc="http://schemas.openxmlformats.org/markup-compatibility/2006">
              <mc:Choice xmlns:v="urn:schemas-microsoft-com:vml" Requires="v">
                <p:oleObj spid="_x0000_s3093" name="" r:id="rId3" imgW="2560320" imgH="375920" progId="Equation.DSMT4">
                  <p:embed/>
                </p:oleObj>
              </mc:Choice>
              <mc:Fallback>
                <p:oleObj name="" r:id="rId3" imgW="2560320" imgH="375920" progId="Equation.DSMT4">
                  <p:embed/>
                  <p:pic>
                    <p:nvPicPr>
                      <p:cNvPr id="0" name="图片 3092"/>
                      <p:cNvPicPr/>
                      <p:nvPr/>
                    </p:nvPicPr>
                    <p:blipFill>
                      <a:blip r:embed="rId4"/>
                      <a:srcRect/>
                      <a:stretch>
                        <a:fillRect/>
                      </a:stretch>
                    </p:blipFill>
                    <p:spPr>
                      <a:xfrm>
                        <a:off x="908050" y="4041775"/>
                        <a:ext cx="7651750" cy="1084263"/>
                      </a:xfrm>
                      <a:prstGeom prst="rect">
                        <a:avLst/>
                      </a:prstGeom>
                      <a:noFill/>
                      <a:ln w="38100">
                        <a:miter/>
                      </a:ln>
                    </p:spPr>
                  </p:pic>
                </p:oleObj>
              </mc:Fallback>
            </mc:AlternateContent>
          </a:graphicData>
        </a:graphic>
      </p:graphicFrame>
      <p:graphicFrame>
        <p:nvGraphicFramePr>
          <p:cNvPr id="16392" name="Object 8"/>
          <p:cNvGraphicFramePr>
            <a:graphicFrameLocks noChangeAspect="1"/>
          </p:cNvGraphicFramePr>
          <p:nvPr/>
        </p:nvGraphicFramePr>
        <p:xfrm>
          <a:off x="2014538" y="1781175"/>
          <a:ext cx="4305300" cy="1084263"/>
        </p:xfrm>
        <a:graphic>
          <a:graphicData uri="http://schemas.openxmlformats.org/presentationml/2006/ole">
            <mc:AlternateContent xmlns:mc="http://schemas.openxmlformats.org/markup-compatibility/2006">
              <mc:Choice xmlns:v="urn:schemas-microsoft-com:vml" Requires="v">
                <p:oleObj spid="_x0000_s3103" name="" r:id="rId5" imgW="1714500" imgH="431800" progId="Equation.DSMT4">
                  <p:embed/>
                </p:oleObj>
              </mc:Choice>
              <mc:Fallback>
                <p:oleObj name="" r:id="rId5" imgW="1714500" imgH="431800" progId="Equation.DSMT4">
                  <p:embed/>
                  <p:pic>
                    <p:nvPicPr>
                      <p:cNvPr id="0" name="图片 3102"/>
                      <p:cNvPicPr/>
                      <p:nvPr/>
                    </p:nvPicPr>
                    <p:blipFill>
                      <a:blip r:embed="rId6"/>
                      <a:stretch>
                        <a:fillRect/>
                      </a:stretch>
                    </p:blipFill>
                    <p:spPr>
                      <a:xfrm>
                        <a:off x="2014538" y="1781175"/>
                        <a:ext cx="4305300" cy="1084263"/>
                      </a:xfrm>
                      <a:prstGeom prst="rect">
                        <a:avLst/>
                      </a:prstGeom>
                      <a:noFill/>
                      <a:ln w="38100">
                        <a:noFill/>
                        <a:miter/>
                      </a:ln>
                    </p:spPr>
                  </p:pic>
                </p:oleObj>
              </mc:Fallback>
            </mc:AlternateContent>
          </a:graphicData>
        </a:graphic>
      </p:graphicFrame>
      <p:grpSp>
        <p:nvGrpSpPr>
          <p:cNvPr id="2" name="Group 10"/>
          <p:cNvGrpSpPr/>
          <p:nvPr/>
        </p:nvGrpSpPr>
        <p:grpSpPr>
          <a:xfrm>
            <a:off x="611188" y="1196975"/>
            <a:ext cx="7200900" cy="719138"/>
            <a:chOff x="385" y="754"/>
            <a:chExt cx="4536" cy="453"/>
          </a:xfrm>
        </p:grpSpPr>
        <p:sp>
          <p:nvSpPr>
            <p:cNvPr id="15368" name="Rectangle 3"/>
            <p:cNvSpPr>
              <a:spLocks noRot="1"/>
            </p:cNvSpPr>
            <p:nvPr/>
          </p:nvSpPr>
          <p:spPr>
            <a:xfrm>
              <a:off x="385" y="754"/>
              <a:ext cx="4536" cy="45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spcBef>
                  <a:spcPct val="0"/>
                </a:spcBef>
                <a:buClrTx/>
                <a:buSzTx/>
                <a:buNone/>
              </a:pPr>
              <a:r>
                <a:rPr lang="zh-CN" altLang="en-US" sz="2800" b="1" dirty="0"/>
                <a:t>如果取           代入网络的传递函数中，则</a:t>
              </a:r>
              <a:r>
                <a:rPr lang="en-US" altLang="zh-CN" sz="2800" b="1" dirty="0"/>
                <a:t>: </a:t>
              </a:r>
              <a:endParaRPr lang="en-US" altLang="zh-CN" sz="2800" b="1" dirty="0"/>
            </a:p>
            <a:p>
              <a:pPr marL="342900" lvl="0" indent="-342900" eaLnBrk="1" hangingPunct="1">
                <a:buNone/>
              </a:pPr>
              <a:endParaRPr lang="en-US" altLang="zh-CN" sz="2800" dirty="0"/>
            </a:p>
          </p:txBody>
        </p:sp>
        <p:graphicFrame>
          <p:nvGraphicFramePr>
            <p:cNvPr id="15369" name="Object 9"/>
            <p:cNvGraphicFramePr>
              <a:graphicFrameLocks noChangeAspect="1"/>
            </p:cNvGraphicFramePr>
            <p:nvPr/>
          </p:nvGraphicFramePr>
          <p:xfrm>
            <a:off x="1156" y="799"/>
            <a:ext cx="623" cy="281"/>
          </p:xfrm>
          <a:graphic>
            <a:graphicData uri="http://schemas.openxmlformats.org/presentationml/2006/ole">
              <mc:AlternateContent xmlns:mc="http://schemas.openxmlformats.org/markup-compatibility/2006">
                <mc:Choice xmlns:v="urn:schemas-microsoft-com:vml" Requires="v">
                  <p:oleObj spid="_x0000_s3104" name="" r:id="rId7" imgW="393065" imgH="177800" progId="Equation.DSMT4">
                    <p:embed/>
                  </p:oleObj>
                </mc:Choice>
                <mc:Fallback>
                  <p:oleObj name="" r:id="rId7" imgW="393065" imgH="177800" progId="Equation.DSMT4">
                    <p:embed/>
                    <p:pic>
                      <p:nvPicPr>
                        <p:cNvPr id="0" name="图片 3103"/>
                        <p:cNvPicPr/>
                        <p:nvPr/>
                      </p:nvPicPr>
                      <p:blipFill>
                        <a:blip r:embed="rId8"/>
                        <a:stretch>
                          <a:fillRect/>
                        </a:stretch>
                      </p:blipFill>
                      <p:spPr>
                        <a:xfrm>
                          <a:off x="1156" y="799"/>
                          <a:ext cx="623" cy="281"/>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6392"/>
                                        </p:tgtEl>
                                        <p:attrNameLst>
                                          <p:attrName>style.visibility</p:attrName>
                                        </p:attrNameLst>
                                      </p:cBhvr>
                                      <p:to>
                                        <p:strVal val="visible"/>
                                      </p:to>
                                    </p:set>
                                    <p:animEffect transition="in" filter="blinds(horizontal)">
                                      <p:cBhvr>
                                        <p:cTn id="10" dur="500"/>
                                        <p:tgtEl>
                                          <p:spTgt spid="1639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387">
                                            <p:txEl>
                                              <p:charRg st="0" end="12"/>
                                            </p:txEl>
                                          </p:spTgt>
                                        </p:tgtEl>
                                        <p:attrNameLst>
                                          <p:attrName>style.visibility</p:attrName>
                                        </p:attrNameLst>
                                      </p:cBhvr>
                                      <p:to>
                                        <p:strVal val="visible"/>
                                      </p:to>
                                    </p:set>
                                    <p:animEffect transition="in" filter="blinds(horizontal)">
                                      <p:cBhvr>
                                        <p:cTn id="15" dur="500"/>
                                        <p:tgtEl>
                                          <p:spTgt spid="16387">
                                            <p:txEl>
                                              <p:charRg st="0" end="1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388"/>
                                        </p:tgtEl>
                                        <p:attrNameLst>
                                          <p:attrName>style.visibility</p:attrName>
                                        </p:attrNameLst>
                                      </p:cBhvr>
                                      <p:to>
                                        <p:strVal val="visible"/>
                                      </p:to>
                                    </p:set>
                                    <p:animEffect transition="in" filter="blinds(horizontal)">
                                      <p:cBhvr>
                                        <p:cTn id="18" dur="500"/>
                                        <p:tgtEl>
                                          <p:spTgt spid="1638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6389"/>
                                        </p:tgtEl>
                                        <p:attrNameLst>
                                          <p:attrName>style.visibility</p:attrName>
                                        </p:attrNameLst>
                                      </p:cBhvr>
                                      <p:to>
                                        <p:strVal val="visible"/>
                                      </p:to>
                                    </p:set>
                                    <p:animEffect transition="in" filter="blinds(horizontal)">
                                      <p:cBhvr>
                                        <p:cTn id="23"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3"/>
          <p:cNvSpPr txBox="1">
            <a:spLocks noGrp="1"/>
          </p:cNvSpPr>
          <p:nvPr/>
        </p:nvSpPr>
        <p:spPr>
          <a:xfrm>
            <a:off x="6675438" y="616585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86019" name="Rectangle 2"/>
          <p:cNvSpPr/>
          <p:nvPr/>
        </p:nvSpPr>
        <p:spPr>
          <a:xfrm>
            <a:off x="1763713" y="57150"/>
            <a:ext cx="571182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4000" b="1" dirty="0">
                <a:latin typeface="Times New Roman" panose="02020603050405020304" pitchFamily="18" charset="0"/>
                <a:cs typeface="Times New Roman" panose="02020603050405020304" pitchFamily="18" charset="0"/>
              </a:rPr>
              <a:t>5.3.2   </a:t>
            </a:r>
            <a:r>
              <a:rPr lang="zh-CN" altLang="en-US" sz="4000" b="1" dirty="0">
                <a:latin typeface="Times New Roman" panose="02020603050405020304" pitchFamily="18" charset="0"/>
                <a:cs typeface="Times New Roman" panose="02020603050405020304" pitchFamily="18" charset="0"/>
              </a:rPr>
              <a:t>奈奎斯特稳定判据</a:t>
            </a:r>
            <a:endParaRPr lang="en-US" altLang="zh-CN" sz="4000" b="1" dirty="0">
              <a:latin typeface="Times New Roman" panose="02020603050405020304" pitchFamily="18" charset="0"/>
              <a:ea typeface="Times New Roman" panose="02020603050405020304" pitchFamily="18" charset="0"/>
            </a:endParaRPr>
          </a:p>
        </p:txBody>
      </p:sp>
      <p:sp>
        <p:nvSpPr>
          <p:cNvPr id="66564" name="Rectangle 3"/>
          <p:cNvSpPr/>
          <p:nvPr/>
        </p:nvSpPr>
        <p:spPr>
          <a:xfrm>
            <a:off x="304800" y="1322388"/>
            <a:ext cx="3962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）辅助函数</a:t>
            </a:r>
            <a:r>
              <a:rPr lang="en-US" altLang="zh-CN" sz="2800" i="1" dirty="0">
                <a:latin typeface="Times New Roman" panose="02020603050405020304" pitchFamily="18" charset="0"/>
                <a:cs typeface="Times New Roman" panose="02020603050405020304" pitchFamily="18" charset="0"/>
              </a:rPr>
              <a:t>F</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ea typeface="Times New Roman" panose="02020603050405020304" pitchFamily="18" charset="0"/>
            </a:endParaRPr>
          </a:p>
        </p:txBody>
      </p:sp>
      <p:graphicFrame>
        <p:nvGraphicFramePr>
          <p:cNvPr id="66565" name="Object 5"/>
          <p:cNvGraphicFramePr>
            <a:graphicFrameLocks noChangeAspect="1"/>
          </p:cNvGraphicFramePr>
          <p:nvPr/>
        </p:nvGraphicFramePr>
        <p:xfrm>
          <a:off x="1652588" y="1735138"/>
          <a:ext cx="5472112" cy="841375"/>
        </p:xfrm>
        <a:graphic>
          <a:graphicData uri="http://schemas.openxmlformats.org/presentationml/2006/ole">
            <mc:AlternateContent xmlns:mc="http://schemas.openxmlformats.org/markup-compatibility/2006">
              <mc:Choice xmlns:v="urn:schemas-microsoft-com:vml" Requires="v">
                <p:oleObj spid="_x0000_s3418" name="" r:id="rId1" imgW="2844800" imgH="355600" progId="Equation.3">
                  <p:embed/>
                </p:oleObj>
              </mc:Choice>
              <mc:Fallback>
                <p:oleObj name="" r:id="rId1" imgW="2844800" imgH="355600" progId="Equation.3">
                  <p:embed/>
                  <p:pic>
                    <p:nvPicPr>
                      <p:cNvPr id="0" name="图片 3417"/>
                      <p:cNvPicPr/>
                      <p:nvPr/>
                    </p:nvPicPr>
                    <p:blipFill>
                      <a:blip r:embed="rId2"/>
                      <a:stretch>
                        <a:fillRect/>
                      </a:stretch>
                    </p:blipFill>
                    <p:spPr>
                      <a:xfrm>
                        <a:off x="1652588" y="1735138"/>
                        <a:ext cx="5472112" cy="841375"/>
                      </a:xfrm>
                      <a:prstGeom prst="rect">
                        <a:avLst/>
                      </a:prstGeom>
                      <a:noFill/>
                      <a:ln w="38100">
                        <a:noFill/>
                        <a:miter/>
                      </a:ln>
                    </p:spPr>
                  </p:pic>
                </p:oleObj>
              </mc:Fallback>
            </mc:AlternateContent>
          </a:graphicData>
        </a:graphic>
      </p:graphicFrame>
      <p:sp>
        <p:nvSpPr>
          <p:cNvPr id="66566" name="Rectangle 7"/>
          <p:cNvSpPr/>
          <p:nvPr/>
        </p:nvSpPr>
        <p:spPr>
          <a:xfrm>
            <a:off x="827088" y="2924175"/>
            <a:ext cx="7567612" cy="488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dirty="0">
                <a:latin typeface="Times New Roman" panose="02020603050405020304" pitchFamily="18" charset="0"/>
                <a:cs typeface="Times New Roman" panose="02020603050405020304" pitchFamily="18" charset="0"/>
              </a:rPr>
              <a:t>1)  </a:t>
            </a:r>
            <a:r>
              <a:rPr lang="zh-CN" altLang="en-US" sz="2600" b="1" dirty="0">
                <a:latin typeface="Times New Roman" panose="02020603050405020304" pitchFamily="18" charset="0"/>
                <a:cs typeface="Times New Roman" panose="02020603050405020304" pitchFamily="18" charset="0"/>
              </a:rPr>
              <a:t>辅助函数</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的分子与分母多项式的阶次相同；</a:t>
            </a:r>
            <a:endParaRPr lang="zh-CN" altLang="en-US" sz="2600" b="1" dirty="0">
              <a:latin typeface="Times New Roman" panose="02020603050405020304" pitchFamily="18" charset="0"/>
              <a:ea typeface="Times New Roman" panose="02020603050405020304" pitchFamily="18" charset="0"/>
            </a:endParaRPr>
          </a:p>
        </p:txBody>
      </p:sp>
      <p:sp>
        <p:nvSpPr>
          <p:cNvPr id="66567" name="Rectangle 8"/>
          <p:cNvSpPr/>
          <p:nvPr/>
        </p:nvSpPr>
        <p:spPr>
          <a:xfrm>
            <a:off x="827088" y="3368675"/>
            <a:ext cx="6624637" cy="488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dirty="0">
                <a:latin typeface="Times New Roman" panose="02020603050405020304" pitchFamily="18" charset="0"/>
                <a:cs typeface="Times New Roman" panose="02020603050405020304" pitchFamily="18" charset="0"/>
              </a:rPr>
              <a:t>2)  </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的极点就是开环传递函数的极点；</a:t>
            </a:r>
            <a:endParaRPr lang="zh-CN" altLang="en-US" sz="2600" b="1" dirty="0">
              <a:latin typeface="Times New Roman" panose="02020603050405020304" pitchFamily="18" charset="0"/>
              <a:ea typeface="Times New Roman" panose="02020603050405020304" pitchFamily="18" charset="0"/>
            </a:endParaRPr>
          </a:p>
        </p:txBody>
      </p:sp>
      <p:sp>
        <p:nvSpPr>
          <p:cNvPr id="66568" name="Rectangle 9"/>
          <p:cNvSpPr/>
          <p:nvPr/>
        </p:nvSpPr>
        <p:spPr>
          <a:xfrm>
            <a:off x="820738" y="3800475"/>
            <a:ext cx="6846887" cy="488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dirty="0">
                <a:latin typeface="Times New Roman" panose="02020603050405020304" pitchFamily="18" charset="0"/>
                <a:cs typeface="Times New Roman" panose="02020603050405020304" pitchFamily="18" charset="0"/>
              </a:rPr>
              <a:t>3)  </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的零点就是闭环传递函数的极点；</a:t>
            </a:r>
            <a:endParaRPr lang="zh-CN" altLang="en-US" sz="2600" b="1" dirty="0">
              <a:latin typeface="Times New Roman" panose="02020603050405020304" pitchFamily="18" charset="0"/>
              <a:ea typeface="Times New Roman" panose="02020603050405020304" pitchFamily="18" charset="0"/>
            </a:endParaRPr>
          </a:p>
        </p:txBody>
      </p:sp>
      <p:sp>
        <p:nvSpPr>
          <p:cNvPr id="66569" name="Rectangle 10"/>
          <p:cNvSpPr/>
          <p:nvPr/>
        </p:nvSpPr>
        <p:spPr>
          <a:xfrm>
            <a:off x="815975" y="4192588"/>
            <a:ext cx="8148638" cy="885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dirty="0">
                <a:latin typeface="Times New Roman" panose="02020603050405020304" pitchFamily="18" charset="0"/>
                <a:cs typeface="Times New Roman" panose="02020603050405020304" pitchFamily="18" charset="0"/>
              </a:rPr>
              <a:t>4)  </a:t>
            </a:r>
            <a:r>
              <a:rPr lang="zh-CN" altLang="en-US" sz="2600" b="1" dirty="0">
                <a:latin typeface="Times New Roman" panose="02020603050405020304" pitchFamily="18" charset="0"/>
                <a:cs typeface="Times New Roman" panose="02020603050405020304" pitchFamily="18" charset="0"/>
              </a:rPr>
              <a:t>幅平面</a:t>
            </a:r>
            <a:r>
              <a:rPr lang="en-US" altLang="zh-CN" sz="2600" i="1" dirty="0">
                <a:latin typeface="Times New Roman" panose="02020603050405020304" pitchFamily="18" charset="0"/>
                <a:cs typeface="Times New Roman" panose="02020603050405020304" pitchFamily="18" charset="0"/>
              </a:rPr>
              <a:t>F</a:t>
            </a:r>
            <a:r>
              <a:rPr lang="zh-CN" altLang="en-US" sz="2600" b="1" dirty="0">
                <a:latin typeface="Times New Roman" panose="02020603050405020304" pitchFamily="18" charset="0"/>
                <a:cs typeface="Times New Roman" panose="02020603050405020304" pitchFamily="18" charset="0"/>
              </a:rPr>
              <a:t>与幅平面</a:t>
            </a:r>
            <a:r>
              <a:rPr lang="en-US" altLang="zh-CN" sz="2600" i="1" dirty="0">
                <a:latin typeface="Times New Roman" panose="02020603050405020304" pitchFamily="18" charset="0"/>
                <a:cs typeface="Times New Roman" panose="02020603050405020304" pitchFamily="18" charset="0"/>
              </a:rPr>
              <a:t>GH</a:t>
            </a:r>
            <a:r>
              <a:rPr lang="zh-CN" altLang="en-US" sz="2600" b="1" dirty="0">
                <a:latin typeface="Times New Roman" panose="02020603050405020304" pitchFamily="18" charset="0"/>
                <a:cs typeface="Times New Roman" panose="02020603050405020304" pitchFamily="18" charset="0"/>
              </a:rPr>
              <a:t>只相差常数</a:t>
            </a:r>
            <a:r>
              <a:rPr lang="en-US" altLang="zh-CN" sz="2600"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F</a:t>
            </a:r>
            <a:r>
              <a:rPr lang="zh-CN" altLang="en-US" sz="2600" b="1" dirty="0">
                <a:latin typeface="Times New Roman" panose="02020603050405020304" pitchFamily="18" charset="0"/>
                <a:cs typeface="Times New Roman" panose="02020603050405020304" pitchFamily="18" charset="0"/>
              </a:rPr>
              <a:t>平面的原点就是</a:t>
            </a:r>
            <a:r>
              <a:rPr lang="en-US" altLang="zh-CN" sz="2600" i="1" dirty="0">
                <a:latin typeface="Times New Roman" panose="02020603050405020304" pitchFamily="18" charset="0"/>
                <a:cs typeface="Times New Roman" panose="02020603050405020304" pitchFamily="18" charset="0"/>
              </a:rPr>
              <a:t>GH</a:t>
            </a:r>
            <a:r>
              <a:rPr lang="zh-CN" altLang="en-US" sz="2600" b="1" dirty="0">
                <a:latin typeface="Times New Roman" panose="02020603050405020304" pitchFamily="18" charset="0"/>
                <a:cs typeface="Times New Roman" panose="02020603050405020304" pitchFamily="18" charset="0"/>
              </a:rPr>
              <a:t>平面的</a:t>
            </a:r>
            <a:r>
              <a:rPr lang="en-US" altLang="zh-CN" sz="2600" dirty="0">
                <a:latin typeface="Times New Roman" panose="02020603050405020304" pitchFamily="18" charset="0"/>
                <a:cs typeface="Times New Roman" panose="02020603050405020304" pitchFamily="18" charset="0"/>
              </a:rPr>
              <a:t>(-1,j0)</a:t>
            </a:r>
            <a:r>
              <a:rPr lang="zh-CN" altLang="en-US" sz="2600" b="1" dirty="0">
                <a:latin typeface="Times New Roman" panose="02020603050405020304" pitchFamily="18" charset="0"/>
                <a:cs typeface="Times New Roman" panose="02020603050405020304" pitchFamily="18" charset="0"/>
              </a:rPr>
              <a:t>点。</a:t>
            </a:r>
            <a:endParaRPr lang="zh-CN" altLang="en-US" sz="2600" b="1" dirty="0">
              <a:latin typeface="Times New Roman" panose="02020603050405020304" pitchFamily="18" charset="0"/>
              <a:ea typeface="Times New Roman" panose="02020603050405020304" pitchFamily="18" charset="0"/>
            </a:endParaRPr>
          </a:p>
        </p:txBody>
      </p:sp>
      <p:sp>
        <p:nvSpPr>
          <p:cNvPr id="66570" name="Rectangle 11"/>
          <p:cNvSpPr/>
          <p:nvPr/>
        </p:nvSpPr>
        <p:spPr>
          <a:xfrm>
            <a:off x="468313" y="2349500"/>
            <a:ext cx="1189037" cy="4921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特点：</a:t>
            </a:r>
            <a:endParaRPr lang="zh-CN" altLang="en-US" sz="2600" b="1" dirty="0">
              <a:latin typeface="宋体" panose="02010600030101010101" pitchFamily="2" charset="-122"/>
            </a:endParaRPr>
          </a:p>
        </p:txBody>
      </p:sp>
      <p:sp>
        <p:nvSpPr>
          <p:cNvPr id="86027" name="文本框 1"/>
          <p:cNvSpPr txBox="1"/>
          <p:nvPr/>
        </p:nvSpPr>
        <p:spPr>
          <a:xfrm>
            <a:off x="2052638" y="600075"/>
            <a:ext cx="5422900" cy="1138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cs typeface="Times New Roman" panose="02020603050405020304" pitchFamily="18" charset="0"/>
              </a:rPr>
              <a:t>N</a:t>
            </a:r>
            <a:r>
              <a:rPr lang="en-US" altLang="zh-CN" sz="3600" dirty="0">
                <a:latin typeface="Times New Roman" panose="02020603050405020304" pitchFamily="18" charset="0"/>
                <a:cs typeface="Times New Roman" panose="02020603050405020304" pitchFamily="18" charset="0"/>
              </a:rPr>
              <a:t>yquist Stability Criterion) </a:t>
            </a:r>
            <a:endParaRPr lang="zh-CN" altLang="en-US" sz="3600" dirty="0">
              <a:latin typeface="Times New Roman" panose="02020603050405020304" pitchFamily="18" charset="0"/>
              <a:cs typeface="Times New Roman" panose="02020603050405020304" pitchFamily="18" charset="0"/>
            </a:endParaRPr>
          </a:p>
          <a:p>
            <a:pPr marL="0" lvl="0" indent="0">
              <a:spcBef>
                <a:spcPct val="0"/>
              </a:spcBef>
              <a:buClrTx/>
              <a:buSzTx/>
              <a:buFontTx/>
              <a:buNone/>
            </a:pP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 calcmode="lin" valueType="num">
                                      <p:cBhvr additive="base">
                                        <p:cTn id="7" dur="500" fill="hold"/>
                                        <p:tgtEl>
                                          <p:spTgt spid="66564"/>
                                        </p:tgtEl>
                                        <p:attrNameLst>
                                          <p:attrName>ppt_x</p:attrName>
                                        </p:attrNameLst>
                                      </p:cBhvr>
                                      <p:tavLst>
                                        <p:tav tm="0">
                                          <p:val>
                                            <p:strVal val="0-#ppt_w/2"/>
                                          </p:val>
                                        </p:tav>
                                        <p:tav tm="100000">
                                          <p:val>
                                            <p:strVal val="#ppt_x"/>
                                          </p:val>
                                        </p:tav>
                                      </p:tavLst>
                                    </p:anim>
                                    <p:anim calcmode="lin" valueType="num">
                                      <p:cBhvr additive="base">
                                        <p:cTn id="8" dur="500" fill="hold"/>
                                        <p:tgtEl>
                                          <p:spTgt spid="665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6565"/>
                                        </p:tgtEl>
                                        <p:attrNameLst>
                                          <p:attrName>style.visibility</p:attrName>
                                        </p:attrNameLst>
                                      </p:cBhvr>
                                      <p:to>
                                        <p:strVal val="visible"/>
                                      </p:to>
                                    </p:set>
                                    <p:anim calcmode="lin" valueType="num">
                                      <p:cBhvr additive="base">
                                        <p:cTn id="13" dur="500" fill="hold"/>
                                        <p:tgtEl>
                                          <p:spTgt spid="66565"/>
                                        </p:tgtEl>
                                        <p:attrNameLst>
                                          <p:attrName>ppt_x</p:attrName>
                                        </p:attrNameLst>
                                      </p:cBhvr>
                                      <p:tavLst>
                                        <p:tav tm="0">
                                          <p:val>
                                            <p:strVal val="0-#ppt_w/2"/>
                                          </p:val>
                                        </p:tav>
                                        <p:tav tm="100000">
                                          <p:val>
                                            <p:strVal val="#ppt_x"/>
                                          </p:val>
                                        </p:tav>
                                      </p:tavLst>
                                    </p:anim>
                                    <p:anim calcmode="lin" valueType="num">
                                      <p:cBhvr additive="base">
                                        <p:cTn id="14" dur="500" fill="hold"/>
                                        <p:tgtEl>
                                          <p:spTgt spid="665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70"/>
                                        </p:tgtEl>
                                        <p:attrNameLst>
                                          <p:attrName>style.visibility</p:attrName>
                                        </p:attrNameLst>
                                      </p:cBhvr>
                                      <p:to>
                                        <p:strVal val="visible"/>
                                      </p:to>
                                    </p:set>
                                    <p:anim calcmode="lin" valueType="num">
                                      <p:cBhvr additive="base">
                                        <p:cTn id="19" dur="500" fill="hold"/>
                                        <p:tgtEl>
                                          <p:spTgt spid="66570"/>
                                        </p:tgtEl>
                                        <p:attrNameLst>
                                          <p:attrName>ppt_x</p:attrName>
                                        </p:attrNameLst>
                                      </p:cBhvr>
                                      <p:tavLst>
                                        <p:tav tm="0">
                                          <p:val>
                                            <p:strVal val="0-#ppt_w/2"/>
                                          </p:val>
                                        </p:tav>
                                        <p:tav tm="100000">
                                          <p:val>
                                            <p:strVal val="#ppt_x"/>
                                          </p:val>
                                        </p:tav>
                                      </p:tavLst>
                                    </p:anim>
                                    <p:anim calcmode="lin" valueType="num">
                                      <p:cBhvr additive="base">
                                        <p:cTn id="20" dur="500" fill="hold"/>
                                        <p:tgtEl>
                                          <p:spTgt spid="665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6"/>
                                        </p:tgtEl>
                                        <p:attrNameLst>
                                          <p:attrName>style.visibility</p:attrName>
                                        </p:attrNameLst>
                                      </p:cBhvr>
                                      <p:to>
                                        <p:strVal val="visible"/>
                                      </p:to>
                                    </p:set>
                                    <p:anim calcmode="lin" valueType="num">
                                      <p:cBhvr additive="base">
                                        <p:cTn id="25" dur="500" fill="hold"/>
                                        <p:tgtEl>
                                          <p:spTgt spid="66566"/>
                                        </p:tgtEl>
                                        <p:attrNameLst>
                                          <p:attrName>ppt_x</p:attrName>
                                        </p:attrNameLst>
                                      </p:cBhvr>
                                      <p:tavLst>
                                        <p:tav tm="0">
                                          <p:val>
                                            <p:strVal val="0-#ppt_w/2"/>
                                          </p:val>
                                        </p:tav>
                                        <p:tav tm="100000">
                                          <p:val>
                                            <p:strVal val="#ppt_x"/>
                                          </p:val>
                                        </p:tav>
                                      </p:tavLst>
                                    </p:anim>
                                    <p:anim calcmode="lin" valueType="num">
                                      <p:cBhvr additive="base">
                                        <p:cTn id="26" dur="500" fill="hold"/>
                                        <p:tgtEl>
                                          <p:spTgt spid="665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6567"/>
                                        </p:tgtEl>
                                        <p:attrNameLst>
                                          <p:attrName>style.visibility</p:attrName>
                                        </p:attrNameLst>
                                      </p:cBhvr>
                                      <p:to>
                                        <p:strVal val="visible"/>
                                      </p:to>
                                    </p:set>
                                    <p:anim calcmode="lin" valueType="num">
                                      <p:cBhvr additive="base">
                                        <p:cTn id="31" dur="500" fill="hold"/>
                                        <p:tgtEl>
                                          <p:spTgt spid="66567"/>
                                        </p:tgtEl>
                                        <p:attrNameLst>
                                          <p:attrName>ppt_x</p:attrName>
                                        </p:attrNameLst>
                                      </p:cBhvr>
                                      <p:tavLst>
                                        <p:tav tm="0">
                                          <p:val>
                                            <p:strVal val="0-#ppt_w/2"/>
                                          </p:val>
                                        </p:tav>
                                        <p:tav tm="100000">
                                          <p:val>
                                            <p:strVal val="#ppt_x"/>
                                          </p:val>
                                        </p:tav>
                                      </p:tavLst>
                                    </p:anim>
                                    <p:anim calcmode="lin" valueType="num">
                                      <p:cBhvr additive="base">
                                        <p:cTn id="32" dur="500" fill="hold"/>
                                        <p:tgtEl>
                                          <p:spTgt spid="6656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6568"/>
                                        </p:tgtEl>
                                        <p:attrNameLst>
                                          <p:attrName>style.visibility</p:attrName>
                                        </p:attrNameLst>
                                      </p:cBhvr>
                                      <p:to>
                                        <p:strVal val="visible"/>
                                      </p:to>
                                    </p:set>
                                    <p:anim calcmode="lin" valueType="num">
                                      <p:cBhvr additive="base">
                                        <p:cTn id="37" dur="500" fill="hold"/>
                                        <p:tgtEl>
                                          <p:spTgt spid="66568"/>
                                        </p:tgtEl>
                                        <p:attrNameLst>
                                          <p:attrName>ppt_x</p:attrName>
                                        </p:attrNameLst>
                                      </p:cBhvr>
                                      <p:tavLst>
                                        <p:tav tm="0">
                                          <p:val>
                                            <p:strVal val="0-#ppt_w/2"/>
                                          </p:val>
                                        </p:tav>
                                        <p:tav tm="100000">
                                          <p:val>
                                            <p:strVal val="#ppt_x"/>
                                          </p:val>
                                        </p:tav>
                                      </p:tavLst>
                                    </p:anim>
                                    <p:anim calcmode="lin" valueType="num">
                                      <p:cBhvr additive="base">
                                        <p:cTn id="38" dur="500" fill="hold"/>
                                        <p:tgtEl>
                                          <p:spTgt spid="6656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6569"/>
                                        </p:tgtEl>
                                        <p:attrNameLst>
                                          <p:attrName>style.visibility</p:attrName>
                                        </p:attrNameLst>
                                      </p:cBhvr>
                                      <p:to>
                                        <p:strVal val="visible"/>
                                      </p:to>
                                    </p:set>
                                    <p:anim calcmode="lin" valueType="num">
                                      <p:cBhvr additive="base">
                                        <p:cTn id="43" dur="500" fill="hold"/>
                                        <p:tgtEl>
                                          <p:spTgt spid="66569"/>
                                        </p:tgtEl>
                                        <p:attrNameLst>
                                          <p:attrName>ppt_x</p:attrName>
                                        </p:attrNameLst>
                                      </p:cBhvr>
                                      <p:tavLst>
                                        <p:tav tm="0">
                                          <p:val>
                                            <p:strVal val="0-#ppt_w/2"/>
                                          </p:val>
                                        </p:tav>
                                        <p:tav tm="100000">
                                          <p:val>
                                            <p:strVal val="#ppt_x"/>
                                          </p:val>
                                        </p:tav>
                                      </p:tavLst>
                                    </p:anim>
                                    <p:anim calcmode="lin" valueType="num">
                                      <p:cBhvr additive="base">
                                        <p:cTn id="44" dur="500" fill="hold"/>
                                        <p:tgtEl>
                                          <p:spTgt spid="665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6" grpId="0"/>
      <p:bldP spid="66567" grpId="0"/>
      <p:bldP spid="66568" grpId="0"/>
      <p:bldP spid="66569" grpId="0"/>
      <p:bldP spid="6657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87043" name="Rectangle 7"/>
          <p:cNvSpPr/>
          <p:nvPr/>
        </p:nvSpPr>
        <p:spPr>
          <a:xfrm>
            <a:off x="533400" y="0"/>
            <a:ext cx="5181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平面上的封闭曲线</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87044" name="Object 4"/>
          <p:cNvGraphicFramePr>
            <a:graphicFrameLocks noChangeAspect="1"/>
          </p:cNvGraphicFramePr>
          <p:nvPr/>
        </p:nvGraphicFramePr>
        <p:xfrm>
          <a:off x="4500563" y="31750"/>
          <a:ext cx="363537" cy="503238"/>
        </p:xfrm>
        <a:graphic>
          <a:graphicData uri="http://schemas.openxmlformats.org/presentationml/2006/ole">
            <mc:AlternateContent xmlns:mc="http://schemas.openxmlformats.org/markup-compatibility/2006">
              <mc:Choice xmlns:v="urn:schemas-microsoft-com:vml" Requires="v">
                <p:oleObj spid="_x0000_s3432" name="" r:id="rId1" imgW="91440" imgH="162560" progId="Equation.3">
                  <p:embed/>
                </p:oleObj>
              </mc:Choice>
              <mc:Fallback>
                <p:oleObj name="" r:id="rId1" imgW="91440" imgH="162560" progId="Equation.3">
                  <p:embed/>
                  <p:pic>
                    <p:nvPicPr>
                      <p:cNvPr id="0" name="图片 3431"/>
                      <p:cNvPicPr/>
                      <p:nvPr/>
                    </p:nvPicPr>
                    <p:blipFill>
                      <a:blip r:embed="rId2"/>
                      <a:stretch>
                        <a:fillRect/>
                      </a:stretch>
                    </p:blipFill>
                    <p:spPr>
                      <a:xfrm>
                        <a:off x="4500563" y="31750"/>
                        <a:ext cx="363537" cy="503238"/>
                      </a:xfrm>
                      <a:prstGeom prst="rect">
                        <a:avLst/>
                      </a:prstGeom>
                      <a:noFill/>
                      <a:ln w="38100">
                        <a:noFill/>
                        <a:miter/>
                      </a:ln>
                    </p:spPr>
                  </p:pic>
                </p:oleObj>
              </mc:Fallback>
            </mc:AlternateContent>
          </a:graphicData>
        </a:graphic>
      </p:graphicFrame>
      <p:sp>
        <p:nvSpPr>
          <p:cNvPr id="5" name="Rectangle 10"/>
          <p:cNvSpPr>
            <a:spLocks noChangeArrowheads="1"/>
          </p:cNvSpPr>
          <p:nvPr/>
        </p:nvSpPr>
        <p:spPr bwMode="auto">
          <a:xfrm>
            <a:off x="3873500" y="736600"/>
            <a:ext cx="4813300" cy="885825"/>
          </a:xfrm>
          <a:prstGeom prst="rect">
            <a:avLst/>
          </a:prstGeom>
          <a:noFill/>
          <a:ln>
            <a:noFill/>
          </a:ln>
        </p:spPr>
        <p:txBody>
          <a:bodyPr>
            <a:spAutoFit/>
          </a:bodyPr>
          <a:lstStyle>
            <a:lvl1pPr>
              <a:spcBef>
                <a:spcPct val="20000"/>
              </a:spcBef>
              <a:buClr>
                <a:schemeClr val="hlink"/>
              </a:buClr>
              <a:buSzPct val="75000"/>
              <a:buFont typeface="Wingdings" panose="05000000000000000000" pitchFamily="2" charset="2"/>
              <a:buChar char="v"/>
              <a:defRPr sz="3200">
                <a:solidFill>
                  <a:schemeClr val="tx2"/>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2"/>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a:t>
            </a:r>
            <a:r>
              <a:rPr kumimoji="0" lang="zh-CN" altLang="en-US" sz="2600" b="1"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因为</a:t>
            </a:r>
            <a:r>
              <a:rPr kumimoji="0" lang="zh-CN" altLang="en-US" sz="26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sym typeface="Symbol" panose="05050102010706020507" pitchFamily="18" charset="2"/>
              </a:rPr>
              <a:t></a:t>
            </a:r>
            <a:r>
              <a:rPr kumimoji="0" lang="en-US" altLang="zh-CN" sz="26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s</a:t>
            </a:r>
            <a:r>
              <a:rPr kumimoji="0" lang="zh-CN" altLang="en-US" sz="2600" b="1"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不能通过</a:t>
            </a:r>
            <a:r>
              <a:rPr kumimoji="0" lang="en-US" altLang="zh-CN" sz="2600" b="0" i="1"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F</a:t>
            </a:r>
            <a:r>
              <a:rPr kumimoji="0" lang="en-US" altLang="zh-CN" sz="26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a:t>
            </a:r>
            <a:r>
              <a:rPr kumimoji="0" lang="en-US" altLang="zh-CN" sz="2600" b="0" i="1"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s</a:t>
            </a:r>
            <a:r>
              <a:rPr kumimoji="0" lang="en-US" altLang="zh-CN" sz="2600" b="0"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a:t>
            </a:r>
            <a:r>
              <a:rPr kumimoji="0" lang="zh-CN" altLang="en-US" sz="2600" b="1"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rPr>
              <a:t>的奇点，所以分两种情况讨论：</a:t>
            </a:r>
            <a:endParaRPr kumimoji="0" lang="zh-CN" altLang="en-US" sz="2600" b="1" i="0" u="none" strike="noStrike" kern="1200" cap="none" spc="0" normalizeH="0" baseline="0" noProof="0" dirty="0">
              <a:ln>
                <a:noFill/>
              </a:ln>
              <a:solidFill>
                <a:schemeClr val="tx2"/>
              </a:solidFill>
              <a:effectLst/>
              <a:uLnTx/>
              <a:uFillTx/>
              <a:latin typeface="Times New Roman" panose="02020603050405020304" pitchFamily="18" charset="0"/>
              <a:ea typeface="+mj-ea"/>
              <a:cs typeface="Times New Roman" panose="02020603050405020304" pitchFamily="18" charset="0"/>
            </a:endParaRPr>
          </a:p>
        </p:txBody>
      </p:sp>
      <p:grpSp>
        <p:nvGrpSpPr>
          <p:cNvPr id="2" name="Group 6"/>
          <p:cNvGrpSpPr/>
          <p:nvPr/>
        </p:nvGrpSpPr>
        <p:grpSpPr>
          <a:xfrm>
            <a:off x="4152900" y="1871663"/>
            <a:ext cx="4800600" cy="1282700"/>
            <a:chOff x="1421" y="-51"/>
            <a:chExt cx="3024" cy="808"/>
          </a:xfrm>
        </p:grpSpPr>
        <p:sp>
          <p:nvSpPr>
            <p:cNvPr id="87085" name="Rectangle 13"/>
            <p:cNvSpPr/>
            <p:nvPr/>
          </p:nvSpPr>
          <p:spPr>
            <a:xfrm>
              <a:off x="1421" y="-51"/>
              <a:ext cx="3024" cy="8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①  </a:t>
              </a:r>
              <a:r>
                <a:rPr lang="en-US" altLang="zh-CN" sz="2600" dirty="0">
                  <a:latin typeface="Times New Roman" panose="02020603050405020304" pitchFamily="18" charset="0"/>
                  <a:cs typeface="Times New Roman" panose="02020603050405020304" pitchFamily="18" charset="0"/>
                </a:rPr>
                <a:t>F(s)</a:t>
              </a:r>
              <a:r>
                <a:rPr lang="zh-CN" altLang="en-US" sz="2600" b="1" dirty="0">
                  <a:latin typeface="Times New Roman" panose="02020603050405020304" pitchFamily="18" charset="0"/>
                  <a:cs typeface="Times New Roman" panose="02020603050405020304" pitchFamily="18" charset="0"/>
                </a:rPr>
                <a:t>在虚轴上无极点</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可将   如图分成两段。则两段在</a:t>
              </a:r>
              <a:r>
                <a:rPr lang="en-US" altLang="zh-CN" sz="2600" dirty="0">
                  <a:latin typeface="Times New Roman" panose="02020603050405020304" pitchFamily="18" charset="0"/>
                  <a:cs typeface="Times New Roman" panose="02020603050405020304" pitchFamily="18" charset="0"/>
                </a:rPr>
                <a:t>GH</a:t>
              </a:r>
              <a:r>
                <a:rPr lang="zh-CN" altLang="en-US" sz="2600" b="1" dirty="0">
                  <a:latin typeface="Times New Roman" panose="02020603050405020304" pitchFamily="18" charset="0"/>
                  <a:cs typeface="Times New Roman" panose="02020603050405020304" pitchFamily="18" charset="0"/>
                </a:rPr>
                <a:t>平面上的映射为：</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87086" name="Object 8"/>
            <p:cNvGraphicFramePr>
              <a:graphicFrameLocks noChangeAspect="1"/>
            </p:cNvGraphicFramePr>
            <p:nvPr/>
          </p:nvGraphicFramePr>
          <p:xfrm>
            <a:off x="4100" y="-44"/>
            <a:ext cx="208" cy="317"/>
          </p:xfrm>
          <a:graphic>
            <a:graphicData uri="http://schemas.openxmlformats.org/presentationml/2006/ole">
              <mc:AlternateContent xmlns:mc="http://schemas.openxmlformats.org/markup-compatibility/2006">
                <mc:Choice xmlns:v="urn:schemas-microsoft-com:vml" Requires="v">
                  <p:oleObj spid="_x0000_s3428" name="" r:id="rId3" imgW="91440" imgH="162560" progId="Equation.3">
                    <p:embed/>
                  </p:oleObj>
                </mc:Choice>
                <mc:Fallback>
                  <p:oleObj name="" r:id="rId3" imgW="91440" imgH="162560" progId="Equation.3">
                    <p:embed/>
                    <p:pic>
                      <p:nvPicPr>
                        <p:cNvPr id="0" name="图片 3427"/>
                        <p:cNvPicPr/>
                        <p:nvPr/>
                      </p:nvPicPr>
                      <p:blipFill>
                        <a:blip r:embed="rId4"/>
                        <a:stretch>
                          <a:fillRect/>
                        </a:stretch>
                      </p:blipFill>
                      <p:spPr>
                        <a:xfrm>
                          <a:off x="4100" y="-44"/>
                          <a:ext cx="208" cy="317"/>
                        </a:xfrm>
                        <a:prstGeom prst="rect">
                          <a:avLst/>
                        </a:prstGeom>
                        <a:noFill/>
                        <a:ln w="38100">
                          <a:noFill/>
                          <a:miter/>
                        </a:ln>
                      </p:spPr>
                    </p:pic>
                  </p:oleObj>
                </mc:Fallback>
              </mc:AlternateContent>
            </a:graphicData>
          </a:graphic>
        </p:graphicFrame>
      </p:grpSp>
      <p:grpSp>
        <p:nvGrpSpPr>
          <p:cNvPr id="3" name="Group 9"/>
          <p:cNvGrpSpPr/>
          <p:nvPr/>
        </p:nvGrpSpPr>
        <p:grpSpPr>
          <a:xfrm>
            <a:off x="261938" y="757238"/>
            <a:ext cx="3200400" cy="3048000"/>
            <a:chOff x="0" y="0"/>
            <a:chExt cx="2016" cy="1920"/>
          </a:xfrm>
        </p:grpSpPr>
        <p:sp>
          <p:nvSpPr>
            <p:cNvPr id="87067" name="AutoShape 16"/>
            <p:cNvSpPr/>
            <p:nvPr/>
          </p:nvSpPr>
          <p:spPr>
            <a:xfrm>
              <a:off x="0" y="0"/>
              <a:ext cx="2016" cy="192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87068" name="Group 11"/>
            <p:cNvGrpSpPr/>
            <p:nvPr/>
          </p:nvGrpSpPr>
          <p:grpSpPr>
            <a:xfrm>
              <a:off x="168" y="24"/>
              <a:ext cx="1639" cy="1743"/>
              <a:chOff x="0" y="0"/>
              <a:chExt cx="1562" cy="1714"/>
            </a:xfrm>
          </p:grpSpPr>
          <p:grpSp>
            <p:nvGrpSpPr>
              <p:cNvPr id="87077" name="Group 12"/>
              <p:cNvGrpSpPr/>
              <p:nvPr/>
            </p:nvGrpSpPr>
            <p:grpSpPr>
              <a:xfrm>
                <a:off x="0" y="0"/>
                <a:ext cx="1562" cy="1714"/>
                <a:chOff x="0" y="0"/>
                <a:chExt cx="1488" cy="1632"/>
              </a:xfrm>
            </p:grpSpPr>
            <p:grpSp>
              <p:nvGrpSpPr>
                <p:cNvPr id="87079" name="Group 13"/>
                <p:cNvGrpSpPr/>
                <p:nvPr/>
              </p:nvGrpSpPr>
              <p:grpSpPr>
                <a:xfrm>
                  <a:off x="0" y="0"/>
                  <a:ext cx="1488" cy="1632"/>
                  <a:chOff x="0" y="0"/>
                  <a:chExt cx="1488" cy="1632"/>
                </a:xfrm>
              </p:grpSpPr>
              <p:sp>
                <p:nvSpPr>
                  <p:cNvPr id="87081" name="Line 20"/>
                  <p:cNvSpPr/>
                  <p:nvPr/>
                </p:nvSpPr>
                <p:spPr>
                  <a:xfrm flipV="1">
                    <a:off x="288" y="0"/>
                    <a:ext cx="0" cy="1632"/>
                  </a:xfrm>
                  <a:prstGeom prst="line">
                    <a:avLst/>
                  </a:prstGeom>
                  <a:ln w="9525" cap="flat" cmpd="sng">
                    <a:solidFill>
                      <a:schemeClr val="tx1"/>
                    </a:solidFill>
                    <a:prstDash val="solid"/>
                    <a:headEnd type="none" w="med" len="med"/>
                    <a:tailEnd type="triangle" w="sm" len="lg"/>
                  </a:ln>
                </p:spPr>
              </p:sp>
              <p:grpSp>
                <p:nvGrpSpPr>
                  <p:cNvPr id="87082" name="Group 15"/>
                  <p:cNvGrpSpPr/>
                  <p:nvPr/>
                </p:nvGrpSpPr>
                <p:grpSpPr>
                  <a:xfrm>
                    <a:off x="0" y="365"/>
                    <a:ext cx="1488" cy="1267"/>
                    <a:chOff x="0" y="0"/>
                    <a:chExt cx="1488" cy="1267"/>
                  </a:xfrm>
                </p:grpSpPr>
                <p:sp>
                  <p:nvSpPr>
                    <p:cNvPr id="87083" name="Line 22"/>
                    <p:cNvSpPr/>
                    <p:nvPr/>
                  </p:nvSpPr>
                  <p:spPr>
                    <a:xfrm>
                      <a:off x="0" y="643"/>
                      <a:ext cx="1488" cy="0"/>
                    </a:xfrm>
                    <a:prstGeom prst="line">
                      <a:avLst/>
                    </a:prstGeom>
                    <a:ln w="9525" cap="flat" cmpd="sng">
                      <a:solidFill>
                        <a:schemeClr val="tx1"/>
                      </a:solidFill>
                      <a:prstDash val="solid"/>
                      <a:headEnd type="none" w="med" len="med"/>
                      <a:tailEnd type="triangle" w="sm" len="lg"/>
                    </a:ln>
                  </p:spPr>
                </p:sp>
                <p:sp>
                  <p:nvSpPr>
                    <p:cNvPr id="87084" name="Arc 23"/>
                    <p:cNvSpPr/>
                    <p:nvPr/>
                  </p:nvSpPr>
                  <p:spPr>
                    <a:xfrm>
                      <a:off x="288" y="0"/>
                      <a:ext cx="632" cy="1267"/>
                    </a:xfrm>
                    <a:custGeom>
                      <a:avLst/>
                      <a:gdLst>
                        <a:gd name="txL" fmla="*/ 0 w 21600"/>
                        <a:gd name="txT" fmla="*/ 0 h 43200"/>
                        <a:gd name="txR" fmla="*/ 21600 w 21600"/>
                        <a:gd name="txB" fmla="*/ 43200 h 432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200" fill="none">
                          <a:moveTo>
                            <a:pt x="-1" y="0"/>
                          </a:moveTo>
                          <a:cubicBezTo>
                            <a:pt x="11929" y="0"/>
                            <a:pt x="21600" y="9670"/>
                            <a:pt x="21600" y="21600"/>
                          </a:cubicBezTo>
                          <a:cubicBezTo>
                            <a:pt x="21600" y="33529"/>
                            <a:pt x="11929" y="43199"/>
                            <a:pt x="0" y="43200"/>
                          </a:cubicBezTo>
                        </a:path>
                        <a:path w="21600" h="43200" stroke="0">
                          <a:moveTo>
                            <a:pt x="-1" y="0"/>
                          </a:moveTo>
                          <a:cubicBezTo>
                            <a:pt x="11929" y="0"/>
                            <a:pt x="21600" y="9670"/>
                            <a:pt x="21600" y="21600"/>
                          </a:cubicBezTo>
                          <a:cubicBezTo>
                            <a:pt x="21600" y="33529"/>
                            <a:pt x="11929" y="43199"/>
                            <a:pt x="0" y="432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grpSp>
            <p:sp>
              <p:nvSpPr>
                <p:cNvPr id="87080" name="Line 24"/>
                <p:cNvSpPr/>
                <p:nvPr/>
              </p:nvSpPr>
              <p:spPr>
                <a:xfrm flipV="1">
                  <a:off x="288" y="576"/>
                  <a:ext cx="432" cy="432"/>
                </a:xfrm>
                <a:prstGeom prst="line">
                  <a:avLst/>
                </a:prstGeom>
                <a:ln w="9525" cap="flat" cmpd="sng">
                  <a:solidFill>
                    <a:schemeClr val="tx1"/>
                  </a:solidFill>
                  <a:prstDash val="solid"/>
                  <a:headEnd type="none" w="med" len="med"/>
                  <a:tailEnd type="triangle" w="sm" len="lg"/>
                </a:ln>
              </p:spPr>
            </p:sp>
          </p:grpSp>
          <p:sp>
            <p:nvSpPr>
              <p:cNvPr id="87078" name="Line 25"/>
              <p:cNvSpPr/>
              <p:nvPr/>
            </p:nvSpPr>
            <p:spPr>
              <a:xfrm flipV="1">
                <a:off x="240" y="857"/>
                <a:ext cx="0" cy="379"/>
              </a:xfrm>
              <a:prstGeom prst="line">
                <a:avLst/>
              </a:prstGeom>
              <a:ln w="9525" cap="flat" cmpd="sng">
                <a:solidFill>
                  <a:schemeClr val="tx1"/>
                </a:solidFill>
                <a:prstDash val="solid"/>
                <a:headEnd type="none" w="med" len="med"/>
                <a:tailEnd type="triangle" w="sm" len="lg"/>
              </a:ln>
            </p:spPr>
          </p:sp>
        </p:grpSp>
        <p:graphicFrame>
          <p:nvGraphicFramePr>
            <p:cNvPr id="87069" name="Object 21"/>
            <p:cNvGraphicFramePr>
              <a:graphicFrameLocks noChangeAspect="1"/>
            </p:cNvGraphicFramePr>
            <p:nvPr/>
          </p:nvGraphicFramePr>
          <p:xfrm>
            <a:off x="539" y="793"/>
            <a:ext cx="555" cy="238"/>
          </p:xfrm>
          <a:graphic>
            <a:graphicData uri="http://schemas.openxmlformats.org/presentationml/2006/ole">
              <mc:AlternateContent xmlns:mc="http://schemas.openxmlformats.org/markup-compatibility/2006">
                <mc:Choice xmlns:v="urn:schemas-microsoft-com:vml" Requires="v">
                  <p:oleObj spid="_x0000_s3425" name="" r:id="rId5" imgW="396240" imgH="111760" progId="Equation.3">
                    <p:embed/>
                  </p:oleObj>
                </mc:Choice>
                <mc:Fallback>
                  <p:oleObj name="" r:id="rId5" imgW="396240" imgH="111760" progId="Equation.3">
                    <p:embed/>
                    <p:pic>
                      <p:nvPicPr>
                        <p:cNvPr id="0" name="图片 3424"/>
                        <p:cNvPicPr/>
                        <p:nvPr/>
                      </p:nvPicPr>
                      <p:blipFill>
                        <a:blip r:embed="rId6"/>
                        <a:stretch>
                          <a:fillRect/>
                        </a:stretch>
                      </p:blipFill>
                      <p:spPr>
                        <a:xfrm>
                          <a:off x="539" y="793"/>
                          <a:ext cx="555" cy="238"/>
                        </a:xfrm>
                        <a:prstGeom prst="rect">
                          <a:avLst/>
                        </a:prstGeom>
                        <a:noFill/>
                        <a:ln w="38100">
                          <a:noFill/>
                          <a:miter/>
                        </a:ln>
                      </p:spPr>
                    </p:pic>
                  </p:oleObj>
                </mc:Fallback>
              </mc:AlternateContent>
            </a:graphicData>
          </a:graphic>
        </p:graphicFrame>
        <p:graphicFrame>
          <p:nvGraphicFramePr>
            <p:cNvPr id="87070" name="Object 22"/>
            <p:cNvGraphicFramePr>
              <a:graphicFrameLocks noChangeAspect="1"/>
            </p:cNvGraphicFramePr>
            <p:nvPr/>
          </p:nvGraphicFramePr>
          <p:xfrm>
            <a:off x="498" y="24"/>
            <a:ext cx="277" cy="289"/>
          </p:xfrm>
          <a:graphic>
            <a:graphicData uri="http://schemas.openxmlformats.org/presentationml/2006/ole">
              <mc:AlternateContent xmlns:mc="http://schemas.openxmlformats.org/markup-compatibility/2006">
                <mc:Choice xmlns:v="urn:schemas-microsoft-com:vml" Requires="v">
                  <p:oleObj spid="_x0000_s3427" name="" r:id="rId7" imgW="190500" imgH="152400" progId="Equation.DSMT4">
                    <p:embed/>
                  </p:oleObj>
                </mc:Choice>
                <mc:Fallback>
                  <p:oleObj name="" r:id="rId7" imgW="190500" imgH="152400" progId="Equation.DSMT4">
                    <p:embed/>
                    <p:pic>
                      <p:nvPicPr>
                        <p:cNvPr id="0" name="图片 3426"/>
                        <p:cNvPicPr/>
                        <p:nvPr/>
                      </p:nvPicPr>
                      <p:blipFill>
                        <a:blip r:embed="rId8"/>
                        <a:stretch>
                          <a:fillRect/>
                        </a:stretch>
                      </p:blipFill>
                      <p:spPr>
                        <a:xfrm>
                          <a:off x="498" y="24"/>
                          <a:ext cx="277" cy="289"/>
                        </a:xfrm>
                        <a:prstGeom prst="rect">
                          <a:avLst/>
                        </a:prstGeom>
                        <a:noFill/>
                        <a:ln w="38100">
                          <a:noFill/>
                          <a:miter/>
                        </a:ln>
                      </p:spPr>
                    </p:pic>
                  </p:oleObj>
                </mc:Fallback>
              </mc:AlternateContent>
            </a:graphicData>
          </a:graphic>
        </p:graphicFrame>
        <p:graphicFrame>
          <p:nvGraphicFramePr>
            <p:cNvPr id="87071" name="Object 23"/>
            <p:cNvGraphicFramePr>
              <a:graphicFrameLocks noChangeAspect="1"/>
            </p:cNvGraphicFramePr>
            <p:nvPr/>
          </p:nvGraphicFramePr>
          <p:xfrm>
            <a:off x="1541" y="1106"/>
            <a:ext cx="312" cy="281"/>
          </p:xfrm>
          <a:graphic>
            <a:graphicData uri="http://schemas.openxmlformats.org/presentationml/2006/ole">
              <mc:AlternateContent xmlns:mc="http://schemas.openxmlformats.org/markup-compatibility/2006">
                <mc:Choice xmlns:v="urn:schemas-microsoft-com:vml" Requires="v">
                  <p:oleObj spid="_x0000_s3429" name="" r:id="rId9" imgW="190500" imgH="152400" progId="Equation.DSMT4">
                    <p:embed/>
                  </p:oleObj>
                </mc:Choice>
                <mc:Fallback>
                  <p:oleObj name="" r:id="rId9" imgW="190500" imgH="152400" progId="Equation.DSMT4">
                    <p:embed/>
                    <p:pic>
                      <p:nvPicPr>
                        <p:cNvPr id="0" name="图片 3428"/>
                        <p:cNvPicPr/>
                        <p:nvPr/>
                      </p:nvPicPr>
                      <p:blipFill>
                        <a:blip r:embed="rId10"/>
                        <a:stretch>
                          <a:fillRect/>
                        </a:stretch>
                      </p:blipFill>
                      <p:spPr>
                        <a:xfrm>
                          <a:off x="1541" y="1106"/>
                          <a:ext cx="312" cy="281"/>
                        </a:xfrm>
                        <a:prstGeom prst="rect">
                          <a:avLst/>
                        </a:prstGeom>
                        <a:noFill/>
                        <a:ln w="38100">
                          <a:noFill/>
                          <a:miter/>
                        </a:ln>
                      </p:spPr>
                    </p:pic>
                  </p:oleObj>
                </mc:Fallback>
              </mc:AlternateContent>
            </a:graphicData>
          </a:graphic>
        </p:graphicFrame>
        <p:graphicFrame>
          <p:nvGraphicFramePr>
            <p:cNvPr id="87072" name="Object 24"/>
            <p:cNvGraphicFramePr>
              <a:graphicFrameLocks noChangeAspect="1"/>
            </p:cNvGraphicFramePr>
            <p:nvPr/>
          </p:nvGraphicFramePr>
          <p:xfrm>
            <a:off x="1251" y="241"/>
            <a:ext cx="232" cy="214"/>
          </p:xfrm>
          <a:graphic>
            <a:graphicData uri="http://schemas.openxmlformats.org/presentationml/2006/ole">
              <mc:AlternateContent xmlns:mc="http://schemas.openxmlformats.org/markup-compatibility/2006">
                <mc:Choice xmlns:v="urn:schemas-microsoft-com:vml" Requires="v">
                  <p:oleObj spid="_x0000_s3430" name="" r:id="rId11" imgW="162560" imgH="132080" progId="Equation.3">
                    <p:embed/>
                  </p:oleObj>
                </mc:Choice>
                <mc:Fallback>
                  <p:oleObj name="" r:id="rId11" imgW="162560" imgH="132080" progId="Equation.3">
                    <p:embed/>
                    <p:pic>
                      <p:nvPicPr>
                        <p:cNvPr id="0" name="图片 3429"/>
                        <p:cNvPicPr/>
                        <p:nvPr/>
                      </p:nvPicPr>
                      <p:blipFill>
                        <a:blip r:embed="rId12"/>
                        <a:stretch>
                          <a:fillRect/>
                        </a:stretch>
                      </p:blipFill>
                      <p:spPr>
                        <a:xfrm>
                          <a:off x="1251" y="241"/>
                          <a:ext cx="232" cy="214"/>
                        </a:xfrm>
                        <a:prstGeom prst="rect">
                          <a:avLst/>
                        </a:prstGeom>
                        <a:noFill/>
                        <a:ln w="38100">
                          <a:noFill/>
                          <a:miter/>
                        </a:ln>
                      </p:spPr>
                    </p:pic>
                  </p:oleObj>
                </mc:Fallback>
              </mc:AlternateContent>
            </a:graphicData>
          </a:graphic>
        </p:graphicFrame>
        <p:sp>
          <p:nvSpPr>
            <p:cNvPr id="87073" name="Rectangle 32"/>
            <p:cNvSpPr/>
            <p:nvPr/>
          </p:nvSpPr>
          <p:spPr>
            <a:xfrm>
              <a:off x="1096" y="1281"/>
              <a:ext cx="6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solidFill>
                    <a:srgbClr val="003399"/>
                  </a:solidFill>
                  <a:latin typeface="Times New Roman" panose="02020603050405020304" pitchFamily="18" charset="0"/>
                  <a:sym typeface="Symbol" panose="05050102010706020507" pitchFamily="18" charset="2"/>
                </a:rPr>
                <a:t></a:t>
              </a:r>
              <a:r>
                <a:rPr lang="en-US" altLang="zh-CN" sz="2800" dirty="0">
                  <a:solidFill>
                    <a:srgbClr val="003399"/>
                  </a:solidFill>
                  <a:latin typeface="Times New Roman" panose="02020603050405020304" pitchFamily="18" charset="0"/>
                </a:rPr>
                <a:t>s</a:t>
              </a:r>
              <a:endParaRPr lang="en-US" altLang="zh-CN" sz="2800" dirty="0">
                <a:solidFill>
                  <a:srgbClr val="003399"/>
                </a:solidFill>
                <a:latin typeface="Times New Roman" panose="02020603050405020304" pitchFamily="18" charset="0"/>
              </a:endParaRPr>
            </a:p>
          </p:txBody>
        </p:sp>
        <p:graphicFrame>
          <p:nvGraphicFramePr>
            <p:cNvPr id="87074" name="Object 26"/>
            <p:cNvGraphicFramePr>
              <a:graphicFrameLocks noChangeAspect="1"/>
            </p:cNvGraphicFramePr>
            <p:nvPr/>
          </p:nvGraphicFramePr>
          <p:xfrm>
            <a:off x="1161" y="602"/>
            <a:ext cx="193" cy="240"/>
          </p:xfrm>
          <a:graphic>
            <a:graphicData uri="http://schemas.openxmlformats.org/presentationml/2006/ole">
              <mc:AlternateContent xmlns:mc="http://schemas.openxmlformats.org/markup-compatibility/2006">
                <mc:Choice xmlns:v="urn:schemas-microsoft-com:vml" Requires="v">
                  <p:oleObj spid="_x0000_s3424" name="" r:id="rId13" imgW="50800" imgH="91440" progId="Equation.3">
                    <p:embed/>
                  </p:oleObj>
                </mc:Choice>
                <mc:Fallback>
                  <p:oleObj name="" r:id="rId13" imgW="50800" imgH="91440" progId="Equation.3">
                    <p:embed/>
                    <p:pic>
                      <p:nvPicPr>
                        <p:cNvPr id="0" name="图片 3423"/>
                        <p:cNvPicPr/>
                        <p:nvPr/>
                      </p:nvPicPr>
                      <p:blipFill>
                        <a:blip r:embed="rId14"/>
                        <a:stretch>
                          <a:fillRect/>
                        </a:stretch>
                      </p:blipFill>
                      <p:spPr>
                        <a:xfrm>
                          <a:off x="1161" y="602"/>
                          <a:ext cx="193" cy="240"/>
                        </a:xfrm>
                        <a:prstGeom prst="rect">
                          <a:avLst/>
                        </a:prstGeom>
                        <a:noFill/>
                        <a:ln w="38100">
                          <a:noFill/>
                          <a:miter/>
                        </a:ln>
                      </p:spPr>
                    </p:pic>
                  </p:oleObj>
                </mc:Fallback>
              </mc:AlternateContent>
            </a:graphicData>
          </a:graphic>
        </p:graphicFrame>
        <p:graphicFrame>
          <p:nvGraphicFramePr>
            <p:cNvPr id="87075" name="Object 27"/>
            <p:cNvGraphicFramePr>
              <a:graphicFrameLocks noChangeAspect="1"/>
            </p:cNvGraphicFramePr>
            <p:nvPr/>
          </p:nvGraphicFramePr>
          <p:xfrm>
            <a:off x="178" y="864"/>
            <a:ext cx="134" cy="240"/>
          </p:xfrm>
          <a:graphic>
            <a:graphicData uri="http://schemas.openxmlformats.org/presentationml/2006/ole">
              <mc:AlternateContent xmlns:mc="http://schemas.openxmlformats.org/markup-compatibility/2006">
                <mc:Choice xmlns:v="urn:schemas-microsoft-com:vml" Requires="v">
                  <p:oleObj spid="_x0000_s3431" name="" r:id="rId15" imgW="20320" imgH="91440" progId="Equation.3">
                    <p:embed/>
                  </p:oleObj>
                </mc:Choice>
                <mc:Fallback>
                  <p:oleObj name="" r:id="rId15" imgW="20320" imgH="91440" progId="Equation.3">
                    <p:embed/>
                    <p:pic>
                      <p:nvPicPr>
                        <p:cNvPr id="0" name="图片 3430"/>
                        <p:cNvPicPr/>
                        <p:nvPr/>
                      </p:nvPicPr>
                      <p:blipFill>
                        <a:blip r:embed="rId16"/>
                        <a:stretch>
                          <a:fillRect/>
                        </a:stretch>
                      </p:blipFill>
                      <p:spPr>
                        <a:xfrm>
                          <a:off x="178" y="864"/>
                          <a:ext cx="134" cy="240"/>
                        </a:xfrm>
                        <a:prstGeom prst="rect">
                          <a:avLst/>
                        </a:prstGeom>
                        <a:noFill/>
                        <a:ln w="38100">
                          <a:noFill/>
                          <a:miter/>
                        </a:ln>
                      </p:spPr>
                    </p:pic>
                  </p:oleObj>
                </mc:Fallback>
              </mc:AlternateContent>
            </a:graphicData>
          </a:graphic>
        </p:graphicFrame>
        <p:sp>
          <p:nvSpPr>
            <p:cNvPr id="87076" name="Line 36"/>
            <p:cNvSpPr/>
            <p:nvPr/>
          </p:nvSpPr>
          <p:spPr>
            <a:xfrm>
              <a:off x="1159" y="931"/>
              <a:ext cx="22" cy="61"/>
            </a:xfrm>
            <a:prstGeom prst="line">
              <a:avLst/>
            </a:prstGeom>
            <a:ln w="9525" cap="flat" cmpd="sng">
              <a:solidFill>
                <a:schemeClr val="tx1"/>
              </a:solidFill>
              <a:prstDash val="solid"/>
              <a:headEnd type="none" w="med" len="med"/>
              <a:tailEnd type="triangle" w="med" len="med"/>
            </a:ln>
          </p:spPr>
        </p:sp>
      </p:grpSp>
      <p:grpSp>
        <p:nvGrpSpPr>
          <p:cNvPr id="9" name="Group 30"/>
          <p:cNvGrpSpPr/>
          <p:nvPr/>
        </p:nvGrpSpPr>
        <p:grpSpPr>
          <a:xfrm>
            <a:off x="111125" y="1220788"/>
            <a:ext cx="8915400" cy="1676400"/>
            <a:chOff x="0" y="-12"/>
            <a:chExt cx="5616" cy="1056"/>
          </a:xfrm>
        </p:grpSpPr>
        <p:sp>
          <p:nvSpPr>
            <p:cNvPr id="87065" name="Rectangle 38"/>
            <p:cNvSpPr/>
            <p:nvPr/>
          </p:nvSpPr>
          <p:spPr>
            <a:xfrm>
              <a:off x="0" y="-12"/>
              <a:ext cx="5616" cy="1056"/>
            </a:xfrm>
            <a:prstGeom prst="rect">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87066" name="Rectangle 2"/>
            <p:cNvSpPr/>
            <p:nvPr/>
          </p:nvSpPr>
          <p:spPr>
            <a:xfrm>
              <a:off x="48" y="94"/>
              <a:ext cx="5520" cy="8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这一封闭无穷大半圆称作奈氏轨迹。显然，由奈氏轨迹包围的极点数</a:t>
              </a:r>
              <a:r>
                <a:rPr lang="en-US" altLang="zh-CN" sz="2600" dirty="0">
                  <a:latin typeface="Times New Roman" panose="02020603050405020304" pitchFamily="18" charset="0"/>
                  <a:cs typeface="Times New Roman" panose="02020603050405020304" pitchFamily="18" charset="0"/>
                </a:rPr>
                <a:t>P</a:t>
              </a:r>
              <a:r>
                <a:rPr lang="zh-CN" altLang="en-US" sz="2600" b="1" dirty="0">
                  <a:latin typeface="Times New Roman" panose="02020603050405020304" pitchFamily="18" charset="0"/>
                  <a:cs typeface="Times New Roman" panose="02020603050405020304" pitchFamily="18" charset="0"/>
                </a:rPr>
                <a:t>和零点数</a:t>
              </a:r>
              <a:r>
                <a:rPr lang="en-US" altLang="zh-CN" sz="2600" dirty="0">
                  <a:latin typeface="Times New Roman" panose="02020603050405020304" pitchFamily="18" charset="0"/>
                  <a:cs typeface="Times New Roman" panose="02020603050405020304" pitchFamily="18" charset="0"/>
                </a:rPr>
                <a:t>Z</a:t>
              </a:r>
              <a:r>
                <a:rPr lang="zh-CN" altLang="en-US" sz="2600" b="1" dirty="0">
                  <a:latin typeface="Times New Roman" panose="02020603050405020304" pitchFamily="18" charset="0"/>
                  <a:cs typeface="Times New Roman" panose="02020603050405020304" pitchFamily="18" charset="0"/>
                </a:rPr>
                <a:t>，就是</a:t>
              </a:r>
              <a:r>
                <a:rPr lang="en-US" altLang="zh-CN" sz="2600" i="1" dirty="0">
                  <a:latin typeface="Times New Roman" panose="02020603050405020304" pitchFamily="18" charset="0"/>
                  <a:cs typeface="Times New Roman" panose="02020603050405020304" pitchFamily="18" charset="0"/>
                </a:rPr>
                <a:t>F</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s</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位于</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平面右半部的极点数和零点数。</a:t>
              </a:r>
              <a:endParaRPr lang="zh-CN" altLang="en-US" sz="2600" b="1" dirty="0">
                <a:latin typeface="Times New Roman" panose="02020603050405020304" pitchFamily="18" charset="0"/>
                <a:ea typeface="Times New Roman" panose="02020603050405020304" pitchFamily="18" charset="0"/>
              </a:endParaRPr>
            </a:p>
          </p:txBody>
        </p:sp>
      </p:grpSp>
      <p:grpSp>
        <p:nvGrpSpPr>
          <p:cNvPr id="10" name="Group 37"/>
          <p:cNvGrpSpPr/>
          <p:nvPr/>
        </p:nvGrpSpPr>
        <p:grpSpPr>
          <a:xfrm>
            <a:off x="1187450" y="4702175"/>
            <a:ext cx="6757988" cy="1250950"/>
            <a:chOff x="535" y="71"/>
            <a:chExt cx="3606" cy="576"/>
          </a:xfrm>
        </p:grpSpPr>
        <p:graphicFrame>
          <p:nvGraphicFramePr>
            <p:cNvPr id="87063" name="Object 38"/>
            <p:cNvGraphicFramePr>
              <a:graphicFrameLocks noChangeAspect="1"/>
            </p:cNvGraphicFramePr>
            <p:nvPr/>
          </p:nvGraphicFramePr>
          <p:xfrm>
            <a:off x="1059" y="122"/>
            <a:ext cx="3082" cy="525"/>
          </p:xfrm>
          <a:graphic>
            <a:graphicData uri="http://schemas.openxmlformats.org/presentationml/2006/ole">
              <mc:AlternateContent xmlns:mc="http://schemas.openxmlformats.org/markup-compatibility/2006">
                <mc:Choice xmlns:v="urn:schemas-microsoft-com:vml" Requires="v">
                  <p:oleObj spid="_x0000_s3433" name="" r:id="rId17" imgW="2611120" imgH="416560" progId="Equation.3">
                    <p:embed/>
                  </p:oleObj>
                </mc:Choice>
                <mc:Fallback>
                  <p:oleObj name="" r:id="rId17" imgW="2611120" imgH="416560" progId="Equation.3">
                    <p:embed/>
                    <p:pic>
                      <p:nvPicPr>
                        <p:cNvPr id="0" name="图片 3432"/>
                        <p:cNvPicPr/>
                        <p:nvPr/>
                      </p:nvPicPr>
                      <p:blipFill>
                        <a:blip r:embed="rId18"/>
                        <a:stretch>
                          <a:fillRect/>
                        </a:stretch>
                      </p:blipFill>
                      <p:spPr>
                        <a:xfrm>
                          <a:off x="1059" y="122"/>
                          <a:ext cx="3082" cy="525"/>
                        </a:xfrm>
                        <a:prstGeom prst="rect">
                          <a:avLst/>
                        </a:prstGeom>
                        <a:noFill/>
                        <a:ln w="38100">
                          <a:noFill/>
                          <a:miter/>
                        </a:ln>
                      </p:spPr>
                    </p:pic>
                  </p:oleObj>
                </mc:Fallback>
              </mc:AlternateContent>
            </a:graphicData>
          </a:graphic>
        </p:graphicFrame>
        <p:sp>
          <p:nvSpPr>
            <p:cNvPr id="87064" name="AutoShape 47"/>
            <p:cNvSpPr/>
            <p:nvPr/>
          </p:nvSpPr>
          <p:spPr>
            <a:xfrm>
              <a:off x="535" y="71"/>
              <a:ext cx="479" cy="178"/>
            </a:xfrm>
            <a:prstGeom prst="chevron">
              <a:avLst>
                <a:gd name="adj" fmla="val 49995"/>
              </a:avLst>
            </a:prstGeom>
            <a:solidFill>
              <a:srgbClr val="FFFF99"/>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sz="2000" b="1" dirty="0">
                  <a:solidFill>
                    <a:schemeClr val="tx1"/>
                  </a:solidFill>
                  <a:latin typeface="宋体" panose="02010600030101010101" pitchFamily="2" charset="-122"/>
                </a:rPr>
                <a:t> </a:t>
              </a:r>
              <a:r>
                <a:rPr lang="zh-CN" altLang="en-US" sz="2000" b="1" dirty="0">
                  <a:latin typeface="宋体" panose="02010600030101010101" pitchFamily="2" charset="-122"/>
                </a:rPr>
                <a:t>段</a:t>
              </a:r>
              <a:r>
                <a:rPr lang="en-US" altLang="zh-CN" sz="2000" b="1" dirty="0">
                  <a:latin typeface="宋体" panose="02010600030101010101" pitchFamily="2" charset="-122"/>
                </a:rPr>
                <a:t>1</a:t>
              </a:r>
              <a:endParaRPr lang="en-US" altLang="zh-CN" sz="2000" b="1" dirty="0">
                <a:latin typeface="宋体" panose="02010600030101010101" pitchFamily="2" charset="-122"/>
              </a:endParaRPr>
            </a:p>
          </p:txBody>
        </p:sp>
      </p:grpSp>
      <p:sp>
        <p:nvSpPr>
          <p:cNvPr id="34" name="AutoShape 48"/>
          <p:cNvSpPr/>
          <p:nvPr/>
        </p:nvSpPr>
        <p:spPr>
          <a:xfrm>
            <a:off x="4284663" y="3762375"/>
            <a:ext cx="3667125" cy="771525"/>
          </a:xfrm>
          <a:prstGeom prst="wedgeRoundRectCallout">
            <a:avLst>
              <a:gd name="adj1" fmla="val -27171"/>
              <a:gd name="adj2" fmla="val 102176"/>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开环幅相曲线</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latin typeface="Times New Roman" panose="02020603050405020304" pitchFamily="18" charset="0"/>
              <a:ea typeface="Times New Roman" panose="02020603050405020304" pitchFamily="18" charset="0"/>
            </a:endParaRPr>
          </a:p>
        </p:txBody>
      </p:sp>
      <p:grpSp>
        <p:nvGrpSpPr>
          <p:cNvPr id="11" name="Group 41"/>
          <p:cNvGrpSpPr/>
          <p:nvPr/>
        </p:nvGrpSpPr>
        <p:grpSpPr>
          <a:xfrm>
            <a:off x="34925" y="3870325"/>
            <a:ext cx="9029700" cy="2438400"/>
            <a:chOff x="0" y="0"/>
            <a:chExt cx="5760" cy="1536"/>
          </a:xfrm>
        </p:grpSpPr>
        <p:sp>
          <p:nvSpPr>
            <p:cNvPr id="87060" name="AutoShape 50"/>
            <p:cNvSpPr/>
            <p:nvPr/>
          </p:nvSpPr>
          <p:spPr>
            <a:xfrm>
              <a:off x="0" y="0"/>
              <a:ext cx="5760" cy="1536"/>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87061" name="Object 43"/>
            <p:cNvGraphicFramePr>
              <a:graphicFrameLocks noChangeAspect="1"/>
            </p:cNvGraphicFramePr>
            <p:nvPr/>
          </p:nvGraphicFramePr>
          <p:xfrm>
            <a:off x="520" y="256"/>
            <a:ext cx="4787" cy="1158"/>
          </p:xfrm>
          <a:graphic>
            <a:graphicData uri="http://schemas.openxmlformats.org/presentationml/2006/ole">
              <mc:AlternateContent xmlns:mc="http://schemas.openxmlformats.org/markup-compatibility/2006">
                <mc:Choice xmlns:v="urn:schemas-microsoft-com:vml" Requires="v">
                  <p:oleObj spid="_x0000_s3426" name="" r:id="rId19" imgW="3667760" imgH="904240" progId="Equation.3">
                    <p:embed/>
                  </p:oleObj>
                </mc:Choice>
                <mc:Fallback>
                  <p:oleObj name="" r:id="rId19" imgW="3667760" imgH="904240" progId="Equation.3">
                    <p:embed/>
                    <p:pic>
                      <p:nvPicPr>
                        <p:cNvPr id="0" name="图片 3425"/>
                        <p:cNvPicPr/>
                        <p:nvPr/>
                      </p:nvPicPr>
                      <p:blipFill>
                        <a:blip r:embed="rId20"/>
                        <a:stretch>
                          <a:fillRect/>
                        </a:stretch>
                      </p:blipFill>
                      <p:spPr>
                        <a:xfrm>
                          <a:off x="520" y="256"/>
                          <a:ext cx="4787" cy="1158"/>
                        </a:xfrm>
                        <a:prstGeom prst="rect">
                          <a:avLst/>
                        </a:prstGeom>
                        <a:noFill/>
                        <a:ln w="38100">
                          <a:noFill/>
                          <a:miter/>
                        </a:ln>
                      </p:spPr>
                    </p:pic>
                  </p:oleObj>
                </mc:Fallback>
              </mc:AlternateContent>
            </a:graphicData>
          </a:graphic>
        </p:graphicFrame>
        <p:sp>
          <p:nvSpPr>
            <p:cNvPr id="87062" name="AutoShape 52"/>
            <p:cNvSpPr/>
            <p:nvPr/>
          </p:nvSpPr>
          <p:spPr>
            <a:xfrm>
              <a:off x="144" y="91"/>
              <a:ext cx="446" cy="196"/>
            </a:xfrm>
            <a:prstGeom prst="chevron">
              <a:avLst>
                <a:gd name="adj" fmla="val 49998"/>
              </a:avLst>
            </a:prstGeom>
            <a:solidFill>
              <a:srgbClr val="FFFF99"/>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en-US" altLang="zh-CN" sz="2000" b="1" dirty="0">
                  <a:solidFill>
                    <a:schemeClr val="tx1"/>
                  </a:solidFill>
                  <a:latin typeface="宋体" panose="02010600030101010101" pitchFamily="2" charset="-122"/>
                </a:rPr>
                <a:t> </a:t>
              </a:r>
              <a:r>
                <a:rPr lang="zh-CN" altLang="en-US" sz="2000" b="1" dirty="0">
                  <a:latin typeface="宋体" panose="02010600030101010101" pitchFamily="2" charset="-122"/>
                </a:rPr>
                <a:t>段</a:t>
              </a:r>
              <a:r>
                <a:rPr lang="en-US" altLang="zh-CN" sz="2000" b="1" dirty="0">
                  <a:latin typeface="宋体" panose="02010600030101010101" pitchFamily="2" charset="-122"/>
                </a:rPr>
                <a:t>2</a:t>
              </a:r>
              <a:endParaRPr lang="en-US" altLang="zh-CN" sz="2000" b="1" dirty="0">
                <a:latin typeface="宋体" panose="02010600030101010101" pitchFamily="2" charset="-122"/>
              </a:endParaRPr>
            </a:p>
          </p:txBody>
        </p:sp>
      </p:grpSp>
      <p:grpSp>
        <p:nvGrpSpPr>
          <p:cNvPr id="12" name="Group 45"/>
          <p:cNvGrpSpPr/>
          <p:nvPr/>
        </p:nvGrpSpPr>
        <p:grpSpPr>
          <a:xfrm>
            <a:off x="34925" y="4465638"/>
            <a:ext cx="8991600" cy="1219200"/>
            <a:chOff x="0" y="24"/>
            <a:chExt cx="5664" cy="768"/>
          </a:xfrm>
        </p:grpSpPr>
        <p:sp>
          <p:nvSpPr>
            <p:cNvPr id="87058" name="AutoShape 54"/>
            <p:cNvSpPr/>
            <p:nvPr/>
          </p:nvSpPr>
          <p:spPr>
            <a:xfrm>
              <a:off x="0" y="24"/>
              <a:ext cx="5664" cy="76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87059" name="Object 47"/>
            <p:cNvGraphicFramePr>
              <a:graphicFrameLocks noChangeAspect="1"/>
            </p:cNvGraphicFramePr>
            <p:nvPr/>
          </p:nvGraphicFramePr>
          <p:xfrm>
            <a:off x="779" y="99"/>
            <a:ext cx="4068" cy="595"/>
          </p:xfrm>
          <a:graphic>
            <a:graphicData uri="http://schemas.openxmlformats.org/presentationml/2006/ole">
              <mc:AlternateContent xmlns:mc="http://schemas.openxmlformats.org/markup-compatibility/2006">
                <mc:Choice xmlns:v="urn:schemas-microsoft-com:vml" Requires="v">
                  <p:oleObj spid="_x0000_s3434" name="" r:id="rId21" imgW="2804160" imgH="396240" progId="Equation.3">
                    <p:embed/>
                  </p:oleObj>
                </mc:Choice>
                <mc:Fallback>
                  <p:oleObj name="" r:id="rId21" imgW="2804160" imgH="396240" progId="Equation.3">
                    <p:embed/>
                    <p:pic>
                      <p:nvPicPr>
                        <p:cNvPr id="0" name="图片 3433"/>
                        <p:cNvPicPr/>
                        <p:nvPr/>
                      </p:nvPicPr>
                      <p:blipFill>
                        <a:blip r:embed="rId22"/>
                        <a:stretch>
                          <a:fillRect/>
                        </a:stretch>
                      </p:blipFill>
                      <p:spPr>
                        <a:xfrm>
                          <a:off x="779" y="99"/>
                          <a:ext cx="4068" cy="595"/>
                        </a:xfrm>
                        <a:prstGeom prst="rect">
                          <a:avLst/>
                        </a:prstGeom>
                        <a:noFill/>
                        <a:ln w="38100">
                          <a:noFill/>
                          <a:miter/>
                        </a:ln>
                      </p:spPr>
                    </p:pic>
                  </p:oleObj>
                </mc:Fallback>
              </mc:AlternateContent>
            </a:graphicData>
          </a:graphic>
        </p:graphicFrame>
      </p:grpSp>
      <p:sp>
        <p:nvSpPr>
          <p:cNvPr id="42" name="AutoShape 56"/>
          <p:cNvSpPr/>
          <p:nvPr/>
        </p:nvSpPr>
        <p:spPr>
          <a:xfrm>
            <a:off x="1430338" y="4033838"/>
            <a:ext cx="3575050" cy="500062"/>
          </a:xfrm>
          <a:prstGeom prst="wedgeRoundRectCallout">
            <a:avLst>
              <a:gd name="adj1" fmla="val 43606"/>
              <a:gd name="adj2" fmla="val 88731"/>
              <a:gd name="adj3" fmla="val 16667"/>
            </a:avLst>
          </a:prstGeom>
          <a:solidFill>
            <a:srgbClr val="CCFFFF"/>
          </a:solidFill>
          <a:ln w="9525" cap="flat" cmpd="sng">
            <a:solidFill>
              <a:srgbClr val="C0C0C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GH</a:t>
            </a:r>
            <a:r>
              <a:rPr lang="zh-CN" altLang="en-US" sz="2000" b="1" dirty="0">
                <a:latin typeface="Times New Roman" panose="02020603050405020304" pitchFamily="18" charset="0"/>
                <a:cs typeface="Times New Roman" panose="02020603050405020304" pitchFamily="18" charset="0"/>
              </a:rPr>
              <a:t>平面上的映射为</a:t>
            </a:r>
            <a:r>
              <a:rPr lang="en-US" altLang="zh-CN" sz="2000" dirty="0">
                <a:latin typeface="Times New Roman" panose="02020603050405020304" pitchFamily="18" charset="0"/>
                <a:cs typeface="Times New Roman" panose="02020603050405020304" pitchFamily="18" charset="0"/>
              </a:rPr>
              <a:t>K</a:t>
            </a:r>
            <a:endParaRPr lang="en-US" altLang="zh-CN" sz="2000" dirty="0">
              <a:latin typeface="Times New Roman" panose="02020603050405020304" pitchFamily="18" charset="0"/>
              <a:ea typeface="Times New Roman" panose="02020603050405020304" pitchFamily="18" charset="0"/>
            </a:endParaRPr>
          </a:p>
        </p:txBody>
      </p:sp>
      <p:grpSp>
        <p:nvGrpSpPr>
          <p:cNvPr id="13" name="Group 49"/>
          <p:cNvGrpSpPr/>
          <p:nvPr/>
        </p:nvGrpSpPr>
        <p:grpSpPr>
          <a:xfrm>
            <a:off x="111125" y="4462463"/>
            <a:ext cx="8915400" cy="1371600"/>
            <a:chOff x="0" y="0"/>
            <a:chExt cx="5616" cy="864"/>
          </a:xfrm>
        </p:grpSpPr>
        <p:sp>
          <p:nvSpPr>
            <p:cNvPr id="87056" name="AutoShape 58"/>
            <p:cNvSpPr/>
            <p:nvPr/>
          </p:nvSpPr>
          <p:spPr>
            <a:xfrm>
              <a:off x="0" y="0"/>
              <a:ext cx="5616" cy="864"/>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87057" name="Object 51"/>
            <p:cNvGraphicFramePr>
              <a:graphicFrameLocks noChangeAspect="1"/>
            </p:cNvGraphicFramePr>
            <p:nvPr/>
          </p:nvGraphicFramePr>
          <p:xfrm>
            <a:off x="552" y="159"/>
            <a:ext cx="4453" cy="594"/>
          </p:xfrm>
          <a:graphic>
            <a:graphicData uri="http://schemas.openxmlformats.org/presentationml/2006/ole">
              <mc:AlternateContent xmlns:mc="http://schemas.openxmlformats.org/markup-compatibility/2006">
                <mc:Choice xmlns:v="urn:schemas-microsoft-com:vml" Requires="v">
                  <p:oleObj spid="_x0000_s3441" name="" r:id="rId23" imgW="2997200" imgH="365760" progId="Equation.3">
                    <p:embed/>
                  </p:oleObj>
                </mc:Choice>
                <mc:Fallback>
                  <p:oleObj name="" r:id="rId23" imgW="2997200" imgH="365760" progId="Equation.3">
                    <p:embed/>
                    <p:pic>
                      <p:nvPicPr>
                        <p:cNvPr id="0" name="图片 3440"/>
                        <p:cNvPicPr/>
                        <p:nvPr/>
                      </p:nvPicPr>
                      <p:blipFill>
                        <a:blip r:embed="rId24"/>
                        <a:stretch>
                          <a:fillRect/>
                        </a:stretch>
                      </p:blipFill>
                      <p:spPr>
                        <a:xfrm>
                          <a:off x="552" y="159"/>
                          <a:ext cx="4453" cy="594"/>
                        </a:xfrm>
                        <a:prstGeom prst="rect">
                          <a:avLst/>
                        </a:prstGeom>
                        <a:noFill/>
                        <a:ln w="38100">
                          <a:noFill/>
                          <a:miter/>
                        </a:ln>
                      </p:spPr>
                    </p:pic>
                  </p:oleObj>
                </mc:Fallback>
              </mc:AlternateContent>
            </a:graphicData>
          </a:graphic>
        </p:graphicFrame>
      </p:grpSp>
      <p:sp>
        <p:nvSpPr>
          <p:cNvPr id="46" name="AutoShape 60"/>
          <p:cNvSpPr/>
          <p:nvPr/>
        </p:nvSpPr>
        <p:spPr>
          <a:xfrm>
            <a:off x="1574800" y="3959225"/>
            <a:ext cx="2808288" cy="558800"/>
          </a:xfrm>
          <a:prstGeom prst="wedgeRoundRectCallout">
            <a:avLst>
              <a:gd name="adj1" fmla="val 73685"/>
              <a:gd name="adj2" fmla="val 126421"/>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latin typeface="Times New Roman" panose="02020603050405020304" pitchFamily="18" charset="0"/>
              </a:rPr>
              <a:t>映射为坐标原点</a:t>
            </a:r>
            <a:endParaRPr lang="zh-CN" altLang="en-US" sz="20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up)">
                                      <p:cBhvr>
                                        <p:cTn id="53"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0-#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up)">
                                      <p:cBhvr>
                                        <p:cTn id="6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42" grpId="0" animBg="1"/>
      <p:bldP spid="4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88067" name="Rectangle 1027"/>
          <p:cNvSpPr/>
          <p:nvPr/>
        </p:nvSpPr>
        <p:spPr>
          <a:xfrm>
            <a:off x="609600" y="401638"/>
            <a:ext cx="381317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②  </a:t>
            </a:r>
            <a:r>
              <a:rPr lang="en-US" altLang="zh-CN" sz="2800" i="1" dirty="0">
                <a:latin typeface="Times New Roman" panose="02020603050405020304" pitchFamily="18" charset="0"/>
                <a:cs typeface="Times New Roman" panose="02020603050405020304" pitchFamily="18" charset="0"/>
              </a:rPr>
              <a:t>F</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a:t>
            </a:r>
            <a:r>
              <a:rPr lang="zh-CN" altLang="en-US" sz="2800" b="1" dirty="0">
                <a:latin typeface="宋体" panose="02010600030101010101" pitchFamily="2" charset="-122"/>
              </a:rPr>
              <a:t>在虚轴上有极点</a:t>
            </a:r>
            <a:endParaRPr lang="zh-CN" altLang="en-US" sz="2800" b="1" dirty="0">
              <a:latin typeface="宋体" panose="02010600030101010101" pitchFamily="2" charset="-122"/>
            </a:endParaRPr>
          </a:p>
        </p:txBody>
      </p:sp>
      <p:grpSp>
        <p:nvGrpSpPr>
          <p:cNvPr id="2" name="Group 4"/>
          <p:cNvGrpSpPr/>
          <p:nvPr/>
        </p:nvGrpSpPr>
        <p:grpSpPr>
          <a:xfrm>
            <a:off x="152400" y="990600"/>
            <a:ext cx="3276600" cy="3352800"/>
            <a:chOff x="0" y="0"/>
            <a:chExt cx="2064" cy="2112"/>
          </a:xfrm>
        </p:grpSpPr>
        <p:sp>
          <p:nvSpPr>
            <p:cNvPr id="88078" name="AutoShape 1030"/>
            <p:cNvSpPr/>
            <p:nvPr/>
          </p:nvSpPr>
          <p:spPr>
            <a:xfrm>
              <a:off x="0" y="0"/>
              <a:ext cx="2064" cy="211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88079" name="Arc 1032"/>
            <p:cNvSpPr/>
            <p:nvPr/>
          </p:nvSpPr>
          <p:spPr>
            <a:xfrm>
              <a:off x="827" y="278"/>
              <a:ext cx="772" cy="1587"/>
            </a:xfrm>
            <a:custGeom>
              <a:avLst/>
              <a:gdLst>
                <a:gd name="txL" fmla="*/ 0 w 21600"/>
                <a:gd name="txT" fmla="*/ 0 h 43200"/>
                <a:gd name="txR" fmla="*/ 21600 w 21600"/>
                <a:gd name="txB" fmla="*/ 43200 h 432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200" fill="none">
                  <a:moveTo>
                    <a:pt x="-1" y="0"/>
                  </a:moveTo>
                  <a:cubicBezTo>
                    <a:pt x="11929" y="0"/>
                    <a:pt x="21600" y="9670"/>
                    <a:pt x="21600" y="21600"/>
                  </a:cubicBezTo>
                  <a:cubicBezTo>
                    <a:pt x="21600" y="33478"/>
                    <a:pt x="12009" y="43127"/>
                    <a:pt x="130" y="43199"/>
                  </a:cubicBezTo>
                </a:path>
                <a:path w="21600" h="43200" stroke="0">
                  <a:moveTo>
                    <a:pt x="-1" y="0"/>
                  </a:moveTo>
                  <a:cubicBezTo>
                    <a:pt x="11929" y="0"/>
                    <a:pt x="21600" y="9670"/>
                    <a:pt x="21600" y="21600"/>
                  </a:cubicBezTo>
                  <a:cubicBezTo>
                    <a:pt x="21600" y="33478"/>
                    <a:pt x="12009" y="43127"/>
                    <a:pt x="130" y="43199"/>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8080" name="Arc 1033"/>
            <p:cNvSpPr/>
            <p:nvPr/>
          </p:nvSpPr>
          <p:spPr>
            <a:xfrm>
              <a:off x="832" y="852"/>
              <a:ext cx="208" cy="428"/>
            </a:xfrm>
            <a:custGeom>
              <a:avLst/>
              <a:gdLst>
                <a:gd name="txL" fmla="*/ 0 w 21600"/>
                <a:gd name="txT" fmla="*/ 0 h 43200"/>
                <a:gd name="txR" fmla="*/ 21600 w 21600"/>
                <a:gd name="txB" fmla="*/ 43200 h 432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200" fill="none">
                  <a:moveTo>
                    <a:pt x="-1" y="0"/>
                  </a:moveTo>
                  <a:cubicBezTo>
                    <a:pt x="11929" y="0"/>
                    <a:pt x="21600" y="9670"/>
                    <a:pt x="21600" y="21600"/>
                  </a:cubicBezTo>
                  <a:cubicBezTo>
                    <a:pt x="21600" y="33478"/>
                    <a:pt x="12009" y="43127"/>
                    <a:pt x="130" y="43199"/>
                  </a:cubicBezTo>
                </a:path>
                <a:path w="21600" h="43200" stroke="0">
                  <a:moveTo>
                    <a:pt x="-1" y="0"/>
                  </a:moveTo>
                  <a:cubicBezTo>
                    <a:pt x="11929" y="0"/>
                    <a:pt x="21600" y="9670"/>
                    <a:pt x="21600" y="21600"/>
                  </a:cubicBezTo>
                  <a:cubicBezTo>
                    <a:pt x="21600" y="33478"/>
                    <a:pt x="12009" y="43127"/>
                    <a:pt x="130" y="43199"/>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88081" name="Line 1034"/>
            <p:cNvSpPr/>
            <p:nvPr/>
          </p:nvSpPr>
          <p:spPr>
            <a:xfrm>
              <a:off x="832" y="278"/>
              <a:ext cx="0" cy="580"/>
            </a:xfrm>
            <a:prstGeom prst="line">
              <a:avLst/>
            </a:prstGeom>
            <a:ln w="9525" cap="flat" cmpd="sng">
              <a:solidFill>
                <a:schemeClr val="tx1"/>
              </a:solidFill>
              <a:prstDash val="solid"/>
              <a:headEnd type="none" w="med" len="med"/>
              <a:tailEnd type="none" w="med" len="med"/>
            </a:ln>
          </p:spPr>
        </p:sp>
        <p:sp>
          <p:nvSpPr>
            <p:cNvPr id="88082" name="Line 1035"/>
            <p:cNvSpPr/>
            <p:nvPr/>
          </p:nvSpPr>
          <p:spPr>
            <a:xfrm>
              <a:off x="832" y="1280"/>
              <a:ext cx="0" cy="581"/>
            </a:xfrm>
            <a:prstGeom prst="line">
              <a:avLst/>
            </a:prstGeom>
            <a:ln w="9525" cap="flat" cmpd="sng">
              <a:solidFill>
                <a:schemeClr val="tx1"/>
              </a:solidFill>
              <a:prstDash val="solid"/>
              <a:headEnd type="none" w="med" len="med"/>
              <a:tailEnd type="none" w="med" len="med"/>
            </a:ln>
          </p:spPr>
        </p:sp>
        <p:sp>
          <p:nvSpPr>
            <p:cNvPr id="88083" name="Line 1036"/>
            <p:cNvSpPr/>
            <p:nvPr/>
          </p:nvSpPr>
          <p:spPr>
            <a:xfrm>
              <a:off x="1388" y="523"/>
              <a:ext cx="48" cy="50"/>
            </a:xfrm>
            <a:prstGeom prst="line">
              <a:avLst/>
            </a:prstGeom>
            <a:ln w="9525" cap="flat" cmpd="sng">
              <a:solidFill>
                <a:schemeClr val="tx1"/>
              </a:solidFill>
              <a:prstDash val="solid"/>
              <a:headEnd type="none" w="med" len="med"/>
              <a:tailEnd type="triangle" w="sm" len="lg"/>
            </a:ln>
          </p:spPr>
        </p:sp>
        <p:grpSp>
          <p:nvGrpSpPr>
            <p:cNvPr id="88084" name="Group 11"/>
            <p:cNvGrpSpPr/>
            <p:nvPr/>
          </p:nvGrpSpPr>
          <p:grpSpPr>
            <a:xfrm>
              <a:off x="453" y="43"/>
              <a:ext cx="1472" cy="1965"/>
              <a:chOff x="0" y="0"/>
              <a:chExt cx="1440" cy="1872"/>
            </a:xfrm>
          </p:grpSpPr>
          <p:grpSp>
            <p:nvGrpSpPr>
              <p:cNvPr id="88103" name="Group 12"/>
              <p:cNvGrpSpPr/>
              <p:nvPr/>
            </p:nvGrpSpPr>
            <p:grpSpPr>
              <a:xfrm>
                <a:off x="0" y="0"/>
                <a:ext cx="1440" cy="1872"/>
                <a:chOff x="0" y="0"/>
                <a:chExt cx="1440" cy="1872"/>
              </a:xfrm>
            </p:grpSpPr>
            <p:sp>
              <p:nvSpPr>
                <p:cNvPr id="88107" name="Line 1039"/>
                <p:cNvSpPr/>
                <p:nvPr/>
              </p:nvSpPr>
              <p:spPr>
                <a:xfrm flipV="1">
                  <a:off x="288" y="0"/>
                  <a:ext cx="0" cy="1872"/>
                </a:xfrm>
                <a:prstGeom prst="line">
                  <a:avLst/>
                </a:prstGeom>
                <a:ln w="9525" cap="flat" cmpd="sng">
                  <a:solidFill>
                    <a:schemeClr val="tx1"/>
                  </a:solidFill>
                  <a:prstDash val="solid"/>
                  <a:headEnd type="none" w="med" len="med"/>
                  <a:tailEnd type="triangle" w="sm" len="lg"/>
                </a:ln>
              </p:spPr>
            </p:sp>
            <p:sp>
              <p:nvSpPr>
                <p:cNvPr id="88108" name="Line 1040"/>
                <p:cNvSpPr/>
                <p:nvPr/>
              </p:nvSpPr>
              <p:spPr>
                <a:xfrm>
                  <a:off x="0" y="1008"/>
                  <a:ext cx="1440" cy="0"/>
                </a:xfrm>
                <a:prstGeom prst="line">
                  <a:avLst/>
                </a:prstGeom>
                <a:ln w="9525" cap="flat" cmpd="sng">
                  <a:solidFill>
                    <a:schemeClr val="tx1"/>
                  </a:solidFill>
                  <a:prstDash val="solid"/>
                  <a:headEnd type="none" w="med" len="med"/>
                  <a:tailEnd type="triangle" w="sm" len="lg"/>
                </a:ln>
              </p:spPr>
            </p:sp>
          </p:grpSp>
          <p:sp>
            <p:nvSpPr>
              <p:cNvPr id="88104" name="Line 1041"/>
              <p:cNvSpPr/>
              <p:nvPr/>
            </p:nvSpPr>
            <p:spPr>
              <a:xfrm flipV="1">
                <a:off x="288" y="528"/>
                <a:ext cx="672" cy="480"/>
              </a:xfrm>
              <a:prstGeom prst="line">
                <a:avLst/>
              </a:prstGeom>
              <a:ln w="9525" cap="flat" cmpd="sng">
                <a:solidFill>
                  <a:schemeClr val="tx1"/>
                </a:solidFill>
                <a:prstDash val="solid"/>
                <a:headEnd type="none" w="med" len="med"/>
                <a:tailEnd type="triangle" w="sm" len="lg"/>
              </a:ln>
            </p:spPr>
          </p:sp>
          <p:sp>
            <p:nvSpPr>
              <p:cNvPr id="88105" name="Line 1042"/>
              <p:cNvSpPr/>
              <p:nvPr/>
            </p:nvSpPr>
            <p:spPr>
              <a:xfrm>
                <a:off x="288" y="1008"/>
                <a:ext cx="336" cy="240"/>
              </a:xfrm>
              <a:prstGeom prst="line">
                <a:avLst/>
              </a:prstGeom>
              <a:ln w="9525" cap="flat" cmpd="sng">
                <a:solidFill>
                  <a:schemeClr val="tx1"/>
                </a:solidFill>
                <a:prstDash val="solid"/>
                <a:headEnd type="none" w="med" len="med"/>
                <a:tailEnd type="none" w="med" len="med"/>
              </a:ln>
            </p:spPr>
          </p:sp>
          <p:sp>
            <p:nvSpPr>
              <p:cNvPr id="88106" name="Line 1043"/>
              <p:cNvSpPr/>
              <p:nvPr/>
            </p:nvSpPr>
            <p:spPr>
              <a:xfrm>
                <a:off x="624" y="1248"/>
                <a:ext cx="288" cy="0"/>
              </a:xfrm>
              <a:prstGeom prst="line">
                <a:avLst/>
              </a:prstGeom>
              <a:ln w="9525" cap="flat" cmpd="sng">
                <a:solidFill>
                  <a:schemeClr val="tx1"/>
                </a:solidFill>
                <a:prstDash val="solid"/>
                <a:headEnd type="none" w="med" len="med"/>
                <a:tailEnd type="none" w="med" len="med"/>
              </a:ln>
            </p:spPr>
          </p:sp>
        </p:grpSp>
        <p:sp>
          <p:nvSpPr>
            <p:cNvPr id="88085" name="Line 1044"/>
            <p:cNvSpPr/>
            <p:nvPr/>
          </p:nvSpPr>
          <p:spPr>
            <a:xfrm flipV="1">
              <a:off x="829" y="523"/>
              <a:ext cx="0" cy="50"/>
            </a:xfrm>
            <a:prstGeom prst="line">
              <a:avLst/>
            </a:prstGeom>
            <a:ln w="9525" cap="flat" cmpd="sng">
              <a:solidFill>
                <a:schemeClr val="tx1"/>
              </a:solidFill>
              <a:prstDash val="solid"/>
              <a:headEnd type="none" w="med" len="med"/>
              <a:tailEnd type="triangle" w="sm" len="lg"/>
            </a:ln>
          </p:spPr>
        </p:sp>
        <p:sp>
          <p:nvSpPr>
            <p:cNvPr id="88086" name="Line 1045"/>
            <p:cNvSpPr/>
            <p:nvPr/>
          </p:nvSpPr>
          <p:spPr>
            <a:xfrm flipV="1">
              <a:off x="829" y="1655"/>
              <a:ext cx="0" cy="51"/>
            </a:xfrm>
            <a:prstGeom prst="line">
              <a:avLst/>
            </a:prstGeom>
            <a:ln w="9525" cap="flat" cmpd="sng">
              <a:solidFill>
                <a:schemeClr val="tx1"/>
              </a:solidFill>
              <a:prstDash val="solid"/>
              <a:headEnd type="none" w="med" len="med"/>
              <a:tailEnd type="triangle" w="sm" len="lg"/>
            </a:ln>
          </p:spPr>
        </p:sp>
        <p:sp>
          <p:nvSpPr>
            <p:cNvPr id="88087" name="Line 1046"/>
            <p:cNvSpPr/>
            <p:nvPr/>
          </p:nvSpPr>
          <p:spPr>
            <a:xfrm>
              <a:off x="895" y="1202"/>
              <a:ext cx="49" cy="50"/>
            </a:xfrm>
            <a:prstGeom prst="line">
              <a:avLst/>
            </a:prstGeom>
            <a:ln w="9525" cap="flat" cmpd="sng">
              <a:solidFill>
                <a:schemeClr val="tx1"/>
              </a:solidFill>
              <a:prstDash val="solid"/>
              <a:headEnd type="none" w="med" len="med"/>
              <a:tailEnd type="triangle" w="sm" len="lg"/>
            </a:ln>
          </p:spPr>
        </p:sp>
        <p:graphicFrame>
          <p:nvGraphicFramePr>
            <p:cNvPr id="88088" name="Object 21"/>
            <p:cNvGraphicFramePr>
              <a:graphicFrameLocks noChangeAspect="1"/>
            </p:cNvGraphicFramePr>
            <p:nvPr/>
          </p:nvGraphicFramePr>
          <p:xfrm>
            <a:off x="748" y="0"/>
            <a:ext cx="324" cy="264"/>
          </p:xfrm>
          <a:graphic>
            <a:graphicData uri="http://schemas.openxmlformats.org/presentationml/2006/ole">
              <mc:AlternateContent xmlns:mc="http://schemas.openxmlformats.org/markup-compatibility/2006">
                <mc:Choice xmlns:v="urn:schemas-microsoft-com:vml" Requires="v">
                  <p:oleObj spid="_x0000_s3437" name="" r:id="rId1" imgW="172720" imgH="121920" progId="Equation.3">
                    <p:embed/>
                  </p:oleObj>
                </mc:Choice>
                <mc:Fallback>
                  <p:oleObj name="" r:id="rId1" imgW="172720" imgH="121920" progId="Equation.3">
                    <p:embed/>
                    <p:pic>
                      <p:nvPicPr>
                        <p:cNvPr id="0" name="图片 3436"/>
                        <p:cNvPicPr/>
                        <p:nvPr/>
                      </p:nvPicPr>
                      <p:blipFill>
                        <a:blip r:embed="rId2"/>
                        <a:stretch>
                          <a:fillRect/>
                        </a:stretch>
                      </p:blipFill>
                      <p:spPr>
                        <a:xfrm>
                          <a:off x="748" y="0"/>
                          <a:ext cx="324" cy="264"/>
                        </a:xfrm>
                        <a:prstGeom prst="rect">
                          <a:avLst/>
                        </a:prstGeom>
                        <a:noFill/>
                        <a:ln w="38100">
                          <a:noFill/>
                          <a:miter/>
                        </a:ln>
                      </p:spPr>
                    </p:pic>
                  </p:oleObj>
                </mc:Fallback>
              </mc:AlternateContent>
            </a:graphicData>
          </a:graphic>
        </p:graphicFrame>
        <p:graphicFrame>
          <p:nvGraphicFramePr>
            <p:cNvPr id="88089" name="Object 22"/>
            <p:cNvGraphicFramePr>
              <a:graphicFrameLocks noChangeAspect="1"/>
            </p:cNvGraphicFramePr>
            <p:nvPr/>
          </p:nvGraphicFramePr>
          <p:xfrm>
            <a:off x="96" y="192"/>
            <a:ext cx="632" cy="196"/>
          </p:xfrm>
          <a:graphic>
            <a:graphicData uri="http://schemas.openxmlformats.org/presentationml/2006/ole">
              <mc:AlternateContent xmlns:mc="http://schemas.openxmlformats.org/markup-compatibility/2006">
                <mc:Choice xmlns:v="urn:schemas-microsoft-com:vml" Requires="v">
                  <p:oleObj spid="_x0000_s3435" name="" r:id="rId3" imgW="436880" imgH="81280" progId="Equation.3">
                    <p:embed/>
                  </p:oleObj>
                </mc:Choice>
                <mc:Fallback>
                  <p:oleObj name="" r:id="rId3" imgW="436880" imgH="81280" progId="Equation.3">
                    <p:embed/>
                    <p:pic>
                      <p:nvPicPr>
                        <p:cNvPr id="0" name="图片 3434"/>
                        <p:cNvPicPr/>
                        <p:nvPr/>
                      </p:nvPicPr>
                      <p:blipFill>
                        <a:blip r:embed="rId4"/>
                        <a:stretch>
                          <a:fillRect/>
                        </a:stretch>
                      </p:blipFill>
                      <p:spPr>
                        <a:xfrm>
                          <a:off x="96" y="192"/>
                          <a:ext cx="632" cy="196"/>
                        </a:xfrm>
                        <a:prstGeom prst="rect">
                          <a:avLst/>
                        </a:prstGeom>
                        <a:noFill/>
                        <a:ln w="38100">
                          <a:noFill/>
                          <a:miter/>
                        </a:ln>
                      </p:spPr>
                    </p:pic>
                  </p:oleObj>
                </mc:Fallback>
              </mc:AlternateContent>
            </a:graphicData>
          </a:graphic>
        </p:graphicFrame>
        <p:graphicFrame>
          <p:nvGraphicFramePr>
            <p:cNvPr id="88090" name="Object 23"/>
            <p:cNvGraphicFramePr>
              <a:graphicFrameLocks noChangeAspect="1"/>
            </p:cNvGraphicFramePr>
            <p:nvPr/>
          </p:nvGraphicFramePr>
          <p:xfrm>
            <a:off x="273" y="696"/>
            <a:ext cx="502" cy="266"/>
          </p:xfrm>
          <a:graphic>
            <a:graphicData uri="http://schemas.openxmlformats.org/presentationml/2006/ole">
              <mc:AlternateContent xmlns:mc="http://schemas.openxmlformats.org/markup-compatibility/2006">
                <mc:Choice xmlns:v="urn:schemas-microsoft-com:vml" Requires="v">
                  <p:oleObj spid="_x0000_s3436" name="" r:id="rId5" imgW="386080" imgH="132080" progId="Equation.3">
                    <p:embed/>
                  </p:oleObj>
                </mc:Choice>
                <mc:Fallback>
                  <p:oleObj name="" r:id="rId5" imgW="386080" imgH="132080" progId="Equation.3">
                    <p:embed/>
                    <p:pic>
                      <p:nvPicPr>
                        <p:cNvPr id="0" name="图片 3435"/>
                        <p:cNvPicPr/>
                        <p:nvPr/>
                      </p:nvPicPr>
                      <p:blipFill>
                        <a:blip r:embed="rId6"/>
                        <a:stretch>
                          <a:fillRect/>
                        </a:stretch>
                      </p:blipFill>
                      <p:spPr>
                        <a:xfrm>
                          <a:off x="273" y="696"/>
                          <a:ext cx="502" cy="266"/>
                        </a:xfrm>
                        <a:prstGeom prst="rect">
                          <a:avLst/>
                        </a:prstGeom>
                        <a:noFill/>
                        <a:ln w="38100">
                          <a:noFill/>
                          <a:miter/>
                        </a:ln>
                      </p:spPr>
                    </p:pic>
                  </p:oleObj>
                </mc:Fallback>
              </mc:AlternateContent>
            </a:graphicData>
          </a:graphic>
        </p:graphicFrame>
        <p:graphicFrame>
          <p:nvGraphicFramePr>
            <p:cNvPr id="88091" name="Object 24"/>
            <p:cNvGraphicFramePr>
              <a:graphicFrameLocks noChangeAspect="1"/>
            </p:cNvGraphicFramePr>
            <p:nvPr/>
          </p:nvGraphicFramePr>
          <p:xfrm>
            <a:off x="275" y="1185"/>
            <a:ext cx="493" cy="257"/>
          </p:xfrm>
          <a:graphic>
            <a:graphicData uri="http://schemas.openxmlformats.org/presentationml/2006/ole">
              <mc:AlternateContent xmlns:mc="http://schemas.openxmlformats.org/markup-compatibility/2006">
                <mc:Choice xmlns:v="urn:schemas-microsoft-com:vml" Requires="v">
                  <p:oleObj spid="_x0000_s3438" name="" r:id="rId7" imgW="386080" imgH="132080" progId="Equation.3">
                    <p:embed/>
                  </p:oleObj>
                </mc:Choice>
                <mc:Fallback>
                  <p:oleObj name="" r:id="rId7" imgW="386080" imgH="132080" progId="Equation.3">
                    <p:embed/>
                    <p:pic>
                      <p:nvPicPr>
                        <p:cNvPr id="0" name="图片 3437"/>
                        <p:cNvPicPr/>
                        <p:nvPr/>
                      </p:nvPicPr>
                      <p:blipFill>
                        <a:blip r:embed="rId8"/>
                        <a:stretch>
                          <a:fillRect/>
                        </a:stretch>
                      </p:blipFill>
                      <p:spPr>
                        <a:xfrm>
                          <a:off x="275" y="1185"/>
                          <a:ext cx="493" cy="257"/>
                        </a:xfrm>
                        <a:prstGeom prst="rect">
                          <a:avLst/>
                        </a:prstGeom>
                        <a:noFill/>
                        <a:ln w="38100">
                          <a:noFill/>
                          <a:miter/>
                        </a:ln>
                      </p:spPr>
                    </p:pic>
                  </p:oleObj>
                </mc:Fallback>
              </mc:AlternateContent>
            </a:graphicData>
          </a:graphic>
        </p:graphicFrame>
        <p:graphicFrame>
          <p:nvGraphicFramePr>
            <p:cNvPr id="88092" name="Object 25"/>
            <p:cNvGraphicFramePr>
              <a:graphicFrameLocks noChangeAspect="1"/>
            </p:cNvGraphicFramePr>
            <p:nvPr/>
          </p:nvGraphicFramePr>
          <p:xfrm>
            <a:off x="609" y="1062"/>
            <a:ext cx="160" cy="229"/>
          </p:xfrm>
          <a:graphic>
            <a:graphicData uri="http://schemas.openxmlformats.org/presentationml/2006/ole">
              <mc:AlternateContent xmlns:mc="http://schemas.openxmlformats.org/markup-compatibility/2006">
                <mc:Choice xmlns:v="urn:schemas-microsoft-com:vml" Requires="v">
                  <p:oleObj spid="_x0000_s3439" name="" r:id="rId9" imgW="50800" imgH="111760" progId="Equation.3">
                    <p:embed/>
                  </p:oleObj>
                </mc:Choice>
                <mc:Fallback>
                  <p:oleObj name="" r:id="rId9" imgW="50800" imgH="111760" progId="Equation.3">
                    <p:embed/>
                    <p:pic>
                      <p:nvPicPr>
                        <p:cNvPr id="0" name="图片 3438"/>
                        <p:cNvPicPr/>
                        <p:nvPr/>
                      </p:nvPicPr>
                      <p:blipFill>
                        <a:blip r:embed="rId10"/>
                        <a:stretch>
                          <a:fillRect/>
                        </a:stretch>
                      </p:blipFill>
                      <p:spPr>
                        <a:xfrm>
                          <a:off x="609" y="1062"/>
                          <a:ext cx="160" cy="229"/>
                        </a:xfrm>
                        <a:prstGeom prst="rect">
                          <a:avLst/>
                        </a:prstGeom>
                        <a:noFill/>
                        <a:ln w="38100">
                          <a:noFill/>
                          <a:miter/>
                        </a:ln>
                      </p:spPr>
                    </p:pic>
                  </p:oleObj>
                </mc:Fallback>
              </mc:AlternateContent>
            </a:graphicData>
          </a:graphic>
        </p:graphicFrame>
        <p:graphicFrame>
          <p:nvGraphicFramePr>
            <p:cNvPr id="88093" name="Object 26"/>
            <p:cNvGraphicFramePr>
              <a:graphicFrameLocks noChangeAspect="1"/>
            </p:cNvGraphicFramePr>
            <p:nvPr/>
          </p:nvGraphicFramePr>
          <p:xfrm>
            <a:off x="96" y="1728"/>
            <a:ext cx="624" cy="196"/>
          </p:xfrm>
          <a:graphic>
            <a:graphicData uri="http://schemas.openxmlformats.org/presentationml/2006/ole">
              <mc:AlternateContent xmlns:mc="http://schemas.openxmlformats.org/markup-compatibility/2006">
                <mc:Choice xmlns:v="urn:schemas-microsoft-com:vml" Requires="v">
                  <p:oleObj spid="_x0000_s3440" name="" r:id="rId11" imgW="436880" imgH="71120" progId="Equation.3">
                    <p:embed/>
                  </p:oleObj>
                </mc:Choice>
                <mc:Fallback>
                  <p:oleObj name="" r:id="rId11" imgW="436880" imgH="71120" progId="Equation.3">
                    <p:embed/>
                    <p:pic>
                      <p:nvPicPr>
                        <p:cNvPr id="0" name="图片 3439"/>
                        <p:cNvPicPr/>
                        <p:nvPr/>
                      </p:nvPicPr>
                      <p:blipFill>
                        <a:blip r:embed="rId12"/>
                        <a:stretch>
                          <a:fillRect/>
                        </a:stretch>
                      </p:blipFill>
                      <p:spPr>
                        <a:xfrm>
                          <a:off x="96" y="1728"/>
                          <a:ext cx="624" cy="196"/>
                        </a:xfrm>
                        <a:prstGeom prst="rect">
                          <a:avLst/>
                        </a:prstGeom>
                        <a:noFill/>
                        <a:ln w="38100">
                          <a:noFill/>
                          <a:miter/>
                        </a:ln>
                      </p:spPr>
                    </p:pic>
                  </p:oleObj>
                </mc:Fallback>
              </mc:AlternateContent>
            </a:graphicData>
          </a:graphic>
        </p:graphicFrame>
        <p:sp>
          <p:nvSpPr>
            <p:cNvPr id="88094" name="Line 1053"/>
            <p:cNvSpPr/>
            <p:nvPr/>
          </p:nvSpPr>
          <p:spPr>
            <a:xfrm rot="-2406054" flipV="1">
              <a:off x="990" y="907"/>
              <a:ext cx="1" cy="48"/>
            </a:xfrm>
            <a:prstGeom prst="line">
              <a:avLst/>
            </a:prstGeom>
            <a:ln w="9525" cap="flat" cmpd="sng">
              <a:solidFill>
                <a:schemeClr val="tx1"/>
              </a:solidFill>
              <a:prstDash val="solid"/>
              <a:headEnd type="none" w="med" len="med"/>
              <a:tailEnd type="triangle" w="sm" len="lg"/>
            </a:ln>
          </p:spPr>
        </p:sp>
        <p:graphicFrame>
          <p:nvGraphicFramePr>
            <p:cNvPr id="88095" name="Object 31"/>
            <p:cNvGraphicFramePr>
              <a:graphicFrameLocks noChangeAspect="1"/>
            </p:cNvGraphicFramePr>
            <p:nvPr/>
          </p:nvGraphicFramePr>
          <p:xfrm>
            <a:off x="883" y="1463"/>
            <a:ext cx="104" cy="199"/>
          </p:xfrm>
          <a:graphic>
            <a:graphicData uri="http://schemas.openxmlformats.org/presentationml/2006/ole">
              <mc:AlternateContent xmlns:mc="http://schemas.openxmlformats.org/markup-compatibility/2006">
                <mc:Choice xmlns:v="urn:schemas-microsoft-com:vml" Requires="v">
                  <p:oleObj spid="_x0000_s3446" name="" r:id="rId13" imgW="20320" imgH="91440" progId="Equation.3">
                    <p:embed/>
                  </p:oleObj>
                </mc:Choice>
                <mc:Fallback>
                  <p:oleObj name="" r:id="rId13" imgW="20320" imgH="91440" progId="Equation.3">
                    <p:embed/>
                    <p:pic>
                      <p:nvPicPr>
                        <p:cNvPr id="0" name="图片 3445"/>
                        <p:cNvPicPr/>
                        <p:nvPr/>
                      </p:nvPicPr>
                      <p:blipFill>
                        <a:blip r:embed="rId14"/>
                        <a:stretch>
                          <a:fillRect/>
                        </a:stretch>
                      </p:blipFill>
                      <p:spPr>
                        <a:xfrm>
                          <a:off x="883" y="1463"/>
                          <a:ext cx="104" cy="199"/>
                        </a:xfrm>
                        <a:prstGeom prst="rect">
                          <a:avLst/>
                        </a:prstGeom>
                        <a:noFill/>
                        <a:ln w="38100">
                          <a:noFill/>
                          <a:miter/>
                        </a:ln>
                      </p:spPr>
                    </p:pic>
                  </p:oleObj>
                </mc:Fallback>
              </mc:AlternateContent>
            </a:graphicData>
          </a:graphic>
        </p:graphicFrame>
        <p:graphicFrame>
          <p:nvGraphicFramePr>
            <p:cNvPr id="88096" name="Object 29"/>
            <p:cNvGraphicFramePr>
              <a:graphicFrameLocks noChangeAspect="1"/>
            </p:cNvGraphicFramePr>
            <p:nvPr/>
          </p:nvGraphicFramePr>
          <p:xfrm>
            <a:off x="1586" y="594"/>
            <a:ext cx="141" cy="189"/>
          </p:xfrm>
          <a:graphic>
            <a:graphicData uri="http://schemas.openxmlformats.org/presentationml/2006/ole">
              <mc:AlternateContent xmlns:mc="http://schemas.openxmlformats.org/markup-compatibility/2006">
                <mc:Choice xmlns:v="urn:schemas-microsoft-com:vml" Requires="v">
                  <p:oleObj spid="_x0000_s3452" name="" r:id="rId15" imgW="50800" imgH="91440" progId="Equation.3">
                    <p:embed/>
                  </p:oleObj>
                </mc:Choice>
                <mc:Fallback>
                  <p:oleObj name="" r:id="rId15" imgW="50800" imgH="91440" progId="Equation.3">
                    <p:embed/>
                    <p:pic>
                      <p:nvPicPr>
                        <p:cNvPr id="0" name="图片 3451"/>
                        <p:cNvPicPr/>
                        <p:nvPr/>
                      </p:nvPicPr>
                      <p:blipFill>
                        <a:blip r:embed="rId16"/>
                        <a:stretch>
                          <a:fillRect/>
                        </a:stretch>
                      </p:blipFill>
                      <p:spPr>
                        <a:xfrm>
                          <a:off x="1586" y="594"/>
                          <a:ext cx="141" cy="189"/>
                        </a:xfrm>
                        <a:prstGeom prst="rect">
                          <a:avLst/>
                        </a:prstGeom>
                        <a:noFill/>
                        <a:ln w="38100">
                          <a:noFill/>
                          <a:miter/>
                        </a:ln>
                      </p:spPr>
                    </p:pic>
                  </p:oleObj>
                </mc:Fallback>
              </mc:AlternateContent>
            </a:graphicData>
          </a:graphic>
        </p:graphicFrame>
        <p:graphicFrame>
          <p:nvGraphicFramePr>
            <p:cNvPr id="88097" name="Object 30"/>
            <p:cNvGraphicFramePr>
              <a:graphicFrameLocks noChangeAspect="1"/>
            </p:cNvGraphicFramePr>
            <p:nvPr/>
          </p:nvGraphicFramePr>
          <p:xfrm>
            <a:off x="858" y="600"/>
            <a:ext cx="582" cy="252"/>
          </p:xfrm>
          <a:graphic>
            <a:graphicData uri="http://schemas.openxmlformats.org/presentationml/2006/ole">
              <mc:AlternateContent xmlns:mc="http://schemas.openxmlformats.org/markup-compatibility/2006">
                <mc:Choice xmlns:v="urn:schemas-microsoft-com:vml" Requires="v">
                  <p:oleObj spid="_x0000_s3442" name="" r:id="rId17" imgW="396240" imgH="111760" progId="Equation.3">
                    <p:embed/>
                  </p:oleObj>
                </mc:Choice>
                <mc:Fallback>
                  <p:oleObj name="" r:id="rId17" imgW="396240" imgH="111760" progId="Equation.3">
                    <p:embed/>
                    <p:pic>
                      <p:nvPicPr>
                        <p:cNvPr id="0" name="图片 3441"/>
                        <p:cNvPicPr/>
                        <p:nvPr/>
                      </p:nvPicPr>
                      <p:blipFill>
                        <a:blip r:embed="rId18"/>
                        <a:stretch>
                          <a:fillRect/>
                        </a:stretch>
                      </p:blipFill>
                      <p:spPr>
                        <a:xfrm>
                          <a:off x="858" y="600"/>
                          <a:ext cx="582" cy="252"/>
                        </a:xfrm>
                        <a:prstGeom prst="rect">
                          <a:avLst/>
                        </a:prstGeom>
                        <a:noFill/>
                        <a:ln w="38100">
                          <a:noFill/>
                          <a:miter/>
                        </a:ln>
                      </p:spPr>
                    </p:pic>
                  </p:oleObj>
                </mc:Fallback>
              </mc:AlternateContent>
            </a:graphicData>
          </a:graphic>
        </p:graphicFrame>
        <p:graphicFrame>
          <p:nvGraphicFramePr>
            <p:cNvPr id="88098" name="Object 31"/>
            <p:cNvGraphicFramePr>
              <a:graphicFrameLocks noChangeAspect="1"/>
            </p:cNvGraphicFramePr>
            <p:nvPr/>
          </p:nvGraphicFramePr>
          <p:xfrm>
            <a:off x="1091" y="871"/>
            <a:ext cx="144" cy="232"/>
          </p:xfrm>
          <a:graphic>
            <a:graphicData uri="http://schemas.openxmlformats.org/presentationml/2006/ole">
              <mc:AlternateContent xmlns:mc="http://schemas.openxmlformats.org/markup-compatibility/2006">
                <mc:Choice xmlns:v="urn:schemas-microsoft-com:vml" Requires="v">
                  <p:oleObj spid="_x0000_s3450" name="" r:id="rId19" imgW="50800" imgH="111760" progId="Equation.DSMT4">
                    <p:embed/>
                  </p:oleObj>
                </mc:Choice>
                <mc:Fallback>
                  <p:oleObj name="" r:id="rId19" imgW="50800" imgH="111760" progId="Equation.DSMT4">
                    <p:embed/>
                    <p:pic>
                      <p:nvPicPr>
                        <p:cNvPr id="0" name="图片 3449"/>
                        <p:cNvPicPr/>
                        <p:nvPr/>
                      </p:nvPicPr>
                      <p:blipFill>
                        <a:blip r:embed="rId20"/>
                        <a:stretch>
                          <a:fillRect/>
                        </a:stretch>
                      </p:blipFill>
                      <p:spPr>
                        <a:xfrm>
                          <a:off x="1091" y="871"/>
                          <a:ext cx="144" cy="232"/>
                        </a:xfrm>
                        <a:prstGeom prst="rect">
                          <a:avLst/>
                        </a:prstGeom>
                        <a:noFill/>
                        <a:ln w="38100">
                          <a:noFill/>
                          <a:miter/>
                        </a:ln>
                      </p:spPr>
                    </p:pic>
                  </p:oleObj>
                </mc:Fallback>
              </mc:AlternateContent>
            </a:graphicData>
          </a:graphic>
        </p:graphicFrame>
        <p:graphicFrame>
          <p:nvGraphicFramePr>
            <p:cNvPr id="88099" name="Object 33"/>
            <p:cNvGraphicFramePr>
              <a:graphicFrameLocks noChangeAspect="1"/>
            </p:cNvGraphicFramePr>
            <p:nvPr/>
          </p:nvGraphicFramePr>
          <p:xfrm>
            <a:off x="1008" y="1099"/>
            <a:ext cx="624" cy="280"/>
          </p:xfrm>
          <a:graphic>
            <a:graphicData uri="http://schemas.openxmlformats.org/presentationml/2006/ole">
              <mc:AlternateContent xmlns:mc="http://schemas.openxmlformats.org/markup-compatibility/2006">
                <mc:Choice xmlns:v="urn:schemas-microsoft-com:vml" Requires="v">
                  <p:oleObj spid="_x0000_s3443" name="" r:id="rId21" imgW="345440" imgH="111760" progId="Equation.3">
                    <p:embed/>
                  </p:oleObj>
                </mc:Choice>
                <mc:Fallback>
                  <p:oleObj name="" r:id="rId21" imgW="345440" imgH="111760" progId="Equation.3">
                    <p:embed/>
                    <p:pic>
                      <p:nvPicPr>
                        <p:cNvPr id="0" name="图片 3442"/>
                        <p:cNvPicPr/>
                        <p:nvPr/>
                      </p:nvPicPr>
                      <p:blipFill>
                        <a:blip r:embed="rId22"/>
                        <a:stretch>
                          <a:fillRect/>
                        </a:stretch>
                      </p:blipFill>
                      <p:spPr>
                        <a:xfrm>
                          <a:off x="1008" y="1099"/>
                          <a:ext cx="624" cy="280"/>
                        </a:xfrm>
                        <a:prstGeom prst="rect">
                          <a:avLst/>
                        </a:prstGeom>
                        <a:noFill/>
                        <a:ln w="38100">
                          <a:noFill/>
                          <a:miter/>
                        </a:ln>
                      </p:spPr>
                    </p:pic>
                  </p:oleObj>
                </mc:Fallback>
              </mc:AlternateContent>
            </a:graphicData>
          </a:graphic>
        </p:graphicFrame>
        <p:graphicFrame>
          <p:nvGraphicFramePr>
            <p:cNvPr id="88100" name="Object 34"/>
            <p:cNvGraphicFramePr>
              <a:graphicFrameLocks noChangeAspect="1"/>
            </p:cNvGraphicFramePr>
            <p:nvPr/>
          </p:nvGraphicFramePr>
          <p:xfrm>
            <a:off x="1671" y="1173"/>
            <a:ext cx="297" cy="258"/>
          </p:xfrm>
          <a:graphic>
            <a:graphicData uri="http://schemas.openxmlformats.org/presentationml/2006/ole">
              <mc:AlternateContent xmlns:mc="http://schemas.openxmlformats.org/markup-compatibility/2006">
                <mc:Choice xmlns:v="urn:schemas-microsoft-com:vml" Requires="v">
                  <p:oleObj spid="_x0000_s3444" name="" r:id="rId23" imgW="190500" imgH="152400" progId="Equation.DSMT4">
                    <p:embed/>
                  </p:oleObj>
                </mc:Choice>
                <mc:Fallback>
                  <p:oleObj name="" r:id="rId23" imgW="190500" imgH="152400" progId="Equation.DSMT4">
                    <p:embed/>
                    <p:pic>
                      <p:nvPicPr>
                        <p:cNvPr id="0" name="图片 3443"/>
                        <p:cNvPicPr/>
                        <p:nvPr/>
                      </p:nvPicPr>
                      <p:blipFill>
                        <a:blip r:embed="rId24"/>
                        <a:stretch>
                          <a:fillRect/>
                        </a:stretch>
                      </p:blipFill>
                      <p:spPr>
                        <a:xfrm>
                          <a:off x="1671" y="1173"/>
                          <a:ext cx="297" cy="258"/>
                        </a:xfrm>
                        <a:prstGeom prst="rect">
                          <a:avLst/>
                        </a:prstGeom>
                        <a:noFill/>
                        <a:ln w="38100">
                          <a:noFill/>
                          <a:miter/>
                        </a:ln>
                      </p:spPr>
                    </p:pic>
                  </p:oleObj>
                </mc:Fallback>
              </mc:AlternateContent>
            </a:graphicData>
          </a:graphic>
        </p:graphicFrame>
        <p:graphicFrame>
          <p:nvGraphicFramePr>
            <p:cNvPr id="88101" name="Object 35"/>
            <p:cNvGraphicFramePr>
              <a:graphicFrameLocks noChangeAspect="1"/>
            </p:cNvGraphicFramePr>
            <p:nvPr/>
          </p:nvGraphicFramePr>
          <p:xfrm>
            <a:off x="1427" y="144"/>
            <a:ext cx="274" cy="275"/>
          </p:xfrm>
          <a:graphic>
            <a:graphicData uri="http://schemas.openxmlformats.org/presentationml/2006/ole">
              <mc:AlternateContent xmlns:mc="http://schemas.openxmlformats.org/markup-compatibility/2006">
                <mc:Choice xmlns:v="urn:schemas-microsoft-com:vml" Requires="v">
                  <p:oleObj spid="_x0000_s3445" name="" r:id="rId25" imgW="162560" imgH="132080" progId="Equation.3">
                    <p:embed/>
                  </p:oleObj>
                </mc:Choice>
                <mc:Fallback>
                  <p:oleObj name="" r:id="rId25" imgW="162560" imgH="132080" progId="Equation.3">
                    <p:embed/>
                    <p:pic>
                      <p:nvPicPr>
                        <p:cNvPr id="0" name="图片 3444"/>
                        <p:cNvPicPr/>
                        <p:nvPr/>
                      </p:nvPicPr>
                      <p:blipFill>
                        <a:blip r:embed="rId26"/>
                        <a:stretch>
                          <a:fillRect/>
                        </a:stretch>
                      </p:blipFill>
                      <p:spPr>
                        <a:xfrm>
                          <a:off x="1427" y="144"/>
                          <a:ext cx="274" cy="275"/>
                        </a:xfrm>
                        <a:prstGeom prst="rect">
                          <a:avLst/>
                        </a:prstGeom>
                        <a:noFill/>
                        <a:ln w="38100">
                          <a:noFill/>
                          <a:miter/>
                        </a:ln>
                      </p:spPr>
                    </p:pic>
                  </p:oleObj>
                </mc:Fallback>
              </mc:AlternateContent>
            </a:graphicData>
          </a:graphic>
        </p:graphicFrame>
        <p:sp>
          <p:nvSpPr>
            <p:cNvPr id="88102" name="Rectangle 1062"/>
            <p:cNvSpPr/>
            <p:nvPr/>
          </p:nvSpPr>
          <p:spPr>
            <a:xfrm>
              <a:off x="1488" y="1404"/>
              <a:ext cx="33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solidFill>
                    <a:schemeClr val="tx1"/>
                  </a:solidFill>
                  <a:latin typeface="Times New Roman" panose="02020603050405020304" pitchFamily="18" charset="0"/>
                  <a:sym typeface="Symbol" panose="05050102010706020507" pitchFamily="18" charset="2"/>
                </a:rPr>
                <a:t></a:t>
              </a:r>
              <a:r>
                <a:rPr lang="en-US" altLang="zh-CN" sz="2800" dirty="0">
                  <a:solidFill>
                    <a:schemeClr val="tx1"/>
                  </a:solidFill>
                  <a:latin typeface="Times New Roman" panose="02020603050405020304" pitchFamily="18" charset="0"/>
                </a:rPr>
                <a:t>s</a:t>
              </a:r>
              <a:endParaRPr lang="en-US" altLang="zh-CN" sz="2800" dirty="0">
                <a:solidFill>
                  <a:schemeClr val="tx1"/>
                </a:solidFill>
                <a:latin typeface="Times New Roman" panose="02020603050405020304" pitchFamily="18" charset="0"/>
              </a:endParaRPr>
            </a:p>
          </p:txBody>
        </p:sp>
      </p:grpSp>
      <p:grpSp>
        <p:nvGrpSpPr>
          <p:cNvPr id="5" name="Group 37"/>
          <p:cNvGrpSpPr/>
          <p:nvPr/>
        </p:nvGrpSpPr>
        <p:grpSpPr>
          <a:xfrm>
            <a:off x="4092575" y="2709863"/>
            <a:ext cx="4530725" cy="1333500"/>
            <a:chOff x="70" y="0"/>
            <a:chExt cx="2854" cy="840"/>
          </a:xfrm>
        </p:grpSpPr>
        <p:sp>
          <p:nvSpPr>
            <p:cNvPr id="88075" name="Rectangle 1063"/>
            <p:cNvSpPr/>
            <p:nvPr/>
          </p:nvSpPr>
          <p:spPr>
            <a:xfrm>
              <a:off x="184" y="0"/>
              <a:ext cx="1911" cy="3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第</a:t>
              </a:r>
              <a:r>
                <a:rPr lang="en-US" altLang="zh-CN" sz="2600" b="1" dirty="0">
                  <a:latin typeface="Times New Roman" panose="02020603050405020304" pitchFamily="18" charset="0"/>
                  <a:cs typeface="Times New Roman" panose="02020603050405020304" pitchFamily="18" charset="0"/>
                </a:rPr>
                <a:t>3</a:t>
              </a:r>
              <a:r>
                <a:rPr lang="zh-CN" altLang="en-US" sz="2600" b="1" dirty="0">
                  <a:latin typeface="宋体" panose="02010600030101010101" pitchFamily="2" charset="-122"/>
                </a:rPr>
                <a:t>部分的定义是：</a:t>
              </a:r>
              <a:endParaRPr lang="zh-CN" altLang="en-US" sz="2600" b="1" dirty="0">
                <a:latin typeface="宋体" panose="02010600030101010101" pitchFamily="2" charset="-122"/>
              </a:endParaRPr>
            </a:p>
          </p:txBody>
        </p:sp>
        <p:graphicFrame>
          <p:nvGraphicFramePr>
            <p:cNvPr id="88076" name="Object 39"/>
            <p:cNvGraphicFramePr>
              <a:graphicFrameLocks noChangeAspect="1"/>
            </p:cNvGraphicFramePr>
            <p:nvPr/>
          </p:nvGraphicFramePr>
          <p:xfrm>
            <a:off x="70" y="327"/>
            <a:ext cx="1405" cy="513"/>
          </p:xfrm>
          <a:graphic>
            <a:graphicData uri="http://schemas.openxmlformats.org/presentationml/2006/ole">
              <mc:AlternateContent xmlns:mc="http://schemas.openxmlformats.org/markup-compatibility/2006">
                <mc:Choice xmlns:v="urn:schemas-microsoft-com:vml" Requires="v">
                  <p:oleObj spid="_x0000_s3451" name="" r:id="rId27" imgW="863600" imgH="314960" progId="Equation.3">
                    <p:embed/>
                  </p:oleObj>
                </mc:Choice>
                <mc:Fallback>
                  <p:oleObj name="" r:id="rId27" imgW="863600" imgH="314960" progId="Equation.3">
                    <p:embed/>
                    <p:pic>
                      <p:nvPicPr>
                        <p:cNvPr id="0" name="图片 3450"/>
                        <p:cNvPicPr/>
                        <p:nvPr/>
                      </p:nvPicPr>
                      <p:blipFill>
                        <a:blip r:embed="rId28"/>
                        <a:stretch>
                          <a:fillRect/>
                        </a:stretch>
                      </p:blipFill>
                      <p:spPr>
                        <a:xfrm>
                          <a:off x="70" y="327"/>
                          <a:ext cx="1405" cy="513"/>
                        </a:xfrm>
                        <a:prstGeom prst="rect">
                          <a:avLst/>
                        </a:prstGeom>
                        <a:noFill/>
                        <a:ln w="38100">
                          <a:noFill/>
                          <a:miter/>
                        </a:ln>
                      </p:spPr>
                    </p:pic>
                  </p:oleObj>
                </mc:Fallback>
              </mc:AlternateContent>
            </a:graphicData>
          </a:graphic>
        </p:graphicFrame>
        <p:graphicFrame>
          <p:nvGraphicFramePr>
            <p:cNvPr id="88077" name="Object 40"/>
            <p:cNvGraphicFramePr>
              <a:graphicFrameLocks noChangeAspect="1"/>
            </p:cNvGraphicFramePr>
            <p:nvPr/>
          </p:nvGraphicFramePr>
          <p:xfrm>
            <a:off x="1656" y="327"/>
            <a:ext cx="1268" cy="513"/>
          </p:xfrm>
          <a:graphic>
            <a:graphicData uri="http://schemas.openxmlformats.org/presentationml/2006/ole">
              <mc:AlternateContent xmlns:mc="http://schemas.openxmlformats.org/markup-compatibility/2006">
                <mc:Choice xmlns:v="urn:schemas-microsoft-com:vml" Requires="v">
                  <p:oleObj spid="_x0000_s3454" name="" r:id="rId29" imgW="822960" imgH="325120" progId="Equation.3">
                    <p:embed/>
                  </p:oleObj>
                </mc:Choice>
                <mc:Fallback>
                  <p:oleObj name="" r:id="rId29" imgW="822960" imgH="325120" progId="Equation.3">
                    <p:embed/>
                    <p:pic>
                      <p:nvPicPr>
                        <p:cNvPr id="0" name="图片 3453"/>
                        <p:cNvPicPr/>
                        <p:nvPr/>
                      </p:nvPicPr>
                      <p:blipFill>
                        <a:blip r:embed="rId30"/>
                        <a:stretch>
                          <a:fillRect/>
                        </a:stretch>
                      </p:blipFill>
                      <p:spPr>
                        <a:xfrm>
                          <a:off x="1656" y="327"/>
                          <a:ext cx="1268" cy="513"/>
                        </a:xfrm>
                        <a:prstGeom prst="rect">
                          <a:avLst/>
                        </a:prstGeom>
                        <a:noFill/>
                        <a:ln w="38100">
                          <a:noFill/>
                          <a:miter/>
                        </a:ln>
                      </p:spPr>
                    </p:pic>
                  </p:oleObj>
                </mc:Fallback>
              </mc:AlternateContent>
            </a:graphicData>
          </a:graphic>
        </p:graphicFrame>
      </p:grpSp>
      <p:sp>
        <p:nvSpPr>
          <p:cNvPr id="40" name="Rectangle 1068"/>
          <p:cNvSpPr/>
          <p:nvPr/>
        </p:nvSpPr>
        <p:spPr>
          <a:xfrm>
            <a:off x="3657600" y="1295400"/>
            <a:ext cx="5334000" cy="1292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左图表示当有开环极点为零时的奈氏轨迹，</a:t>
            </a:r>
            <a:r>
              <a:rPr lang="zh-CN" altLang="en-US" sz="2600" b="1" dirty="0">
                <a:latin typeface="Times New Roman" panose="02020603050405020304" pitchFamily="18" charset="0"/>
                <a:cs typeface="Times New Roman" panose="02020603050405020304" pitchFamily="18" charset="0"/>
              </a:rPr>
              <a:t>其中</a:t>
            </a:r>
            <a:r>
              <a:rPr lang="en-US" altLang="zh-CN" sz="2600" b="1" dirty="0">
                <a:latin typeface="Times New Roman" panose="02020603050405020304" pitchFamily="18" charset="0"/>
                <a:cs typeface="Times New Roman" panose="02020603050405020304" pitchFamily="18" charset="0"/>
              </a:rPr>
              <a:t>1</a:t>
            </a:r>
            <a:r>
              <a:rPr lang="zh-CN" altLang="en-US" sz="2600" b="1" dirty="0">
                <a:latin typeface="Times New Roman" panose="02020603050405020304" pitchFamily="18" charset="0"/>
                <a:cs typeface="Times New Roman" panose="02020603050405020304" pitchFamily="18" charset="0"/>
              </a:rPr>
              <a:t>和</a:t>
            </a:r>
            <a:r>
              <a:rPr lang="en-US" altLang="zh-CN" sz="2600" b="1" dirty="0">
                <a:latin typeface="Times New Roman" panose="02020603050405020304" pitchFamily="18" charset="0"/>
                <a:cs typeface="Times New Roman" panose="02020603050405020304" pitchFamily="18" charset="0"/>
              </a:rPr>
              <a:t>2</a:t>
            </a:r>
            <a:r>
              <a:rPr lang="zh-CN" altLang="en-US" sz="2600" b="1" dirty="0">
                <a:latin typeface="宋体" panose="02010600030101010101" pitchFamily="2" charset="-122"/>
              </a:rPr>
              <a:t>部分的定义与前页图相同。</a:t>
            </a:r>
            <a:endParaRPr lang="zh-CN" altLang="en-US" sz="2600" b="1" dirty="0">
              <a:latin typeface="宋体" panose="02010600030101010101" pitchFamily="2" charset="-122"/>
            </a:endParaRPr>
          </a:p>
        </p:txBody>
      </p:sp>
      <p:grpSp>
        <p:nvGrpSpPr>
          <p:cNvPr id="6" name="Group 42"/>
          <p:cNvGrpSpPr/>
          <p:nvPr/>
        </p:nvGrpSpPr>
        <p:grpSpPr>
          <a:xfrm>
            <a:off x="762000" y="4591050"/>
            <a:ext cx="6416675" cy="1601788"/>
            <a:chOff x="0" y="0"/>
            <a:chExt cx="4042" cy="1009"/>
          </a:xfrm>
        </p:grpSpPr>
        <p:sp>
          <p:nvSpPr>
            <p:cNvPr id="88073" name="Rectangle 1072"/>
            <p:cNvSpPr/>
            <p:nvPr/>
          </p:nvSpPr>
          <p:spPr>
            <a:xfrm>
              <a:off x="0" y="0"/>
              <a:ext cx="2581" cy="3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600" b="1" dirty="0">
                  <a:latin typeface="宋体" panose="02010600030101010101" pitchFamily="2" charset="-122"/>
                </a:rPr>
                <a:t>设系统的开环传递函数为：</a:t>
              </a:r>
              <a:endParaRPr lang="zh-CN" altLang="en-US" sz="2600" b="1" dirty="0">
                <a:latin typeface="宋体" panose="02010600030101010101" pitchFamily="2" charset="-122"/>
              </a:endParaRPr>
            </a:p>
          </p:txBody>
        </p:sp>
        <p:graphicFrame>
          <p:nvGraphicFramePr>
            <p:cNvPr id="88074" name="Object 44"/>
            <p:cNvGraphicFramePr>
              <a:graphicFrameLocks noChangeAspect="1"/>
            </p:cNvGraphicFramePr>
            <p:nvPr/>
          </p:nvGraphicFramePr>
          <p:xfrm>
            <a:off x="644" y="417"/>
            <a:ext cx="3398" cy="592"/>
          </p:xfrm>
          <a:graphic>
            <a:graphicData uri="http://schemas.openxmlformats.org/presentationml/2006/ole">
              <mc:AlternateContent xmlns:mc="http://schemas.openxmlformats.org/markup-compatibility/2006">
                <mc:Choice xmlns:v="urn:schemas-microsoft-com:vml" Requires="v">
                  <p:oleObj spid="_x0000_s3447" name="" r:id="rId31" imgW="2413000" imgH="393700" progId="Equation.DSMT4">
                    <p:embed/>
                  </p:oleObj>
                </mc:Choice>
                <mc:Fallback>
                  <p:oleObj name="" r:id="rId31" imgW="2413000" imgH="393700" progId="Equation.DSMT4">
                    <p:embed/>
                    <p:pic>
                      <p:nvPicPr>
                        <p:cNvPr id="0" name="图片 3446"/>
                        <p:cNvPicPr/>
                        <p:nvPr/>
                      </p:nvPicPr>
                      <p:blipFill>
                        <a:blip r:embed="rId32"/>
                        <a:stretch>
                          <a:fillRect/>
                        </a:stretch>
                      </p:blipFill>
                      <p:spPr>
                        <a:xfrm>
                          <a:off x="644" y="417"/>
                          <a:ext cx="3398" cy="592"/>
                        </a:xfrm>
                        <a:prstGeom prst="rect">
                          <a:avLst/>
                        </a:prstGeom>
                        <a:noFill/>
                        <a:ln w="38100">
                          <a:noFill/>
                          <a:miter/>
                        </a:ln>
                      </p:spPr>
                    </p:pic>
                  </p:oleObj>
                </mc:Fallback>
              </mc:AlternateContent>
            </a:graphicData>
          </a:graphic>
        </p:graphicFrame>
      </p:grpSp>
      <p:graphicFrame>
        <p:nvGraphicFramePr>
          <p:cNvPr id="44" name="Object 28"/>
          <p:cNvGraphicFramePr>
            <a:graphicFrameLocks noChangeAspect="1"/>
          </p:cNvGraphicFramePr>
          <p:nvPr/>
        </p:nvGraphicFramePr>
        <p:xfrm>
          <a:off x="1547813" y="1662113"/>
          <a:ext cx="165100" cy="317500"/>
        </p:xfrm>
        <a:graphic>
          <a:graphicData uri="http://schemas.openxmlformats.org/presentationml/2006/ole">
            <mc:AlternateContent xmlns:mc="http://schemas.openxmlformats.org/markup-compatibility/2006">
              <mc:Choice xmlns:v="urn:schemas-microsoft-com:vml" Requires="v">
                <p:oleObj spid="_x0000_s3453" name="" r:id="rId33" imgW="20320" imgH="91440" progId="Equation.3">
                  <p:embed/>
                </p:oleObj>
              </mc:Choice>
              <mc:Fallback>
                <p:oleObj name="" r:id="rId33" imgW="20320" imgH="91440" progId="Equation.3">
                  <p:embed/>
                  <p:pic>
                    <p:nvPicPr>
                      <p:cNvPr id="0" name="图片 3452"/>
                      <p:cNvPicPr/>
                      <p:nvPr/>
                    </p:nvPicPr>
                    <p:blipFill>
                      <a:blip r:embed="rId14"/>
                      <a:stretch>
                        <a:fillRect/>
                      </a:stretch>
                    </p:blipFill>
                    <p:spPr>
                      <a:xfrm>
                        <a:off x="1547813" y="1662113"/>
                        <a:ext cx="165100" cy="317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89091" name="Object 3"/>
          <p:cNvGraphicFramePr>
            <a:graphicFrameLocks noChangeAspect="1"/>
          </p:cNvGraphicFramePr>
          <p:nvPr/>
        </p:nvGraphicFramePr>
        <p:xfrm>
          <a:off x="3613150" y="455613"/>
          <a:ext cx="4813300" cy="2560637"/>
        </p:xfrm>
        <a:graphic>
          <a:graphicData uri="http://schemas.openxmlformats.org/presentationml/2006/ole">
            <mc:AlternateContent xmlns:mc="http://schemas.openxmlformats.org/markup-compatibility/2006">
              <mc:Choice xmlns:v="urn:schemas-microsoft-com:vml" Requires="v">
                <p:oleObj spid="_x0000_s3448" name="" r:id="rId1" imgW="2082800" imgH="1130300" progId="Equation.DSMT4">
                  <p:embed/>
                </p:oleObj>
              </mc:Choice>
              <mc:Fallback>
                <p:oleObj name="" r:id="rId1" imgW="2082800" imgH="1130300" progId="Equation.DSMT4">
                  <p:embed/>
                  <p:pic>
                    <p:nvPicPr>
                      <p:cNvPr id="0" name="图片 3447"/>
                      <p:cNvPicPr/>
                      <p:nvPr/>
                    </p:nvPicPr>
                    <p:blipFill>
                      <a:blip r:embed="rId2"/>
                      <a:stretch>
                        <a:fillRect/>
                      </a:stretch>
                    </p:blipFill>
                    <p:spPr>
                      <a:xfrm>
                        <a:off x="3613150" y="455613"/>
                        <a:ext cx="4813300" cy="2560637"/>
                      </a:xfrm>
                      <a:prstGeom prst="rect">
                        <a:avLst/>
                      </a:prstGeom>
                      <a:noFill/>
                      <a:ln w="38100">
                        <a:noFill/>
                        <a:miter/>
                      </a:ln>
                    </p:spPr>
                  </p:pic>
                </p:oleObj>
              </mc:Fallback>
            </mc:AlternateContent>
          </a:graphicData>
        </a:graphic>
      </p:graphicFrame>
      <p:graphicFrame>
        <p:nvGraphicFramePr>
          <p:cNvPr id="89092" name="Object 4"/>
          <p:cNvGraphicFramePr/>
          <p:nvPr/>
        </p:nvGraphicFramePr>
        <p:xfrm>
          <a:off x="407988" y="377825"/>
          <a:ext cx="2579687" cy="819150"/>
        </p:xfrm>
        <a:graphic>
          <a:graphicData uri="http://schemas.openxmlformats.org/presentationml/2006/ole">
            <mc:AlternateContent xmlns:mc="http://schemas.openxmlformats.org/markup-compatibility/2006">
              <mc:Choice xmlns:v="urn:schemas-microsoft-com:vml" Requires="v">
                <p:oleObj spid="_x0000_s3449" name="" r:id="rId3" imgW="1117600" imgH="314960" progId="Equation.DSMT4">
                  <p:embed/>
                </p:oleObj>
              </mc:Choice>
              <mc:Fallback>
                <p:oleObj name="" r:id="rId3" imgW="1117600" imgH="314960" progId="Equation.DSMT4">
                  <p:embed/>
                  <p:pic>
                    <p:nvPicPr>
                      <p:cNvPr id="0" name="图片 3448"/>
                      <p:cNvPicPr/>
                      <p:nvPr/>
                    </p:nvPicPr>
                    <p:blipFill>
                      <a:blip r:embed="rId4"/>
                      <a:stretch>
                        <a:fillRect/>
                      </a:stretch>
                    </p:blipFill>
                    <p:spPr>
                      <a:xfrm>
                        <a:off x="407988" y="377825"/>
                        <a:ext cx="2579687" cy="819150"/>
                      </a:xfrm>
                      <a:prstGeom prst="rect">
                        <a:avLst/>
                      </a:prstGeom>
                      <a:noFill/>
                      <a:ln w="38100">
                        <a:noFill/>
                        <a:miter/>
                      </a:ln>
                    </p:spPr>
                  </p:pic>
                </p:oleObj>
              </mc:Fallback>
            </mc:AlternateContent>
          </a:graphicData>
        </a:graphic>
      </p:graphicFrame>
      <p:grpSp>
        <p:nvGrpSpPr>
          <p:cNvPr id="2" name="Group 5"/>
          <p:cNvGrpSpPr/>
          <p:nvPr/>
        </p:nvGrpSpPr>
        <p:grpSpPr>
          <a:xfrm>
            <a:off x="611188" y="2962275"/>
            <a:ext cx="8077200" cy="3636963"/>
            <a:chOff x="0" y="24"/>
            <a:chExt cx="5088" cy="2291"/>
          </a:xfrm>
        </p:grpSpPr>
        <p:sp>
          <p:nvSpPr>
            <p:cNvPr id="89097" name="AutoShape 82"/>
            <p:cNvSpPr/>
            <p:nvPr/>
          </p:nvSpPr>
          <p:spPr>
            <a:xfrm>
              <a:off x="0" y="40"/>
              <a:ext cx="5088" cy="226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89098" name="Line 83"/>
            <p:cNvSpPr/>
            <p:nvPr/>
          </p:nvSpPr>
          <p:spPr>
            <a:xfrm rot="1611868" flipV="1">
              <a:off x="743" y="610"/>
              <a:ext cx="1" cy="50"/>
            </a:xfrm>
            <a:prstGeom prst="line">
              <a:avLst/>
            </a:prstGeom>
            <a:ln w="9525" cap="flat" cmpd="sng">
              <a:solidFill>
                <a:srgbClr val="FF0000"/>
              </a:solidFill>
              <a:prstDash val="solid"/>
              <a:headEnd type="none" w="med" len="med"/>
              <a:tailEnd type="triangle" w="sm" len="lg"/>
            </a:ln>
          </p:spPr>
        </p:sp>
        <p:sp>
          <p:nvSpPr>
            <p:cNvPr id="89099" name="Arc 84"/>
            <p:cNvSpPr/>
            <p:nvPr/>
          </p:nvSpPr>
          <p:spPr>
            <a:xfrm>
              <a:off x="947" y="329"/>
              <a:ext cx="913" cy="1660"/>
            </a:xfrm>
            <a:custGeom>
              <a:avLst/>
              <a:gdLst>
                <a:gd name="txL" fmla="*/ 0 w 21600"/>
                <a:gd name="txT" fmla="*/ 0 h 43200"/>
                <a:gd name="txR" fmla="*/ 21600 w 21600"/>
                <a:gd name="txB" fmla="*/ 43200 h 432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200" fill="none">
                  <a:moveTo>
                    <a:pt x="-1" y="0"/>
                  </a:moveTo>
                  <a:cubicBezTo>
                    <a:pt x="11929" y="0"/>
                    <a:pt x="21600" y="9670"/>
                    <a:pt x="21600" y="21600"/>
                  </a:cubicBezTo>
                  <a:cubicBezTo>
                    <a:pt x="21600" y="33478"/>
                    <a:pt x="12009" y="43127"/>
                    <a:pt x="130" y="43199"/>
                  </a:cubicBezTo>
                </a:path>
                <a:path w="21600" h="43200" stroke="0">
                  <a:moveTo>
                    <a:pt x="-1" y="0"/>
                  </a:moveTo>
                  <a:cubicBezTo>
                    <a:pt x="11929" y="0"/>
                    <a:pt x="21600" y="9670"/>
                    <a:pt x="21600" y="21600"/>
                  </a:cubicBezTo>
                  <a:cubicBezTo>
                    <a:pt x="21600" y="33478"/>
                    <a:pt x="12009" y="43127"/>
                    <a:pt x="130" y="43199"/>
                  </a:cubicBezTo>
                  <a:lnTo>
                    <a:pt x="0" y="21600"/>
                  </a:lnTo>
                  <a:lnTo>
                    <a:pt x="-1" y="0"/>
                  </a:lnTo>
                  <a:close/>
                </a:path>
              </a:pathLst>
            </a:custGeom>
            <a:noFill/>
            <a:ln w="28575" cap="flat" cmpd="sng">
              <a:solidFill>
                <a:srgbClr val="FF0000">
                  <a:alpha val="100000"/>
                </a:srgbClr>
              </a:solidFill>
              <a:prstDash val="lgDash"/>
              <a:round/>
              <a:headEnd type="none" w="med" len="med"/>
              <a:tailEnd type="none" w="med" len="med"/>
            </a:ln>
          </p:spPr>
          <p:txBody>
            <a:bodyPr/>
            <a:p>
              <a:endParaRPr lang="zh-CN" altLang="en-US"/>
            </a:p>
          </p:txBody>
        </p:sp>
        <p:grpSp>
          <p:nvGrpSpPr>
            <p:cNvPr id="89100" name="Group 9"/>
            <p:cNvGrpSpPr/>
            <p:nvPr/>
          </p:nvGrpSpPr>
          <p:grpSpPr>
            <a:xfrm>
              <a:off x="480" y="108"/>
              <a:ext cx="1825" cy="2155"/>
              <a:chOff x="0" y="0"/>
              <a:chExt cx="1488" cy="2064"/>
            </a:xfrm>
          </p:grpSpPr>
          <p:sp>
            <p:nvSpPr>
              <p:cNvPr id="89142" name="Line 86"/>
              <p:cNvSpPr/>
              <p:nvPr/>
            </p:nvSpPr>
            <p:spPr>
              <a:xfrm>
                <a:off x="0" y="1008"/>
                <a:ext cx="1488" cy="0"/>
              </a:xfrm>
              <a:prstGeom prst="line">
                <a:avLst/>
              </a:prstGeom>
              <a:ln w="9525" cap="flat" cmpd="sng">
                <a:solidFill>
                  <a:schemeClr val="tx1"/>
                </a:solidFill>
                <a:prstDash val="solid"/>
                <a:headEnd type="none" w="med" len="med"/>
                <a:tailEnd type="triangle" w="sm" len="lg"/>
              </a:ln>
            </p:spPr>
          </p:sp>
          <p:sp>
            <p:nvSpPr>
              <p:cNvPr id="89143" name="Line 87"/>
              <p:cNvSpPr/>
              <p:nvPr/>
            </p:nvSpPr>
            <p:spPr>
              <a:xfrm flipV="1">
                <a:off x="480" y="0"/>
                <a:ext cx="0" cy="2064"/>
              </a:xfrm>
              <a:prstGeom prst="line">
                <a:avLst/>
              </a:prstGeom>
              <a:ln w="9525" cap="flat" cmpd="sng">
                <a:solidFill>
                  <a:schemeClr val="tx1"/>
                </a:solidFill>
                <a:prstDash val="solid"/>
                <a:headEnd type="none" w="med" len="med"/>
                <a:tailEnd type="triangle" w="sm" len="lg"/>
              </a:ln>
            </p:spPr>
          </p:sp>
        </p:grpSp>
        <p:sp>
          <p:nvSpPr>
            <p:cNvPr id="89101" name="Oval 88"/>
            <p:cNvSpPr/>
            <p:nvPr/>
          </p:nvSpPr>
          <p:spPr>
            <a:xfrm>
              <a:off x="640" y="992"/>
              <a:ext cx="426" cy="332"/>
            </a:xfrm>
            <a:prstGeom prst="ellipse">
              <a:avLst/>
            </a:prstGeom>
            <a:noFill/>
            <a:ln w="2857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89102" name="Line 89"/>
            <p:cNvSpPr/>
            <p:nvPr/>
          </p:nvSpPr>
          <p:spPr>
            <a:xfrm flipV="1">
              <a:off x="1087" y="661"/>
              <a:ext cx="548" cy="497"/>
            </a:xfrm>
            <a:prstGeom prst="line">
              <a:avLst/>
            </a:prstGeom>
            <a:ln w="9525" cap="flat" cmpd="sng">
              <a:solidFill>
                <a:schemeClr val="tx1"/>
              </a:solidFill>
              <a:prstDash val="solid"/>
              <a:headEnd type="none" w="med" len="med"/>
              <a:tailEnd type="triangle" w="sm" len="lg"/>
            </a:ln>
          </p:spPr>
        </p:sp>
        <p:sp>
          <p:nvSpPr>
            <p:cNvPr id="89103" name="Freeform 90"/>
            <p:cNvSpPr/>
            <p:nvPr/>
          </p:nvSpPr>
          <p:spPr>
            <a:xfrm>
              <a:off x="536" y="325"/>
              <a:ext cx="433" cy="853"/>
            </a:xfrm>
            <a:custGeom>
              <a:avLst/>
              <a:gdLst>
                <a:gd name="txL" fmla="*/ 0 w 328"/>
                <a:gd name="txT" fmla="*/ 0 h 768"/>
                <a:gd name="txR" fmla="*/ 328 w 328"/>
                <a:gd name="txB" fmla="*/ 768 h 768"/>
              </a:gdLst>
              <a:ahLst/>
              <a:cxnLst>
                <a:cxn ang="0">
                  <a:pos x="1517910547" y="417040"/>
                </a:cxn>
                <a:cxn ang="0">
                  <a:pos x="689116264" y="286896"/>
                </a:cxn>
                <a:cxn ang="0">
                  <a:pos x="2147483646" y="0"/>
                </a:cxn>
              </a:cxnLst>
              <a:rect l="txL" t="txT" r="txR" b="txB"/>
              <a:pathLst>
                <a:path w="328" h="768">
                  <a:moveTo>
                    <a:pt x="88" y="768"/>
                  </a:moveTo>
                  <a:cubicBezTo>
                    <a:pt x="44" y="712"/>
                    <a:pt x="0" y="656"/>
                    <a:pt x="40" y="528"/>
                  </a:cubicBezTo>
                  <a:cubicBezTo>
                    <a:pt x="80" y="400"/>
                    <a:pt x="204" y="200"/>
                    <a:pt x="328" y="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89104" name="Freeform 91"/>
            <p:cNvSpPr/>
            <p:nvPr/>
          </p:nvSpPr>
          <p:spPr>
            <a:xfrm flipV="1">
              <a:off x="535" y="1130"/>
              <a:ext cx="433" cy="853"/>
            </a:xfrm>
            <a:custGeom>
              <a:avLst/>
              <a:gdLst>
                <a:gd name="txL" fmla="*/ 0 w 328"/>
                <a:gd name="txT" fmla="*/ 0 h 768"/>
                <a:gd name="txR" fmla="*/ 328 w 328"/>
                <a:gd name="txB" fmla="*/ 768 h 768"/>
              </a:gdLst>
              <a:ahLst/>
              <a:cxnLst>
                <a:cxn ang="0">
                  <a:pos x="1517910547" y="417040"/>
                </a:cxn>
                <a:cxn ang="0">
                  <a:pos x="689116264" y="286896"/>
                </a:cxn>
                <a:cxn ang="0">
                  <a:pos x="2147483646" y="0"/>
                </a:cxn>
              </a:cxnLst>
              <a:rect l="txL" t="txT" r="txR" b="txB"/>
              <a:pathLst>
                <a:path w="328" h="768">
                  <a:moveTo>
                    <a:pt x="88" y="768"/>
                  </a:moveTo>
                  <a:cubicBezTo>
                    <a:pt x="44" y="712"/>
                    <a:pt x="0" y="656"/>
                    <a:pt x="40" y="528"/>
                  </a:cubicBezTo>
                  <a:cubicBezTo>
                    <a:pt x="80" y="400"/>
                    <a:pt x="204" y="200"/>
                    <a:pt x="328" y="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89105" name="Line 92"/>
            <p:cNvSpPr/>
            <p:nvPr/>
          </p:nvSpPr>
          <p:spPr>
            <a:xfrm rot="1094899" flipH="1" flipV="1">
              <a:off x="745" y="1680"/>
              <a:ext cx="55" cy="50"/>
            </a:xfrm>
            <a:prstGeom prst="line">
              <a:avLst/>
            </a:prstGeom>
            <a:ln w="9525" cap="flat" cmpd="sng">
              <a:solidFill>
                <a:srgbClr val="FF0000"/>
              </a:solidFill>
              <a:prstDash val="solid"/>
              <a:headEnd type="none" w="med" len="med"/>
              <a:tailEnd type="triangle" w="sm" len="lg"/>
            </a:ln>
          </p:spPr>
        </p:sp>
        <p:sp>
          <p:nvSpPr>
            <p:cNvPr id="89106" name="Line 93"/>
            <p:cNvSpPr/>
            <p:nvPr/>
          </p:nvSpPr>
          <p:spPr>
            <a:xfrm rot="842175" flipV="1">
              <a:off x="864" y="999"/>
              <a:ext cx="56" cy="1"/>
            </a:xfrm>
            <a:prstGeom prst="line">
              <a:avLst/>
            </a:prstGeom>
            <a:ln w="19050" cap="flat" cmpd="sng">
              <a:solidFill>
                <a:srgbClr val="FF0000"/>
              </a:solidFill>
              <a:prstDash val="solid"/>
              <a:headEnd type="none" w="med" len="med"/>
              <a:tailEnd type="triangle" w="sm" len="lg"/>
            </a:ln>
          </p:spPr>
        </p:sp>
        <p:sp>
          <p:nvSpPr>
            <p:cNvPr id="89107" name="Line 94"/>
            <p:cNvSpPr/>
            <p:nvPr/>
          </p:nvSpPr>
          <p:spPr>
            <a:xfrm rot="-4424388" flipV="1">
              <a:off x="769" y="1276"/>
              <a:ext cx="1" cy="55"/>
            </a:xfrm>
            <a:prstGeom prst="line">
              <a:avLst/>
            </a:prstGeom>
            <a:ln w="22225" cap="flat" cmpd="sng">
              <a:solidFill>
                <a:srgbClr val="FF0000"/>
              </a:solidFill>
              <a:prstDash val="solid"/>
              <a:headEnd type="none" w="med" len="med"/>
              <a:tailEnd type="triangle" w="sm" len="lg"/>
            </a:ln>
          </p:spPr>
        </p:sp>
        <p:sp>
          <p:nvSpPr>
            <p:cNvPr id="89108" name="Line 95"/>
            <p:cNvSpPr/>
            <p:nvPr/>
          </p:nvSpPr>
          <p:spPr>
            <a:xfrm flipH="1">
              <a:off x="1757" y="1365"/>
              <a:ext cx="72" cy="166"/>
            </a:xfrm>
            <a:prstGeom prst="line">
              <a:avLst/>
            </a:prstGeom>
            <a:ln w="34925" cap="flat" cmpd="sng">
              <a:solidFill>
                <a:srgbClr val="FF0000"/>
              </a:solidFill>
              <a:prstDash val="solid"/>
              <a:headEnd type="none" w="med" len="med"/>
              <a:tailEnd type="stealth" w="med" len="lg"/>
            </a:ln>
          </p:spPr>
        </p:sp>
        <p:graphicFrame>
          <p:nvGraphicFramePr>
            <p:cNvPr id="89109" name="Object 20"/>
            <p:cNvGraphicFramePr>
              <a:graphicFrameLocks noChangeAspect="1"/>
            </p:cNvGraphicFramePr>
            <p:nvPr/>
          </p:nvGraphicFramePr>
          <p:xfrm>
            <a:off x="1080" y="24"/>
            <a:ext cx="372" cy="239"/>
          </p:xfrm>
          <a:graphic>
            <a:graphicData uri="http://schemas.openxmlformats.org/presentationml/2006/ole">
              <mc:AlternateContent xmlns:mc="http://schemas.openxmlformats.org/markup-compatibility/2006">
                <mc:Choice xmlns:v="urn:schemas-microsoft-com:vml" Requires="v">
                  <p:oleObj spid="_x0000_s3460" name="" r:id="rId5" imgW="215900" imgH="177800" progId="Equation.DSMT4">
                    <p:embed/>
                  </p:oleObj>
                </mc:Choice>
                <mc:Fallback>
                  <p:oleObj name="" r:id="rId5" imgW="215900" imgH="177800" progId="Equation.DSMT4">
                    <p:embed/>
                    <p:pic>
                      <p:nvPicPr>
                        <p:cNvPr id="0" name="图片 3459"/>
                        <p:cNvPicPr/>
                        <p:nvPr/>
                      </p:nvPicPr>
                      <p:blipFill>
                        <a:blip r:embed="rId6"/>
                        <a:stretch>
                          <a:fillRect/>
                        </a:stretch>
                      </p:blipFill>
                      <p:spPr>
                        <a:xfrm>
                          <a:off x="1080" y="24"/>
                          <a:ext cx="372" cy="239"/>
                        </a:xfrm>
                        <a:prstGeom prst="rect">
                          <a:avLst/>
                        </a:prstGeom>
                        <a:noFill/>
                        <a:ln w="38100">
                          <a:noFill/>
                          <a:miter/>
                        </a:ln>
                      </p:spPr>
                    </p:pic>
                  </p:oleObj>
                </mc:Fallback>
              </mc:AlternateContent>
            </a:graphicData>
          </a:graphic>
        </p:graphicFrame>
        <p:graphicFrame>
          <p:nvGraphicFramePr>
            <p:cNvPr id="89110" name="Object 21"/>
            <p:cNvGraphicFramePr>
              <a:graphicFrameLocks noChangeAspect="1"/>
            </p:cNvGraphicFramePr>
            <p:nvPr/>
          </p:nvGraphicFramePr>
          <p:xfrm>
            <a:off x="311" y="142"/>
            <a:ext cx="697" cy="290"/>
          </p:xfrm>
          <a:graphic>
            <a:graphicData uri="http://schemas.openxmlformats.org/presentationml/2006/ole">
              <mc:AlternateContent xmlns:mc="http://schemas.openxmlformats.org/markup-compatibility/2006">
                <mc:Choice xmlns:v="urn:schemas-microsoft-com:vml" Requires="v">
                  <p:oleObj spid="_x0000_s3457" name="" r:id="rId7" imgW="386080" imgH="132080" progId="Equation.3">
                    <p:embed/>
                  </p:oleObj>
                </mc:Choice>
                <mc:Fallback>
                  <p:oleObj name="" r:id="rId7" imgW="386080" imgH="132080" progId="Equation.3">
                    <p:embed/>
                    <p:pic>
                      <p:nvPicPr>
                        <p:cNvPr id="0" name="图片 3456"/>
                        <p:cNvPicPr/>
                        <p:nvPr/>
                      </p:nvPicPr>
                      <p:blipFill>
                        <a:blip r:embed="rId8"/>
                        <a:stretch>
                          <a:fillRect/>
                        </a:stretch>
                      </p:blipFill>
                      <p:spPr>
                        <a:xfrm>
                          <a:off x="311" y="142"/>
                          <a:ext cx="697" cy="290"/>
                        </a:xfrm>
                        <a:prstGeom prst="rect">
                          <a:avLst/>
                        </a:prstGeom>
                        <a:noFill/>
                        <a:ln w="38100">
                          <a:noFill/>
                          <a:miter/>
                        </a:ln>
                      </p:spPr>
                    </p:pic>
                  </p:oleObj>
                </mc:Fallback>
              </mc:AlternateContent>
            </a:graphicData>
          </a:graphic>
        </p:graphicFrame>
        <p:graphicFrame>
          <p:nvGraphicFramePr>
            <p:cNvPr id="89111" name="Object 22"/>
            <p:cNvGraphicFramePr>
              <a:graphicFrameLocks noChangeAspect="1"/>
            </p:cNvGraphicFramePr>
            <p:nvPr/>
          </p:nvGraphicFramePr>
          <p:xfrm>
            <a:off x="288" y="1872"/>
            <a:ext cx="594" cy="284"/>
          </p:xfrm>
          <a:graphic>
            <a:graphicData uri="http://schemas.openxmlformats.org/presentationml/2006/ole">
              <mc:AlternateContent xmlns:mc="http://schemas.openxmlformats.org/markup-compatibility/2006">
                <mc:Choice xmlns:v="urn:schemas-microsoft-com:vml" Requires="v">
                  <p:oleObj spid="_x0000_s3463" name="" r:id="rId9" imgW="386080" imgH="132080" progId="Equation.3">
                    <p:embed/>
                  </p:oleObj>
                </mc:Choice>
                <mc:Fallback>
                  <p:oleObj name="" r:id="rId9" imgW="386080" imgH="132080" progId="Equation.3">
                    <p:embed/>
                    <p:pic>
                      <p:nvPicPr>
                        <p:cNvPr id="0" name="图片 3462"/>
                        <p:cNvPicPr/>
                        <p:nvPr/>
                      </p:nvPicPr>
                      <p:blipFill>
                        <a:blip r:embed="rId10"/>
                        <a:stretch>
                          <a:fillRect/>
                        </a:stretch>
                      </p:blipFill>
                      <p:spPr>
                        <a:xfrm>
                          <a:off x="288" y="1872"/>
                          <a:ext cx="594" cy="284"/>
                        </a:xfrm>
                        <a:prstGeom prst="rect">
                          <a:avLst/>
                        </a:prstGeom>
                        <a:noFill/>
                        <a:ln w="38100">
                          <a:noFill/>
                          <a:miter/>
                        </a:ln>
                      </p:spPr>
                    </p:pic>
                  </p:oleObj>
                </mc:Fallback>
              </mc:AlternateContent>
            </a:graphicData>
          </a:graphic>
        </p:graphicFrame>
        <p:graphicFrame>
          <p:nvGraphicFramePr>
            <p:cNvPr id="89112" name="Object 23"/>
            <p:cNvGraphicFramePr>
              <a:graphicFrameLocks noChangeAspect="1"/>
            </p:cNvGraphicFramePr>
            <p:nvPr/>
          </p:nvGraphicFramePr>
          <p:xfrm>
            <a:off x="864" y="1104"/>
            <a:ext cx="191" cy="242"/>
          </p:xfrm>
          <a:graphic>
            <a:graphicData uri="http://schemas.openxmlformats.org/presentationml/2006/ole">
              <mc:AlternateContent xmlns:mc="http://schemas.openxmlformats.org/markup-compatibility/2006">
                <mc:Choice xmlns:v="urn:schemas-microsoft-com:vml" Requires="v">
                  <p:oleObj spid="_x0000_s3456" name="" r:id="rId11" imgW="50800" imgH="111760" progId="Equation.3">
                    <p:embed/>
                  </p:oleObj>
                </mc:Choice>
                <mc:Fallback>
                  <p:oleObj name="" r:id="rId11" imgW="50800" imgH="111760" progId="Equation.3">
                    <p:embed/>
                    <p:pic>
                      <p:nvPicPr>
                        <p:cNvPr id="0" name="图片 3455"/>
                        <p:cNvPicPr/>
                        <p:nvPr/>
                      </p:nvPicPr>
                      <p:blipFill>
                        <a:blip r:embed="rId12"/>
                        <a:stretch>
                          <a:fillRect/>
                        </a:stretch>
                      </p:blipFill>
                      <p:spPr>
                        <a:xfrm>
                          <a:off x="864" y="1104"/>
                          <a:ext cx="191" cy="242"/>
                        </a:xfrm>
                        <a:prstGeom prst="rect">
                          <a:avLst/>
                        </a:prstGeom>
                        <a:noFill/>
                        <a:ln w="38100">
                          <a:noFill/>
                          <a:miter/>
                        </a:ln>
                      </p:spPr>
                    </p:pic>
                  </p:oleObj>
                </mc:Fallback>
              </mc:AlternateContent>
            </a:graphicData>
          </a:graphic>
        </p:graphicFrame>
        <p:graphicFrame>
          <p:nvGraphicFramePr>
            <p:cNvPr id="89113" name="Object 24"/>
            <p:cNvGraphicFramePr>
              <a:graphicFrameLocks noChangeAspect="1"/>
            </p:cNvGraphicFramePr>
            <p:nvPr/>
          </p:nvGraphicFramePr>
          <p:xfrm>
            <a:off x="1200" y="912"/>
            <a:ext cx="624" cy="518"/>
          </p:xfrm>
          <a:graphic>
            <a:graphicData uri="http://schemas.openxmlformats.org/presentationml/2006/ole">
              <mc:AlternateContent xmlns:mc="http://schemas.openxmlformats.org/markup-compatibility/2006">
                <mc:Choice xmlns:v="urn:schemas-microsoft-com:vml" Requires="v">
                  <p:oleObj spid="_x0000_s3458" name="" r:id="rId13" imgW="436880" imgH="314960" progId="Equation.3">
                    <p:embed/>
                  </p:oleObj>
                </mc:Choice>
                <mc:Fallback>
                  <p:oleObj name="" r:id="rId13" imgW="436880" imgH="314960" progId="Equation.3">
                    <p:embed/>
                    <p:pic>
                      <p:nvPicPr>
                        <p:cNvPr id="0" name="图片 3457"/>
                        <p:cNvPicPr/>
                        <p:nvPr/>
                      </p:nvPicPr>
                      <p:blipFill>
                        <a:blip r:embed="rId14"/>
                        <a:stretch>
                          <a:fillRect/>
                        </a:stretch>
                      </p:blipFill>
                      <p:spPr>
                        <a:xfrm>
                          <a:off x="1200" y="912"/>
                          <a:ext cx="624" cy="518"/>
                        </a:xfrm>
                        <a:prstGeom prst="rect">
                          <a:avLst/>
                        </a:prstGeom>
                        <a:noFill/>
                        <a:ln w="38100">
                          <a:noFill/>
                          <a:miter/>
                        </a:ln>
                      </p:spPr>
                    </p:pic>
                  </p:oleObj>
                </mc:Fallback>
              </mc:AlternateContent>
            </a:graphicData>
          </a:graphic>
        </p:graphicFrame>
        <p:graphicFrame>
          <p:nvGraphicFramePr>
            <p:cNvPr id="89114" name="Object 25"/>
            <p:cNvGraphicFramePr>
              <a:graphicFrameLocks noChangeAspect="1"/>
            </p:cNvGraphicFramePr>
            <p:nvPr/>
          </p:nvGraphicFramePr>
          <p:xfrm>
            <a:off x="1040" y="499"/>
            <a:ext cx="544" cy="269"/>
          </p:xfrm>
          <a:graphic>
            <a:graphicData uri="http://schemas.openxmlformats.org/presentationml/2006/ole">
              <mc:AlternateContent xmlns:mc="http://schemas.openxmlformats.org/markup-compatibility/2006">
                <mc:Choice xmlns:v="urn:schemas-microsoft-com:vml" Requires="v">
                  <p:oleObj spid="_x0000_s3462" name="" r:id="rId15" imgW="396240" imgH="111760" progId="Equation.3">
                    <p:embed/>
                  </p:oleObj>
                </mc:Choice>
                <mc:Fallback>
                  <p:oleObj name="" r:id="rId15" imgW="396240" imgH="111760" progId="Equation.3">
                    <p:embed/>
                    <p:pic>
                      <p:nvPicPr>
                        <p:cNvPr id="0" name="图片 3461"/>
                        <p:cNvPicPr/>
                        <p:nvPr/>
                      </p:nvPicPr>
                      <p:blipFill>
                        <a:blip r:embed="rId16"/>
                        <a:stretch>
                          <a:fillRect/>
                        </a:stretch>
                      </p:blipFill>
                      <p:spPr>
                        <a:xfrm>
                          <a:off x="1040" y="499"/>
                          <a:ext cx="544" cy="269"/>
                        </a:xfrm>
                        <a:prstGeom prst="rect">
                          <a:avLst/>
                        </a:prstGeom>
                        <a:noFill/>
                        <a:ln w="38100">
                          <a:noFill/>
                          <a:miter/>
                        </a:ln>
                      </p:spPr>
                    </p:pic>
                  </p:oleObj>
                </mc:Fallback>
              </mc:AlternateContent>
            </a:graphicData>
          </a:graphic>
        </p:graphicFrame>
        <p:graphicFrame>
          <p:nvGraphicFramePr>
            <p:cNvPr id="89115" name="Object 26"/>
            <p:cNvGraphicFramePr>
              <a:graphicFrameLocks noChangeAspect="1"/>
            </p:cNvGraphicFramePr>
            <p:nvPr/>
          </p:nvGraphicFramePr>
          <p:xfrm>
            <a:off x="1824" y="912"/>
            <a:ext cx="538" cy="227"/>
          </p:xfrm>
          <a:graphic>
            <a:graphicData uri="http://schemas.openxmlformats.org/presentationml/2006/ole">
              <mc:AlternateContent xmlns:mc="http://schemas.openxmlformats.org/markup-compatibility/2006">
                <mc:Choice xmlns:v="urn:schemas-microsoft-com:vml" Requires="v">
                  <p:oleObj spid="_x0000_s3461" name="" r:id="rId17" imgW="314960" imgH="111760" progId="Equation.3">
                    <p:embed/>
                  </p:oleObj>
                </mc:Choice>
                <mc:Fallback>
                  <p:oleObj name="" r:id="rId17" imgW="314960" imgH="111760" progId="Equation.3">
                    <p:embed/>
                    <p:pic>
                      <p:nvPicPr>
                        <p:cNvPr id="0" name="图片 3460"/>
                        <p:cNvPicPr/>
                        <p:nvPr/>
                      </p:nvPicPr>
                      <p:blipFill>
                        <a:blip r:embed="rId18"/>
                        <a:stretch>
                          <a:fillRect/>
                        </a:stretch>
                      </p:blipFill>
                      <p:spPr>
                        <a:xfrm>
                          <a:off x="1824" y="912"/>
                          <a:ext cx="538" cy="227"/>
                        </a:xfrm>
                        <a:prstGeom prst="rect">
                          <a:avLst/>
                        </a:prstGeom>
                        <a:noFill/>
                        <a:ln w="38100">
                          <a:noFill/>
                          <a:miter/>
                        </a:ln>
                      </p:spPr>
                    </p:pic>
                  </p:oleObj>
                </mc:Fallback>
              </mc:AlternateContent>
            </a:graphicData>
          </a:graphic>
        </p:graphicFrame>
        <p:graphicFrame>
          <p:nvGraphicFramePr>
            <p:cNvPr id="89116" name="Object 27"/>
            <p:cNvGraphicFramePr>
              <a:graphicFrameLocks noChangeAspect="1"/>
            </p:cNvGraphicFramePr>
            <p:nvPr/>
          </p:nvGraphicFramePr>
          <p:xfrm>
            <a:off x="1434" y="987"/>
            <a:ext cx="82" cy="142"/>
          </p:xfrm>
          <a:graphic>
            <a:graphicData uri="http://schemas.openxmlformats.org/presentationml/2006/ole">
              <mc:AlternateContent xmlns:mc="http://schemas.openxmlformats.org/markup-compatibility/2006">
                <mc:Choice xmlns:v="urn:schemas-microsoft-com:vml" Requires="v">
                  <p:oleObj spid="_x0000_s3455" name="" r:id="rId19" imgW="114300" imgH="216535" progId="Equation.3">
                    <p:embed/>
                  </p:oleObj>
                </mc:Choice>
                <mc:Fallback>
                  <p:oleObj name="" r:id="rId19" imgW="114300" imgH="216535" progId="Equation.3">
                    <p:embed/>
                    <p:pic>
                      <p:nvPicPr>
                        <p:cNvPr id="0" name="图片 3454"/>
                        <p:cNvPicPr/>
                        <p:nvPr/>
                      </p:nvPicPr>
                      <p:blipFill>
                        <a:blip r:embed="rId20"/>
                        <a:stretch>
                          <a:fillRect/>
                        </a:stretch>
                      </p:blipFill>
                      <p:spPr>
                        <a:xfrm>
                          <a:off x="1434" y="987"/>
                          <a:ext cx="82" cy="142"/>
                        </a:xfrm>
                        <a:prstGeom prst="rect">
                          <a:avLst/>
                        </a:prstGeom>
                        <a:noFill/>
                        <a:ln w="38100">
                          <a:noFill/>
                          <a:miter/>
                        </a:ln>
                      </p:spPr>
                    </p:pic>
                  </p:oleObj>
                </mc:Fallback>
              </mc:AlternateContent>
            </a:graphicData>
          </a:graphic>
        </p:graphicFrame>
        <p:graphicFrame>
          <p:nvGraphicFramePr>
            <p:cNvPr id="89117" name="Object 28"/>
            <p:cNvGraphicFramePr>
              <a:graphicFrameLocks noChangeAspect="1"/>
            </p:cNvGraphicFramePr>
            <p:nvPr/>
          </p:nvGraphicFramePr>
          <p:xfrm>
            <a:off x="1576" y="1761"/>
            <a:ext cx="536" cy="272"/>
          </p:xfrm>
          <a:graphic>
            <a:graphicData uri="http://schemas.openxmlformats.org/presentationml/2006/ole">
              <mc:AlternateContent xmlns:mc="http://schemas.openxmlformats.org/markup-compatibility/2006">
                <mc:Choice xmlns:v="urn:schemas-microsoft-com:vml" Requires="v">
                  <p:oleObj spid="_x0000_s3459" name="" r:id="rId21" imgW="243840" imgH="111760" progId="Equation.3">
                    <p:embed/>
                  </p:oleObj>
                </mc:Choice>
                <mc:Fallback>
                  <p:oleObj name="" r:id="rId21" imgW="243840" imgH="111760" progId="Equation.3">
                    <p:embed/>
                    <p:pic>
                      <p:nvPicPr>
                        <p:cNvPr id="0" name="图片 3458"/>
                        <p:cNvPicPr/>
                        <p:nvPr/>
                      </p:nvPicPr>
                      <p:blipFill>
                        <a:blip r:embed="rId22"/>
                        <a:stretch>
                          <a:fillRect/>
                        </a:stretch>
                      </p:blipFill>
                      <p:spPr>
                        <a:xfrm>
                          <a:off x="1576" y="1761"/>
                          <a:ext cx="536" cy="272"/>
                        </a:xfrm>
                        <a:prstGeom prst="rect">
                          <a:avLst/>
                        </a:prstGeom>
                        <a:noFill/>
                        <a:ln w="38100">
                          <a:noFill/>
                          <a:miter/>
                        </a:ln>
                      </p:spPr>
                    </p:pic>
                  </p:oleObj>
                </mc:Fallback>
              </mc:AlternateContent>
            </a:graphicData>
          </a:graphic>
        </p:graphicFrame>
        <p:graphicFrame>
          <p:nvGraphicFramePr>
            <p:cNvPr id="89118" name="Object 29"/>
            <p:cNvGraphicFramePr>
              <a:graphicFrameLocks noChangeAspect="1"/>
            </p:cNvGraphicFramePr>
            <p:nvPr/>
          </p:nvGraphicFramePr>
          <p:xfrm>
            <a:off x="2087" y="1157"/>
            <a:ext cx="275" cy="233"/>
          </p:xfrm>
          <a:graphic>
            <a:graphicData uri="http://schemas.openxmlformats.org/presentationml/2006/ole">
              <mc:AlternateContent xmlns:mc="http://schemas.openxmlformats.org/markup-compatibility/2006">
                <mc:Choice xmlns:v="urn:schemas-microsoft-com:vml" Requires="v">
                  <p:oleObj spid="_x0000_s3327" name="" r:id="rId23" imgW="215900" imgH="177800" progId="Equation.DSMT4">
                    <p:embed/>
                  </p:oleObj>
                </mc:Choice>
                <mc:Fallback>
                  <p:oleObj name="" r:id="rId23" imgW="215900" imgH="177800" progId="Equation.DSMT4">
                    <p:embed/>
                    <p:pic>
                      <p:nvPicPr>
                        <p:cNvPr id="0" name="图片 3326"/>
                        <p:cNvPicPr/>
                        <p:nvPr/>
                      </p:nvPicPr>
                      <p:blipFill>
                        <a:blip r:embed="rId24"/>
                        <a:stretch>
                          <a:fillRect/>
                        </a:stretch>
                      </p:blipFill>
                      <p:spPr>
                        <a:xfrm>
                          <a:off x="2087" y="1157"/>
                          <a:ext cx="275" cy="233"/>
                        </a:xfrm>
                        <a:prstGeom prst="rect">
                          <a:avLst/>
                        </a:prstGeom>
                        <a:noFill/>
                        <a:ln w="38100">
                          <a:noFill/>
                          <a:miter/>
                        </a:ln>
                      </p:spPr>
                    </p:pic>
                  </p:oleObj>
                </mc:Fallback>
              </mc:AlternateContent>
            </a:graphicData>
          </a:graphic>
        </p:graphicFrame>
        <p:graphicFrame>
          <p:nvGraphicFramePr>
            <p:cNvPr id="89119" name="Object 30"/>
            <p:cNvGraphicFramePr>
              <a:graphicFrameLocks noChangeAspect="1"/>
            </p:cNvGraphicFramePr>
            <p:nvPr/>
          </p:nvGraphicFramePr>
          <p:xfrm>
            <a:off x="1088" y="2016"/>
            <a:ext cx="352" cy="285"/>
          </p:xfrm>
          <a:graphic>
            <a:graphicData uri="http://schemas.openxmlformats.org/presentationml/2006/ole">
              <mc:AlternateContent xmlns:mc="http://schemas.openxmlformats.org/markup-compatibility/2006">
                <mc:Choice xmlns:v="urn:schemas-microsoft-com:vml" Requires="v">
                  <p:oleObj spid="_x0000_s3320" name="" r:id="rId25" imgW="162560" imgH="132080" progId="Equation.3">
                    <p:embed/>
                  </p:oleObj>
                </mc:Choice>
                <mc:Fallback>
                  <p:oleObj name="" r:id="rId25" imgW="162560" imgH="132080" progId="Equation.3">
                    <p:embed/>
                    <p:pic>
                      <p:nvPicPr>
                        <p:cNvPr id="0" name="图片 3319"/>
                        <p:cNvPicPr/>
                        <p:nvPr/>
                      </p:nvPicPr>
                      <p:blipFill>
                        <a:blip r:embed="rId26"/>
                        <a:stretch>
                          <a:fillRect/>
                        </a:stretch>
                      </p:blipFill>
                      <p:spPr>
                        <a:xfrm>
                          <a:off x="1088" y="2016"/>
                          <a:ext cx="352" cy="285"/>
                        </a:xfrm>
                        <a:prstGeom prst="rect">
                          <a:avLst/>
                        </a:prstGeom>
                        <a:noFill/>
                        <a:ln w="38100">
                          <a:noFill/>
                          <a:miter/>
                        </a:ln>
                      </p:spPr>
                    </p:pic>
                  </p:oleObj>
                </mc:Fallback>
              </mc:AlternateContent>
            </a:graphicData>
          </a:graphic>
        </p:graphicFrame>
        <p:sp>
          <p:nvSpPr>
            <p:cNvPr id="89120" name="Arc 108"/>
            <p:cNvSpPr/>
            <p:nvPr/>
          </p:nvSpPr>
          <p:spPr>
            <a:xfrm rot="5400000" flipH="1">
              <a:off x="3084" y="-33"/>
              <a:ext cx="800" cy="1571"/>
            </a:xfrm>
            <a:custGeom>
              <a:avLst/>
              <a:gdLst>
                <a:gd name="txL" fmla="*/ 0 w 21600"/>
                <a:gd name="txT" fmla="*/ 0 h 42696"/>
                <a:gd name="txR" fmla="*/ 21600 w 21600"/>
                <a:gd name="txB" fmla="*/ 42696 h 42696"/>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2696" fill="none">
                  <a:moveTo>
                    <a:pt x="-1" y="0"/>
                  </a:moveTo>
                  <a:cubicBezTo>
                    <a:pt x="11929" y="0"/>
                    <a:pt x="21600" y="9670"/>
                    <a:pt x="21600" y="21600"/>
                  </a:cubicBezTo>
                  <a:cubicBezTo>
                    <a:pt x="21600" y="31741"/>
                    <a:pt x="14545" y="40516"/>
                    <a:pt x="4640" y="42695"/>
                  </a:cubicBezTo>
                </a:path>
                <a:path w="21600" h="42696" stroke="0">
                  <a:moveTo>
                    <a:pt x="-1" y="0"/>
                  </a:moveTo>
                  <a:cubicBezTo>
                    <a:pt x="11929" y="0"/>
                    <a:pt x="21600" y="9670"/>
                    <a:pt x="21600" y="21600"/>
                  </a:cubicBezTo>
                  <a:cubicBezTo>
                    <a:pt x="21600" y="31741"/>
                    <a:pt x="14545" y="40516"/>
                    <a:pt x="4640" y="42695"/>
                  </a:cubicBezTo>
                  <a:lnTo>
                    <a:pt x="0" y="21600"/>
                  </a:lnTo>
                  <a:lnTo>
                    <a:pt x="-1" y="0"/>
                  </a:lnTo>
                  <a:close/>
                </a:path>
              </a:pathLst>
            </a:custGeom>
            <a:noFill/>
            <a:ln w="28575" cap="flat" cmpd="sng">
              <a:solidFill>
                <a:srgbClr val="FF0000">
                  <a:alpha val="100000"/>
                </a:srgbClr>
              </a:solidFill>
              <a:prstDash val="lgDash"/>
              <a:round/>
              <a:headEnd type="none" w="med" len="med"/>
              <a:tailEnd type="none" w="med" len="med"/>
            </a:ln>
          </p:spPr>
          <p:txBody>
            <a:bodyPr/>
            <a:p>
              <a:endParaRPr lang="zh-CN" altLang="en-US"/>
            </a:p>
          </p:txBody>
        </p:sp>
        <p:sp>
          <p:nvSpPr>
            <p:cNvPr id="89121" name="Arc 109"/>
            <p:cNvSpPr/>
            <p:nvPr/>
          </p:nvSpPr>
          <p:spPr>
            <a:xfrm rot="-5400000" flipH="1" flipV="1">
              <a:off x="3071" y="780"/>
              <a:ext cx="800" cy="1571"/>
            </a:xfrm>
            <a:custGeom>
              <a:avLst/>
              <a:gdLst>
                <a:gd name="txL" fmla="*/ 0 w 21600"/>
                <a:gd name="txT" fmla="*/ 0 h 42696"/>
                <a:gd name="txR" fmla="*/ 21600 w 21600"/>
                <a:gd name="txB" fmla="*/ 42696 h 42696"/>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2696" fill="none">
                  <a:moveTo>
                    <a:pt x="-1" y="0"/>
                  </a:moveTo>
                  <a:cubicBezTo>
                    <a:pt x="11929" y="0"/>
                    <a:pt x="21600" y="9670"/>
                    <a:pt x="21600" y="21600"/>
                  </a:cubicBezTo>
                  <a:cubicBezTo>
                    <a:pt x="21600" y="31741"/>
                    <a:pt x="14545" y="40516"/>
                    <a:pt x="4640" y="42695"/>
                  </a:cubicBezTo>
                </a:path>
                <a:path w="21600" h="42696" stroke="0">
                  <a:moveTo>
                    <a:pt x="-1" y="0"/>
                  </a:moveTo>
                  <a:cubicBezTo>
                    <a:pt x="11929" y="0"/>
                    <a:pt x="21600" y="9670"/>
                    <a:pt x="21600" y="21600"/>
                  </a:cubicBezTo>
                  <a:cubicBezTo>
                    <a:pt x="21600" y="31741"/>
                    <a:pt x="14545" y="40516"/>
                    <a:pt x="4640" y="42695"/>
                  </a:cubicBezTo>
                  <a:lnTo>
                    <a:pt x="0" y="21600"/>
                  </a:lnTo>
                  <a:lnTo>
                    <a:pt x="-1" y="0"/>
                  </a:lnTo>
                  <a:close/>
                </a:path>
              </a:pathLst>
            </a:custGeom>
            <a:noFill/>
            <a:ln w="28575" cap="flat" cmpd="sng">
              <a:solidFill>
                <a:srgbClr val="FF0000">
                  <a:alpha val="100000"/>
                </a:srgbClr>
              </a:solidFill>
              <a:prstDash val="lgDash"/>
              <a:round/>
              <a:headEnd type="none" w="med" len="med"/>
              <a:tailEnd type="none" w="med" len="med"/>
            </a:ln>
          </p:spPr>
          <p:txBody>
            <a:bodyPr/>
            <a:p>
              <a:endParaRPr lang="zh-CN" altLang="en-US"/>
            </a:p>
          </p:txBody>
        </p:sp>
        <p:sp>
          <p:nvSpPr>
            <p:cNvPr id="89122" name="Line 110"/>
            <p:cNvSpPr/>
            <p:nvPr/>
          </p:nvSpPr>
          <p:spPr>
            <a:xfrm>
              <a:off x="2496" y="1152"/>
              <a:ext cx="2016" cy="0"/>
            </a:xfrm>
            <a:prstGeom prst="line">
              <a:avLst/>
            </a:prstGeom>
            <a:ln w="9525" cap="flat" cmpd="sng">
              <a:solidFill>
                <a:schemeClr val="tx1"/>
              </a:solidFill>
              <a:prstDash val="solid"/>
              <a:headEnd type="none" w="med" len="med"/>
              <a:tailEnd type="triangle" w="sm" len="lg"/>
            </a:ln>
          </p:spPr>
        </p:sp>
        <p:sp>
          <p:nvSpPr>
            <p:cNvPr id="89123" name="Line 111"/>
            <p:cNvSpPr/>
            <p:nvPr/>
          </p:nvSpPr>
          <p:spPr>
            <a:xfrm flipV="1">
              <a:off x="3408" y="144"/>
              <a:ext cx="0" cy="1920"/>
            </a:xfrm>
            <a:prstGeom prst="line">
              <a:avLst/>
            </a:prstGeom>
            <a:ln w="9525" cap="flat" cmpd="sng">
              <a:solidFill>
                <a:schemeClr val="tx1"/>
              </a:solidFill>
              <a:prstDash val="solid"/>
              <a:headEnd type="none" w="med" len="med"/>
              <a:tailEnd type="triangle" w="sm" len="lg"/>
            </a:ln>
          </p:spPr>
        </p:sp>
        <p:sp>
          <p:nvSpPr>
            <p:cNvPr id="89124" name="Freeform 112"/>
            <p:cNvSpPr/>
            <p:nvPr/>
          </p:nvSpPr>
          <p:spPr>
            <a:xfrm>
              <a:off x="2688" y="960"/>
              <a:ext cx="720" cy="208"/>
            </a:xfrm>
            <a:custGeom>
              <a:avLst/>
              <a:gdLst>
                <a:gd name="txL" fmla="*/ 0 w 720"/>
                <a:gd name="txT" fmla="*/ 0 h 208"/>
                <a:gd name="txR" fmla="*/ 720 w 720"/>
                <a:gd name="txB" fmla="*/ 208 h 208"/>
              </a:gdLst>
              <a:ahLst/>
              <a:cxnLst>
                <a:cxn ang="0">
                  <a:pos x="0" y="16"/>
                </a:cxn>
                <a:cxn ang="0">
                  <a:pos x="192" y="112"/>
                </a:cxn>
                <a:cxn ang="0">
                  <a:pos x="480" y="16"/>
                </a:cxn>
                <a:cxn ang="0">
                  <a:pos x="720" y="208"/>
                </a:cxn>
              </a:cxnLst>
              <a:rect l="txL" t="txT" r="txR" b="txB"/>
              <a:pathLst>
                <a:path w="720" h="208">
                  <a:moveTo>
                    <a:pt x="0" y="16"/>
                  </a:moveTo>
                  <a:cubicBezTo>
                    <a:pt x="56" y="64"/>
                    <a:pt x="112" y="112"/>
                    <a:pt x="192" y="112"/>
                  </a:cubicBezTo>
                  <a:cubicBezTo>
                    <a:pt x="272" y="112"/>
                    <a:pt x="392" y="0"/>
                    <a:pt x="480" y="16"/>
                  </a:cubicBezTo>
                  <a:cubicBezTo>
                    <a:pt x="568" y="32"/>
                    <a:pt x="644" y="120"/>
                    <a:pt x="720" y="208"/>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89125" name="Freeform 113"/>
            <p:cNvSpPr/>
            <p:nvPr/>
          </p:nvSpPr>
          <p:spPr>
            <a:xfrm flipV="1">
              <a:off x="2688" y="1136"/>
              <a:ext cx="720" cy="208"/>
            </a:xfrm>
            <a:custGeom>
              <a:avLst/>
              <a:gdLst>
                <a:gd name="txL" fmla="*/ 0 w 720"/>
                <a:gd name="txT" fmla="*/ 0 h 208"/>
                <a:gd name="txR" fmla="*/ 720 w 720"/>
                <a:gd name="txB" fmla="*/ 208 h 208"/>
              </a:gdLst>
              <a:ahLst/>
              <a:cxnLst>
                <a:cxn ang="0">
                  <a:pos x="0" y="16"/>
                </a:cxn>
                <a:cxn ang="0">
                  <a:pos x="192" y="112"/>
                </a:cxn>
                <a:cxn ang="0">
                  <a:pos x="480" y="16"/>
                </a:cxn>
                <a:cxn ang="0">
                  <a:pos x="720" y="208"/>
                </a:cxn>
              </a:cxnLst>
              <a:rect l="txL" t="txT" r="txR" b="txB"/>
              <a:pathLst>
                <a:path w="720" h="208">
                  <a:moveTo>
                    <a:pt x="0" y="16"/>
                  </a:moveTo>
                  <a:cubicBezTo>
                    <a:pt x="56" y="64"/>
                    <a:pt x="112" y="112"/>
                    <a:pt x="192" y="112"/>
                  </a:cubicBezTo>
                  <a:cubicBezTo>
                    <a:pt x="272" y="112"/>
                    <a:pt x="392" y="0"/>
                    <a:pt x="480" y="16"/>
                  </a:cubicBezTo>
                  <a:cubicBezTo>
                    <a:pt x="568" y="32"/>
                    <a:pt x="644" y="120"/>
                    <a:pt x="720" y="208"/>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89126" name="Line 114"/>
            <p:cNvSpPr/>
            <p:nvPr/>
          </p:nvSpPr>
          <p:spPr>
            <a:xfrm rot="3159628" flipV="1">
              <a:off x="2928" y="1248"/>
              <a:ext cx="96" cy="48"/>
            </a:xfrm>
            <a:prstGeom prst="line">
              <a:avLst/>
            </a:prstGeom>
            <a:ln w="31750" cap="flat" cmpd="sng">
              <a:solidFill>
                <a:srgbClr val="FF0000"/>
              </a:solidFill>
              <a:prstDash val="solid"/>
              <a:headEnd type="none" w="med" len="med"/>
              <a:tailEnd type="triangle" w="sm" len="lg"/>
            </a:ln>
          </p:spPr>
        </p:sp>
        <p:sp>
          <p:nvSpPr>
            <p:cNvPr id="89127" name="Line 115"/>
            <p:cNvSpPr/>
            <p:nvPr/>
          </p:nvSpPr>
          <p:spPr>
            <a:xfrm flipH="1">
              <a:off x="2928" y="1016"/>
              <a:ext cx="96" cy="48"/>
            </a:xfrm>
            <a:prstGeom prst="line">
              <a:avLst/>
            </a:prstGeom>
            <a:ln w="31750" cap="flat" cmpd="sng">
              <a:solidFill>
                <a:srgbClr val="FF0000"/>
              </a:solidFill>
              <a:prstDash val="solid"/>
              <a:headEnd type="none" w="med" len="med"/>
              <a:tailEnd type="triangle" w="sm" len="lg"/>
            </a:ln>
          </p:spPr>
        </p:sp>
        <p:sp>
          <p:nvSpPr>
            <p:cNvPr id="89128" name="Line 116"/>
            <p:cNvSpPr/>
            <p:nvPr/>
          </p:nvSpPr>
          <p:spPr>
            <a:xfrm flipV="1">
              <a:off x="3408" y="576"/>
              <a:ext cx="576" cy="576"/>
            </a:xfrm>
            <a:prstGeom prst="line">
              <a:avLst/>
            </a:prstGeom>
            <a:ln w="9525" cap="flat" cmpd="sng">
              <a:solidFill>
                <a:schemeClr val="tx1"/>
              </a:solidFill>
              <a:prstDash val="solid"/>
              <a:headEnd type="none" w="med" len="med"/>
              <a:tailEnd type="triangle" w="sm" len="lg"/>
            </a:ln>
          </p:spPr>
        </p:sp>
        <p:graphicFrame>
          <p:nvGraphicFramePr>
            <p:cNvPr id="89129" name="Object 40"/>
            <p:cNvGraphicFramePr>
              <a:graphicFrameLocks noChangeAspect="1"/>
            </p:cNvGraphicFramePr>
            <p:nvPr/>
          </p:nvGraphicFramePr>
          <p:xfrm>
            <a:off x="2712" y="711"/>
            <a:ext cx="648" cy="297"/>
          </p:xfrm>
          <a:graphic>
            <a:graphicData uri="http://schemas.openxmlformats.org/presentationml/2006/ole">
              <mc:AlternateContent xmlns:mc="http://schemas.openxmlformats.org/markup-compatibility/2006">
                <mc:Choice xmlns:v="urn:schemas-microsoft-com:vml" Requires="v">
                  <p:oleObj spid="_x0000_s3318" name="" r:id="rId27" imgW="386080" imgH="132080" progId="Equation.3">
                    <p:embed/>
                  </p:oleObj>
                </mc:Choice>
                <mc:Fallback>
                  <p:oleObj name="" r:id="rId27" imgW="386080" imgH="132080" progId="Equation.3">
                    <p:embed/>
                    <p:pic>
                      <p:nvPicPr>
                        <p:cNvPr id="0" name="图片 3317"/>
                        <p:cNvPicPr/>
                        <p:nvPr/>
                      </p:nvPicPr>
                      <p:blipFill>
                        <a:blip r:embed="rId28"/>
                        <a:stretch>
                          <a:fillRect/>
                        </a:stretch>
                      </p:blipFill>
                      <p:spPr>
                        <a:xfrm>
                          <a:off x="2712" y="711"/>
                          <a:ext cx="648" cy="297"/>
                        </a:xfrm>
                        <a:prstGeom prst="rect">
                          <a:avLst/>
                        </a:prstGeom>
                        <a:noFill/>
                        <a:ln w="38100">
                          <a:noFill/>
                          <a:miter/>
                        </a:ln>
                      </p:spPr>
                    </p:pic>
                  </p:oleObj>
                </mc:Fallback>
              </mc:AlternateContent>
            </a:graphicData>
          </a:graphic>
        </p:graphicFrame>
        <p:graphicFrame>
          <p:nvGraphicFramePr>
            <p:cNvPr id="89130" name="Object 41"/>
            <p:cNvGraphicFramePr>
              <a:graphicFrameLocks noChangeAspect="1"/>
            </p:cNvGraphicFramePr>
            <p:nvPr/>
          </p:nvGraphicFramePr>
          <p:xfrm>
            <a:off x="2720" y="1280"/>
            <a:ext cx="688" cy="315"/>
          </p:xfrm>
          <a:graphic>
            <a:graphicData uri="http://schemas.openxmlformats.org/presentationml/2006/ole">
              <mc:AlternateContent xmlns:mc="http://schemas.openxmlformats.org/markup-compatibility/2006">
                <mc:Choice xmlns:v="urn:schemas-microsoft-com:vml" Requires="v">
                  <p:oleObj spid="_x0000_s3317" name="" r:id="rId29" imgW="386080" imgH="132080" progId="Equation.3">
                    <p:embed/>
                  </p:oleObj>
                </mc:Choice>
                <mc:Fallback>
                  <p:oleObj name="" r:id="rId29" imgW="386080" imgH="132080" progId="Equation.3">
                    <p:embed/>
                    <p:pic>
                      <p:nvPicPr>
                        <p:cNvPr id="0" name="图片 3316"/>
                        <p:cNvPicPr/>
                        <p:nvPr/>
                      </p:nvPicPr>
                      <p:blipFill>
                        <a:blip r:embed="rId30"/>
                        <a:stretch>
                          <a:fillRect/>
                        </a:stretch>
                      </p:blipFill>
                      <p:spPr>
                        <a:xfrm>
                          <a:off x="2720" y="1280"/>
                          <a:ext cx="688" cy="315"/>
                        </a:xfrm>
                        <a:prstGeom prst="rect">
                          <a:avLst/>
                        </a:prstGeom>
                        <a:noFill/>
                        <a:ln w="38100">
                          <a:noFill/>
                          <a:miter/>
                        </a:ln>
                      </p:spPr>
                    </p:pic>
                  </p:oleObj>
                </mc:Fallback>
              </mc:AlternateContent>
            </a:graphicData>
          </a:graphic>
        </p:graphicFrame>
        <p:graphicFrame>
          <p:nvGraphicFramePr>
            <p:cNvPr id="89131" name="Object 42"/>
            <p:cNvGraphicFramePr>
              <a:graphicFrameLocks noChangeAspect="1"/>
            </p:cNvGraphicFramePr>
            <p:nvPr/>
          </p:nvGraphicFramePr>
          <p:xfrm>
            <a:off x="3072" y="1140"/>
            <a:ext cx="192" cy="156"/>
          </p:xfrm>
          <a:graphic>
            <a:graphicData uri="http://schemas.openxmlformats.org/presentationml/2006/ole">
              <mc:AlternateContent xmlns:mc="http://schemas.openxmlformats.org/markup-compatibility/2006">
                <mc:Choice xmlns:v="urn:schemas-microsoft-com:vml" Requires="v">
                  <p:oleObj spid="_x0000_s3319" name="" r:id="rId31" imgW="132080" imgH="91440" progId="Equation.3">
                    <p:embed/>
                  </p:oleObj>
                </mc:Choice>
                <mc:Fallback>
                  <p:oleObj name="" r:id="rId31" imgW="132080" imgH="91440" progId="Equation.3">
                    <p:embed/>
                    <p:pic>
                      <p:nvPicPr>
                        <p:cNvPr id="0" name="图片 3318"/>
                        <p:cNvPicPr/>
                        <p:nvPr/>
                      </p:nvPicPr>
                      <p:blipFill>
                        <a:blip r:embed="rId32"/>
                        <a:stretch>
                          <a:fillRect/>
                        </a:stretch>
                      </p:blipFill>
                      <p:spPr>
                        <a:xfrm>
                          <a:off x="3072" y="1140"/>
                          <a:ext cx="192" cy="156"/>
                        </a:xfrm>
                        <a:prstGeom prst="rect">
                          <a:avLst/>
                        </a:prstGeom>
                        <a:noFill/>
                        <a:ln w="38100">
                          <a:noFill/>
                          <a:miter/>
                        </a:ln>
                      </p:spPr>
                    </p:pic>
                  </p:oleObj>
                </mc:Fallback>
              </mc:AlternateContent>
            </a:graphicData>
          </a:graphic>
        </p:graphicFrame>
        <p:graphicFrame>
          <p:nvGraphicFramePr>
            <p:cNvPr id="89132" name="Object 43"/>
            <p:cNvGraphicFramePr>
              <a:graphicFrameLocks noChangeAspect="1"/>
            </p:cNvGraphicFramePr>
            <p:nvPr/>
          </p:nvGraphicFramePr>
          <p:xfrm>
            <a:off x="3328" y="1200"/>
            <a:ext cx="103" cy="144"/>
          </p:xfrm>
          <a:graphic>
            <a:graphicData uri="http://schemas.openxmlformats.org/presentationml/2006/ole">
              <mc:AlternateContent xmlns:mc="http://schemas.openxmlformats.org/markup-compatibility/2006">
                <mc:Choice xmlns:v="urn:schemas-microsoft-com:vml" Requires="v">
                  <p:oleObj spid="_x0000_s3321" name="" r:id="rId33" imgW="50800" imgH="111760" progId="Equation.3">
                    <p:embed/>
                  </p:oleObj>
                </mc:Choice>
                <mc:Fallback>
                  <p:oleObj name="" r:id="rId33" imgW="50800" imgH="111760" progId="Equation.3">
                    <p:embed/>
                    <p:pic>
                      <p:nvPicPr>
                        <p:cNvPr id="0" name="图片 3320"/>
                        <p:cNvPicPr/>
                        <p:nvPr/>
                      </p:nvPicPr>
                      <p:blipFill>
                        <a:blip r:embed="rId34"/>
                        <a:stretch>
                          <a:fillRect/>
                        </a:stretch>
                      </p:blipFill>
                      <p:spPr>
                        <a:xfrm>
                          <a:off x="3328" y="1200"/>
                          <a:ext cx="103" cy="144"/>
                        </a:xfrm>
                        <a:prstGeom prst="rect">
                          <a:avLst/>
                        </a:prstGeom>
                        <a:noFill/>
                        <a:ln w="38100">
                          <a:noFill/>
                          <a:miter/>
                        </a:ln>
                      </p:spPr>
                    </p:pic>
                  </p:oleObj>
                </mc:Fallback>
              </mc:AlternateContent>
            </a:graphicData>
          </a:graphic>
        </p:graphicFrame>
        <p:graphicFrame>
          <p:nvGraphicFramePr>
            <p:cNvPr id="89133" name="Object 44"/>
            <p:cNvGraphicFramePr>
              <a:graphicFrameLocks noChangeAspect="1"/>
            </p:cNvGraphicFramePr>
            <p:nvPr/>
          </p:nvGraphicFramePr>
          <p:xfrm>
            <a:off x="3408" y="480"/>
            <a:ext cx="528" cy="199"/>
          </p:xfrm>
          <a:graphic>
            <a:graphicData uri="http://schemas.openxmlformats.org/presentationml/2006/ole">
              <mc:AlternateContent xmlns:mc="http://schemas.openxmlformats.org/markup-compatibility/2006">
                <mc:Choice xmlns:v="urn:schemas-microsoft-com:vml" Requires="v">
                  <p:oleObj spid="_x0000_s3322" name="" r:id="rId35" imgW="396240" imgH="111760" progId="Equation.3">
                    <p:embed/>
                  </p:oleObj>
                </mc:Choice>
                <mc:Fallback>
                  <p:oleObj name="" r:id="rId35" imgW="396240" imgH="111760" progId="Equation.3">
                    <p:embed/>
                    <p:pic>
                      <p:nvPicPr>
                        <p:cNvPr id="0" name="图片 3321"/>
                        <p:cNvPicPr/>
                        <p:nvPr/>
                      </p:nvPicPr>
                      <p:blipFill>
                        <a:blip r:embed="rId36"/>
                        <a:stretch>
                          <a:fillRect/>
                        </a:stretch>
                      </p:blipFill>
                      <p:spPr>
                        <a:xfrm>
                          <a:off x="3408" y="480"/>
                          <a:ext cx="528" cy="199"/>
                        </a:xfrm>
                        <a:prstGeom prst="rect">
                          <a:avLst/>
                        </a:prstGeom>
                        <a:noFill/>
                        <a:ln w="38100">
                          <a:noFill/>
                          <a:miter/>
                        </a:ln>
                      </p:spPr>
                    </p:pic>
                  </p:oleObj>
                </mc:Fallback>
              </mc:AlternateContent>
            </a:graphicData>
          </a:graphic>
        </p:graphicFrame>
        <p:graphicFrame>
          <p:nvGraphicFramePr>
            <p:cNvPr id="89134" name="Object 45"/>
            <p:cNvGraphicFramePr>
              <a:graphicFrameLocks noChangeAspect="1"/>
            </p:cNvGraphicFramePr>
            <p:nvPr/>
          </p:nvGraphicFramePr>
          <p:xfrm>
            <a:off x="3456" y="912"/>
            <a:ext cx="576" cy="470"/>
          </p:xfrm>
          <a:graphic>
            <a:graphicData uri="http://schemas.openxmlformats.org/presentationml/2006/ole">
              <mc:AlternateContent xmlns:mc="http://schemas.openxmlformats.org/markup-compatibility/2006">
                <mc:Choice xmlns:v="urn:schemas-microsoft-com:vml" Requires="v">
                  <p:oleObj spid="_x0000_s3315" name="" r:id="rId37" imgW="436880" imgH="284480" progId="Equation.3">
                    <p:embed/>
                  </p:oleObj>
                </mc:Choice>
                <mc:Fallback>
                  <p:oleObj name="" r:id="rId37" imgW="436880" imgH="284480" progId="Equation.3">
                    <p:embed/>
                    <p:pic>
                      <p:nvPicPr>
                        <p:cNvPr id="0" name="图片 3314"/>
                        <p:cNvPicPr/>
                        <p:nvPr/>
                      </p:nvPicPr>
                      <p:blipFill>
                        <a:blip r:embed="rId38"/>
                        <a:stretch>
                          <a:fillRect/>
                        </a:stretch>
                      </p:blipFill>
                      <p:spPr>
                        <a:xfrm>
                          <a:off x="3456" y="912"/>
                          <a:ext cx="576" cy="470"/>
                        </a:xfrm>
                        <a:prstGeom prst="rect">
                          <a:avLst/>
                        </a:prstGeom>
                        <a:noFill/>
                        <a:ln w="38100">
                          <a:noFill/>
                          <a:miter/>
                        </a:ln>
                      </p:spPr>
                    </p:pic>
                  </p:oleObj>
                </mc:Fallback>
              </mc:AlternateContent>
            </a:graphicData>
          </a:graphic>
        </p:graphicFrame>
        <p:graphicFrame>
          <p:nvGraphicFramePr>
            <p:cNvPr id="89135" name="Object 46"/>
            <p:cNvGraphicFramePr>
              <a:graphicFrameLocks noChangeAspect="1"/>
            </p:cNvGraphicFramePr>
            <p:nvPr/>
          </p:nvGraphicFramePr>
          <p:xfrm>
            <a:off x="4320" y="912"/>
            <a:ext cx="480" cy="224"/>
          </p:xfrm>
          <a:graphic>
            <a:graphicData uri="http://schemas.openxmlformats.org/presentationml/2006/ole">
              <mc:AlternateContent xmlns:mc="http://schemas.openxmlformats.org/markup-compatibility/2006">
                <mc:Choice xmlns:v="urn:schemas-microsoft-com:vml" Requires="v">
                  <p:oleObj spid="_x0000_s3323" name="" r:id="rId39" imgW="314960" imgH="111760" progId="Equation.3">
                    <p:embed/>
                  </p:oleObj>
                </mc:Choice>
                <mc:Fallback>
                  <p:oleObj name="" r:id="rId39" imgW="314960" imgH="111760" progId="Equation.3">
                    <p:embed/>
                    <p:pic>
                      <p:nvPicPr>
                        <p:cNvPr id="0" name="图片 3322"/>
                        <p:cNvPicPr/>
                        <p:nvPr/>
                      </p:nvPicPr>
                      <p:blipFill>
                        <a:blip r:embed="rId40"/>
                        <a:stretch>
                          <a:fillRect/>
                        </a:stretch>
                      </p:blipFill>
                      <p:spPr>
                        <a:xfrm>
                          <a:off x="4320" y="912"/>
                          <a:ext cx="480" cy="224"/>
                        </a:xfrm>
                        <a:prstGeom prst="rect">
                          <a:avLst/>
                        </a:prstGeom>
                        <a:noFill/>
                        <a:ln w="38100">
                          <a:noFill/>
                          <a:miter/>
                        </a:ln>
                      </p:spPr>
                    </p:pic>
                  </p:oleObj>
                </mc:Fallback>
              </mc:AlternateContent>
            </a:graphicData>
          </a:graphic>
        </p:graphicFrame>
        <p:sp>
          <p:nvSpPr>
            <p:cNvPr id="89136" name="Arc 125"/>
            <p:cNvSpPr/>
            <p:nvPr/>
          </p:nvSpPr>
          <p:spPr>
            <a:xfrm rot="2521803">
              <a:off x="4008" y="1439"/>
              <a:ext cx="154" cy="205"/>
            </a:xfrm>
            <a:custGeom>
              <a:avLst/>
              <a:gdLst>
                <a:gd name="txL" fmla="*/ 0 w 21600"/>
                <a:gd name="txT" fmla="*/ 0 h 18472"/>
                <a:gd name="txR" fmla="*/ 21600 w 21600"/>
                <a:gd name="txB" fmla="*/ 18472 h 18472"/>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18472" fill="none">
                  <a:moveTo>
                    <a:pt x="17065" y="0"/>
                  </a:moveTo>
                  <a:cubicBezTo>
                    <a:pt x="20004" y="3788"/>
                    <a:pt x="21600" y="8446"/>
                    <a:pt x="21600" y="13241"/>
                  </a:cubicBezTo>
                  <a:cubicBezTo>
                    <a:pt x="21600" y="15004"/>
                    <a:pt x="21384" y="16761"/>
                    <a:pt x="20957" y="18472"/>
                  </a:cubicBezTo>
                </a:path>
                <a:path w="21600" h="18472" stroke="0">
                  <a:moveTo>
                    <a:pt x="17065" y="0"/>
                  </a:moveTo>
                  <a:cubicBezTo>
                    <a:pt x="20004" y="3788"/>
                    <a:pt x="21600" y="8446"/>
                    <a:pt x="21600" y="13241"/>
                  </a:cubicBezTo>
                  <a:cubicBezTo>
                    <a:pt x="21600" y="15004"/>
                    <a:pt x="21384" y="16761"/>
                    <a:pt x="20957" y="18472"/>
                  </a:cubicBezTo>
                  <a:lnTo>
                    <a:pt x="0" y="13241"/>
                  </a:lnTo>
                  <a:lnTo>
                    <a:pt x="17065" y="0"/>
                  </a:lnTo>
                  <a:close/>
                </a:path>
              </a:pathLst>
            </a:custGeom>
            <a:noFill/>
            <a:ln w="38100" cap="flat" cmpd="sng">
              <a:solidFill>
                <a:srgbClr val="FF0000">
                  <a:alpha val="100000"/>
                </a:srgbClr>
              </a:solidFill>
              <a:prstDash val="solid"/>
              <a:round/>
              <a:headEnd type="none" w="med" len="med"/>
              <a:tailEnd type="stealth" w="med" len="lg"/>
            </a:ln>
          </p:spPr>
          <p:txBody>
            <a:bodyPr/>
            <a:p>
              <a:endParaRPr lang="zh-CN" altLang="en-US"/>
            </a:p>
          </p:txBody>
        </p:sp>
        <p:graphicFrame>
          <p:nvGraphicFramePr>
            <p:cNvPr id="89137" name="Object 48"/>
            <p:cNvGraphicFramePr>
              <a:graphicFrameLocks noChangeAspect="1"/>
            </p:cNvGraphicFramePr>
            <p:nvPr/>
          </p:nvGraphicFramePr>
          <p:xfrm>
            <a:off x="4032" y="1776"/>
            <a:ext cx="480" cy="248"/>
          </p:xfrm>
          <a:graphic>
            <a:graphicData uri="http://schemas.openxmlformats.org/presentationml/2006/ole">
              <mc:AlternateContent xmlns:mc="http://schemas.openxmlformats.org/markup-compatibility/2006">
                <mc:Choice xmlns:v="urn:schemas-microsoft-com:vml" Requires="v">
                  <p:oleObj spid="_x0000_s3316" name="" r:id="rId41" imgW="274320" imgH="111760" progId="Equation.3">
                    <p:embed/>
                  </p:oleObj>
                </mc:Choice>
                <mc:Fallback>
                  <p:oleObj name="" r:id="rId41" imgW="274320" imgH="111760" progId="Equation.3">
                    <p:embed/>
                    <p:pic>
                      <p:nvPicPr>
                        <p:cNvPr id="0" name="图片 3315"/>
                        <p:cNvPicPr/>
                        <p:nvPr/>
                      </p:nvPicPr>
                      <p:blipFill>
                        <a:blip r:embed="rId42"/>
                        <a:stretch>
                          <a:fillRect/>
                        </a:stretch>
                      </p:blipFill>
                      <p:spPr>
                        <a:xfrm>
                          <a:off x="4032" y="1776"/>
                          <a:ext cx="480" cy="248"/>
                        </a:xfrm>
                        <a:prstGeom prst="rect">
                          <a:avLst/>
                        </a:prstGeom>
                        <a:noFill/>
                        <a:ln w="38100">
                          <a:noFill/>
                          <a:miter/>
                        </a:ln>
                      </p:spPr>
                    </p:pic>
                  </p:oleObj>
                </mc:Fallback>
              </mc:AlternateContent>
            </a:graphicData>
          </a:graphic>
        </p:graphicFrame>
        <p:graphicFrame>
          <p:nvGraphicFramePr>
            <p:cNvPr id="89138" name="Object 49"/>
            <p:cNvGraphicFramePr>
              <a:graphicFrameLocks noChangeAspect="1"/>
            </p:cNvGraphicFramePr>
            <p:nvPr/>
          </p:nvGraphicFramePr>
          <p:xfrm>
            <a:off x="4339" y="1166"/>
            <a:ext cx="288" cy="241"/>
          </p:xfrm>
          <a:graphic>
            <a:graphicData uri="http://schemas.openxmlformats.org/presentationml/2006/ole">
              <mc:AlternateContent xmlns:mc="http://schemas.openxmlformats.org/markup-compatibility/2006">
                <mc:Choice xmlns:v="urn:schemas-microsoft-com:vml" Requires="v">
                  <p:oleObj spid="_x0000_s3324" name="" r:id="rId43" imgW="215900" imgH="177800" progId="Equation.DSMT4">
                    <p:embed/>
                  </p:oleObj>
                </mc:Choice>
                <mc:Fallback>
                  <p:oleObj name="" r:id="rId43" imgW="215900" imgH="177800" progId="Equation.DSMT4">
                    <p:embed/>
                    <p:pic>
                      <p:nvPicPr>
                        <p:cNvPr id="0" name="图片 3323"/>
                        <p:cNvPicPr/>
                        <p:nvPr/>
                      </p:nvPicPr>
                      <p:blipFill>
                        <a:blip r:embed="rId44"/>
                        <a:stretch>
                          <a:fillRect/>
                        </a:stretch>
                      </p:blipFill>
                      <p:spPr>
                        <a:xfrm>
                          <a:off x="4339" y="1166"/>
                          <a:ext cx="288" cy="241"/>
                        </a:xfrm>
                        <a:prstGeom prst="rect">
                          <a:avLst/>
                        </a:prstGeom>
                        <a:noFill/>
                        <a:ln w="38100">
                          <a:noFill/>
                          <a:miter/>
                        </a:ln>
                      </p:spPr>
                    </p:pic>
                  </p:oleObj>
                </mc:Fallback>
              </mc:AlternateContent>
            </a:graphicData>
          </a:graphic>
        </p:graphicFrame>
        <p:graphicFrame>
          <p:nvGraphicFramePr>
            <p:cNvPr id="89139" name="Object 50"/>
            <p:cNvGraphicFramePr>
              <a:graphicFrameLocks noChangeAspect="1"/>
            </p:cNvGraphicFramePr>
            <p:nvPr/>
          </p:nvGraphicFramePr>
          <p:xfrm>
            <a:off x="3456" y="2016"/>
            <a:ext cx="336" cy="299"/>
          </p:xfrm>
          <a:graphic>
            <a:graphicData uri="http://schemas.openxmlformats.org/presentationml/2006/ole">
              <mc:AlternateContent xmlns:mc="http://schemas.openxmlformats.org/markup-compatibility/2006">
                <mc:Choice xmlns:v="urn:schemas-microsoft-com:vml" Requires="v">
                  <p:oleObj spid="_x0000_s3325" name="" r:id="rId45" imgW="162560" imgH="132080" progId="Equation.3">
                    <p:embed/>
                  </p:oleObj>
                </mc:Choice>
                <mc:Fallback>
                  <p:oleObj name="" r:id="rId45" imgW="162560" imgH="132080" progId="Equation.3">
                    <p:embed/>
                    <p:pic>
                      <p:nvPicPr>
                        <p:cNvPr id="0" name="图片 3324"/>
                        <p:cNvPicPr/>
                        <p:nvPr/>
                      </p:nvPicPr>
                      <p:blipFill>
                        <a:blip r:embed="rId46"/>
                        <a:stretch>
                          <a:fillRect/>
                        </a:stretch>
                      </p:blipFill>
                      <p:spPr>
                        <a:xfrm>
                          <a:off x="3456" y="2016"/>
                          <a:ext cx="336" cy="299"/>
                        </a:xfrm>
                        <a:prstGeom prst="rect">
                          <a:avLst/>
                        </a:prstGeom>
                        <a:noFill/>
                        <a:ln w="38100">
                          <a:noFill/>
                          <a:miter/>
                        </a:ln>
                      </p:spPr>
                    </p:pic>
                  </p:oleObj>
                </mc:Fallback>
              </mc:AlternateContent>
            </a:graphicData>
          </a:graphic>
        </p:graphicFrame>
        <p:graphicFrame>
          <p:nvGraphicFramePr>
            <p:cNvPr id="89140" name="Object 51"/>
            <p:cNvGraphicFramePr>
              <a:graphicFrameLocks noChangeAspect="1"/>
            </p:cNvGraphicFramePr>
            <p:nvPr/>
          </p:nvGraphicFramePr>
          <p:xfrm>
            <a:off x="3441" y="46"/>
            <a:ext cx="328" cy="227"/>
          </p:xfrm>
          <a:graphic>
            <a:graphicData uri="http://schemas.openxmlformats.org/presentationml/2006/ole">
              <mc:AlternateContent xmlns:mc="http://schemas.openxmlformats.org/markup-compatibility/2006">
                <mc:Choice xmlns:v="urn:schemas-microsoft-com:vml" Requires="v">
                  <p:oleObj spid="_x0000_s3326" name="" r:id="rId47" imgW="215900" imgH="177800" progId="Equation.DSMT4">
                    <p:embed/>
                  </p:oleObj>
                </mc:Choice>
                <mc:Fallback>
                  <p:oleObj name="" r:id="rId47" imgW="215900" imgH="177800" progId="Equation.DSMT4">
                    <p:embed/>
                    <p:pic>
                      <p:nvPicPr>
                        <p:cNvPr id="0" name="图片 3325"/>
                        <p:cNvPicPr/>
                        <p:nvPr/>
                      </p:nvPicPr>
                      <p:blipFill>
                        <a:blip r:embed="rId48"/>
                        <a:stretch>
                          <a:fillRect/>
                        </a:stretch>
                      </p:blipFill>
                      <p:spPr>
                        <a:xfrm>
                          <a:off x="3441" y="46"/>
                          <a:ext cx="328" cy="227"/>
                        </a:xfrm>
                        <a:prstGeom prst="rect">
                          <a:avLst/>
                        </a:prstGeom>
                        <a:noFill/>
                        <a:ln w="38100">
                          <a:noFill/>
                          <a:miter/>
                        </a:ln>
                      </p:spPr>
                    </p:pic>
                  </p:oleObj>
                </mc:Fallback>
              </mc:AlternateContent>
            </a:graphicData>
          </a:graphic>
        </p:graphicFrame>
        <p:sp>
          <p:nvSpPr>
            <p:cNvPr id="89141" name="Line 130"/>
            <p:cNvSpPr/>
            <p:nvPr/>
          </p:nvSpPr>
          <p:spPr>
            <a:xfrm>
              <a:off x="3072" y="1120"/>
              <a:ext cx="0" cy="35"/>
            </a:xfrm>
            <a:prstGeom prst="line">
              <a:avLst/>
            </a:prstGeom>
            <a:ln w="9525" cap="flat" cmpd="sng">
              <a:solidFill>
                <a:schemeClr val="tx1"/>
              </a:solidFill>
              <a:prstDash val="solid"/>
              <a:headEnd type="none" w="med" len="med"/>
              <a:tailEnd type="none" w="med" len="med"/>
            </a:ln>
          </p:spPr>
        </p:sp>
      </p:grpSp>
      <p:grpSp>
        <p:nvGrpSpPr>
          <p:cNvPr id="4" name="Group 30"/>
          <p:cNvGrpSpPr/>
          <p:nvPr/>
        </p:nvGrpSpPr>
        <p:grpSpPr>
          <a:xfrm>
            <a:off x="323850" y="692150"/>
            <a:ext cx="8628063" cy="1368425"/>
            <a:chOff x="0" y="-12"/>
            <a:chExt cx="5616" cy="1056"/>
          </a:xfrm>
        </p:grpSpPr>
        <p:sp>
          <p:nvSpPr>
            <p:cNvPr id="89095" name="Rectangle 38"/>
            <p:cNvSpPr/>
            <p:nvPr/>
          </p:nvSpPr>
          <p:spPr>
            <a:xfrm>
              <a:off x="0" y="-12"/>
              <a:ext cx="5616" cy="1056"/>
            </a:xfrm>
            <a:prstGeom prst="rect">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89096" name="Rectangle 2"/>
            <p:cNvSpPr/>
            <p:nvPr/>
          </p:nvSpPr>
          <p:spPr>
            <a:xfrm>
              <a:off x="48" y="95"/>
              <a:ext cx="5520" cy="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奈奎斯特曲线的补线：从</a:t>
              </a:r>
              <a:r>
                <a:rPr lang="en-US" altLang="zh-CN" sz="2800" b="1" i="1" dirty="0">
                  <a:latin typeface="Times New Roman" panose="02020603050405020304" pitchFamily="18" charset="0"/>
                </a:rPr>
                <a:t>ω</a:t>
              </a:r>
              <a:r>
                <a:rPr lang="en-US" altLang="zh-CN" sz="2800" b="1" dirty="0">
                  <a:latin typeface="Times New Roman" panose="02020603050405020304" pitchFamily="18" charset="0"/>
                </a:rPr>
                <a:t>=0</a:t>
              </a:r>
              <a:r>
                <a:rPr lang="en-US" altLang="zh-CN" sz="2800" b="1" baseline="30000" dirty="0">
                  <a:latin typeface="Times New Roman" panose="02020603050405020304" pitchFamily="18" charset="0"/>
                </a:rPr>
                <a:t>-</a:t>
              </a:r>
              <a:r>
                <a:rPr lang="zh-CN" altLang="en-US" sz="2800" b="1" dirty="0"/>
                <a:t>开始，顺时针转过</a:t>
              </a:r>
              <a:r>
                <a:rPr lang="en-US" altLang="zh-CN" sz="2800" b="1" i="1" dirty="0">
                  <a:latin typeface="Times New Roman" panose="02020603050405020304" pitchFamily="18" charset="0"/>
                </a:rPr>
                <a:t>vπ</a:t>
              </a:r>
              <a:r>
                <a:rPr lang="zh-CN" altLang="en-US" sz="2800" b="1" dirty="0"/>
                <a:t>弧度后终止于</a:t>
              </a:r>
              <a:r>
                <a:rPr lang="en-US" altLang="zh-CN" sz="2800" b="1" i="1" dirty="0">
                  <a:latin typeface="Times New Roman" panose="02020603050405020304" pitchFamily="18" charset="0"/>
                </a:rPr>
                <a:t>ω</a:t>
              </a:r>
              <a:r>
                <a:rPr lang="en-US" altLang="zh-CN" sz="2800" b="1" dirty="0">
                  <a:latin typeface="Times New Roman" panose="02020603050405020304" pitchFamily="18" charset="0"/>
                </a:rPr>
                <a:t>=0</a:t>
              </a:r>
              <a:r>
                <a:rPr lang="en-US" altLang="zh-CN" sz="2800" b="1" baseline="30000" dirty="0">
                  <a:latin typeface="Times New Roman" panose="02020603050405020304" pitchFamily="18" charset="0"/>
                </a:rPr>
                <a:t>+</a:t>
              </a:r>
              <a:r>
                <a:rPr lang="zh-CN" altLang="en-US" sz="2800" b="1" dirty="0"/>
                <a:t>，作半径无限大的弧线。</a:t>
              </a:r>
              <a:endParaRPr lang="zh-CN" altLang="en-US" sz="2800" b="1" dirty="0"/>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90115" name="Rectangle 1026"/>
          <p:cNvSpPr/>
          <p:nvPr/>
        </p:nvSpPr>
        <p:spPr>
          <a:xfrm>
            <a:off x="609600" y="601663"/>
            <a:ext cx="48768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）幅角原理的应用</a:t>
            </a:r>
            <a:endParaRPr lang="zh-CN" altLang="en-US" sz="2800" b="1" dirty="0">
              <a:latin typeface="Times New Roman" panose="02020603050405020304" pitchFamily="18" charset="0"/>
              <a:ea typeface="Times New Roman" panose="02020603050405020304" pitchFamily="18" charset="0"/>
            </a:endParaRPr>
          </a:p>
        </p:txBody>
      </p:sp>
      <p:sp>
        <p:nvSpPr>
          <p:cNvPr id="71697" name="Rectangle 1040"/>
          <p:cNvSpPr/>
          <p:nvPr/>
        </p:nvSpPr>
        <p:spPr>
          <a:xfrm>
            <a:off x="2898775" y="3719513"/>
            <a:ext cx="3170238" cy="488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奈氏判据可表示为：</a:t>
            </a:r>
            <a:endParaRPr lang="zh-CN" altLang="en-US" sz="2600" b="1" dirty="0">
              <a:latin typeface="宋体" panose="02010600030101010101" pitchFamily="2" charset="-122"/>
            </a:endParaRPr>
          </a:p>
        </p:txBody>
      </p:sp>
      <p:graphicFrame>
        <p:nvGraphicFramePr>
          <p:cNvPr id="71698" name="Object 12"/>
          <p:cNvGraphicFramePr>
            <a:graphicFrameLocks noChangeAspect="1"/>
          </p:cNvGraphicFramePr>
          <p:nvPr/>
        </p:nvGraphicFramePr>
        <p:xfrm>
          <a:off x="3779838" y="4292600"/>
          <a:ext cx="1158875" cy="449263"/>
        </p:xfrm>
        <a:graphic>
          <a:graphicData uri="http://schemas.openxmlformats.org/presentationml/2006/ole">
            <mc:AlternateContent xmlns:mc="http://schemas.openxmlformats.org/markup-compatibility/2006">
              <mc:Choice xmlns:v="urn:schemas-microsoft-com:vml" Requires="v">
                <p:oleObj spid="_x0000_s3893" name="" r:id="rId1" imgW="545465" imgH="165100" progId="Equation.DSMT4">
                  <p:embed/>
                </p:oleObj>
              </mc:Choice>
              <mc:Fallback>
                <p:oleObj name="" r:id="rId1" imgW="545465" imgH="165100" progId="Equation.DSMT4">
                  <p:embed/>
                  <p:pic>
                    <p:nvPicPr>
                      <p:cNvPr id="0" name="图片 3892"/>
                      <p:cNvPicPr/>
                      <p:nvPr/>
                    </p:nvPicPr>
                    <p:blipFill>
                      <a:blip r:embed="rId2"/>
                      <a:stretch>
                        <a:fillRect/>
                      </a:stretch>
                    </p:blipFill>
                    <p:spPr>
                      <a:xfrm>
                        <a:off x="3779838" y="4292600"/>
                        <a:ext cx="1158875" cy="449263"/>
                      </a:xfrm>
                      <a:prstGeom prst="rect">
                        <a:avLst/>
                      </a:prstGeom>
                      <a:noFill/>
                      <a:ln w="38100">
                        <a:noFill/>
                        <a:miter/>
                      </a:ln>
                    </p:spPr>
                  </p:pic>
                </p:oleObj>
              </mc:Fallback>
            </mc:AlternateContent>
          </a:graphicData>
        </a:graphic>
      </p:graphicFrame>
      <p:sp>
        <p:nvSpPr>
          <p:cNvPr id="70669" name="AutoShape 1049"/>
          <p:cNvSpPr/>
          <p:nvPr/>
        </p:nvSpPr>
        <p:spPr>
          <a:xfrm>
            <a:off x="76200" y="4179888"/>
            <a:ext cx="3124200" cy="625475"/>
          </a:xfrm>
          <a:prstGeom prst="wedgeRoundRectCallout">
            <a:avLst>
              <a:gd name="adj1" fmla="val 71292"/>
              <a:gd name="adj2" fmla="val 509"/>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latin typeface="宋体" panose="02010600030101010101" pitchFamily="2" charset="-122"/>
              </a:rPr>
              <a:t>闭环系统在</a:t>
            </a:r>
            <a:r>
              <a:rPr lang="en-US" altLang="zh-CN" sz="2000" i="1" dirty="0">
                <a:latin typeface="Times New Roman" panose="02020603050405020304" pitchFamily="18" charset="0"/>
                <a:cs typeface="Times New Roman" panose="02020603050405020304" pitchFamily="18" charset="0"/>
              </a:rPr>
              <a:t>S</a:t>
            </a:r>
            <a:r>
              <a:rPr lang="zh-CN" altLang="en-US" sz="2000" b="1" dirty="0">
                <a:latin typeface="宋体" panose="02010600030101010101" pitchFamily="2" charset="-122"/>
              </a:rPr>
              <a:t>右半平面极点的个数</a:t>
            </a:r>
            <a:endParaRPr lang="zh-CN" altLang="en-US" sz="2000" b="1" dirty="0">
              <a:latin typeface="宋体" panose="02010600030101010101" pitchFamily="2" charset="-122"/>
            </a:endParaRPr>
          </a:p>
        </p:txBody>
      </p:sp>
      <p:sp>
        <p:nvSpPr>
          <p:cNvPr id="70670" name="AutoShape 1050"/>
          <p:cNvSpPr/>
          <p:nvPr/>
        </p:nvSpPr>
        <p:spPr>
          <a:xfrm>
            <a:off x="5867400" y="3798888"/>
            <a:ext cx="3200400" cy="709612"/>
          </a:xfrm>
          <a:prstGeom prst="wedgeRoundRectCallout">
            <a:avLst>
              <a:gd name="adj1" fmla="val -94968"/>
              <a:gd name="adj2" fmla="val 33644"/>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latin typeface="宋体" panose="02010600030101010101" pitchFamily="2" charset="-122"/>
              </a:rPr>
              <a:t>开环系统在</a:t>
            </a:r>
            <a:r>
              <a:rPr lang="en-US" altLang="zh-CN" sz="2000" i="1" dirty="0">
                <a:latin typeface="Times New Roman" panose="02020603050405020304" pitchFamily="18" charset="0"/>
                <a:cs typeface="Times New Roman" panose="02020603050405020304" pitchFamily="18" charset="0"/>
              </a:rPr>
              <a:t>S</a:t>
            </a:r>
            <a:r>
              <a:rPr lang="zh-CN" altLang="en-US" sz="2000" b="1" dirty="0">
                <a:latin typeface="宋体" panose="02010600030101010101" pitchFamily="2" charset="-122"/>
              </a:rPr>
              <a:t>右半平面极点的个数</a:t>
            </a:r>
            <a:endParaRPr lang="zh-CN" altLang="en-US" sz="2000" b="1" dirty="0">
              <a:latin typeface="宋体" panose="02010600030101010101" pitchFamily="2" charset="-122"/>
            </a:endParaRPr>
          </a:p>
        </p:txBody>
      </p:sp>
      <p:sp>
        <p:nvSpPr>
          <p:cNvPr id="70671" name="AutoShape 1051"/>
          <p:cNvSpPr/>
          <p:nvPr/>
        </p:nvSpPr>
        <p:spPr>
          <a:xfrm>
            <a:off x="4956175" y="5251450"/>
            <a:ext cx="3584575" cy="498475"/>
          </a:xfrm>
          <a:prstGeom prst="wedgeRoundRectCallout">
            <a:avLst>
              <a:gd name="adj1" fmla="val -53940"/>
              <a:gd name="adj2" fmla="val -167514"/>
              <a:gd name="adj3" fmla="val 16667"/>
            </a:avLst>
          </a:prstGeom>
          <a:solidFill>
            <a:srgbClr val="CCFFFF"/>
          </a:solidFill>
          <a:ln w="9525" cap="flat" cmpd="sng">
            <a:solidFill>
              <a:schemeClr val="bg2"/>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000" b="1" dirty="0">
                <a:latin typeface="宋体" panose="02010600030101010101" pitchFamily="2" charset="-122"/>
              </a:rPr>
              <a:t>奈氏曲线绕</a:t>
            </a:r>
            <a:r>
              <a:rPr lang="en-US" altLang="zh-CN" sz="2000" b="1" dirty="0">
                <a:latin typeface="宋体" panose="02010600030101010101" pitchFamily="2" charset="-122"/>
              </a:rPr>
              <a:t>(-1,</a:t>
            </a:r>
            <a:r>
              <a:rPr lang="en-US" altLang="zh-CN" sz="2000" i="1" dirty="0">
                <a:latin typeface="Times New Roman" panose="02020603050405020304" pitchFamily="18" charset="0"/>
                <a:cs typeface="Times New Roman" panose="02020603050405020304" pitchFamily="18" charset="0"/>
              </a:rPr>
              <a:t>j</a:t>
            </a:r>
            <a:r>
              <a:rPr lang="en-US" altLang="zh-CN" sz="2000" b="1" dirty="0">
                <a:latin typeface="宋体" panose="02010600030101010101" pitchFamily="2" charset="-122"/>
              </a:rPr>
              <a:t>0)</a:t>
            </a:r>
            <a:r>
              <a:rPr lang="zh-CN" altLang="en-US" sz="2000" b="1" dirty="0">
                <a:latin typeface="宋体" panose="02010600030101010101" pitchFamily="2" charset="-122"/>
              </a:rPr>
              <a:t>点的周数</a:t>
            </a:r>
            <a:endParaRPr lang="zh-CN" altLang="en-US" sz="2000" b="1" dirty="0">
              <a:latin typeface="宋体" panose="02010600030101010101" pitchFamily="2" charset="-122"/>
            </a:endParaRPr>
          </a:p>
        </p:txBody>
      </p:sp>
      <p:grpSp>
        <p:nvGrpSpPr>
          <p:cNvPr id="90121" name="Group 4"/>
          <p:cNvGrpSpPr/>
          <p:nvPr/>
        </p:nvGrpSpPr>
        <p:grpSpPr>
          <a:xfrm>
            <a:off x="539750" y="1244600"/>
            <a:ext cx="8001000" cy="1962150"/>
            <a:chOff x="383" y="0"/>
            <a:chExt cx="5040" cy="1236"/>
          </a:xfrm>
        </p:grpSpPr>
        <p:sp>
          <p:nvSpPr>
            <p:cNvPr id="90122" name="Rectangle 1027"/>
            <p:cNvSpPr/>
            <p:nvPr/>
          </p:nvSpPr>
          <p:spPr>
            <a:xfrm>
              <a:off x="383" y="0"/>
              <a:ext cx="5040" cy="32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05000"/>
                </a:lnSpc>
                <a:buClr>
                  <a:schemeClr val="accent2"/>
                </a:buClr>
                <a:buSzPct val="110000"/>
                <a:buFont typeface="Arial" panose="020B0604020202020204" pitchFamily="34" charset="0"/>
                <a:buNone/>
              </a:pPr>
              <a:r>
                <a:rPr lang="en-US" altLang="zh-CN" sz="2600" b="1" dirty="0">
                  <a:latin typeface="宋体" panose="02010600030101010101" pitchFamily="2" charset="-122"/>
                </a:rPr>
                <a:t> </a:t>
              </a:r>
              <a:r>
                <a:rPr lang="zh-CN" altLang="en-US" sz="2600" b="1" dirty="0">
                  <a:latin typeface="宋体" panose="02010600030101010101" pitchFamily="2" charset="-122"/>
                </a:rPr>
                <a:t>基于开环频率特性的奈氏判据如下：</a:t>
              </a:r>
              <a:endParaRPr lang="zh-CN" altLang="en-US" sz="2600" b="1" dirty="0">
                <a:latin typeface="宋体" panose="02010600030101010101" pitchFamily="2" charset="-122"/>
              </a:endParaRPr>
            </a:p>
          </p:txBody>
        </p:sp>
        <p:sp>
          <p:nvSpPr>
            <p:cNvPr id="90123" name="Rectangle 1031"/>
            <p:cNvSpPr/>
            <p:nvPr/>
          </p:nvSpPr>
          <p:spPr>
            <a:xfrm>
              <a:off x="499" y="384"/>
              <a:ext cx="4919" cy="8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05000"/>
                </a:lnSpc>
                <a:spcBef>
                  <a:spcPct val="50000"/>
                </a:spcBef>
                <a:buClr>
                  <a:schemeClr val="accent2"/>
                </a:buClr>
                <a:buSzPct val="110000"/>
                <a:buFont typeface="Arial" panose="020B0604020202020204" pitchFamily="34" charset="0"/>
                <a:buNone/>
              </a:pPr>
              <a:r>
                <a:rPr lang="zh-CN" altLang="en-US" sz="2600" b="1" dirty="0">
                  <a:latin typeface="Times New Roman" panose="02020603050405020304" pitchFamily="18" charset="0"/>
                  <a:cs typeface="Times New Roman" panose="02020603050405020304" pitchFamily="18" charset="0"/>
                </a:rPr>
                <a:t>闭环系统稳定的充分必要条件是，</a:t>
              </a:r>
              <a:r>
                <a:rPr lang="en-US" altLang="zh-CN" sz="2600" dirty="0">
                  <a:latin typeface="Times New Roman" panose="02020603050405020304" pitchFamily="18" charset="0"/>
                  <a:cs typeface="Times New Roman" panose="02020603050405020304" pitchFamily="18" charset="0"/>
                </a:rPr>
                <a:t>GH </a:t>
              </a:r>
              <a:r>
                <a:rPr lang="zh-CN" altLang="en-US" sz="2600" b="1" dirty="0">
                  <a:latin typeface="Times New Roman" panose="02020603050405020304" pitchFamily="18" charset="0"/>
                  <a:cs typeface="Times New Roman" panose="02020603050405020304" pitchFamily="18" charset="0"/>
                </a:rPr>
                <a:t>平面上的开环频率曲线                    逆时针包围</a:t>
              </a:r>
              <a:r>
                <a:rPr lang="en-US" altLang="zh-CN" sz="2600" b="1"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点的周数</a:t>
              </a:r>
              <a:r>
                <a:rPr lang="en-US" altLang="zh-CN" sz="2600" b="1" dirty="0">
                  <a:latin typeface="Times New Roman" panose="02020603050405020304" pitchFamily="18" charset="0"/>
                  <a:cs typeface="Times New Roman" panose="02020603050405020304" pitchFamily="18" charset="0"/>
                </a:rPr>
                <a:t>N</a:t>
              </a:r>
              <a:r>
                <a:rPr lang="zh-CN" altLang="en-US" sz="2600" b="1" dirty="0">
                  <a:latin typeface="Times New Roman" panose="02020603050405020304" pitchFamily="18" charset="0"/>
                  <a:cs typeface="Times New Roman" panose="02020603050405020304" pitchFamily="18" charset="0"/>
                </a:rPr>
                <a:t>等于开环传递函数正实部极点的个数</a:t>
              </a:r>
              <a:r>
                <a:rPr lang="en-US" altLang="zh-CN" sz="2600" b="1" dirty="0">
                  <a:latin typeface="Times New Roman" panose="02020603050405020304" pitchFamily="18" charset="0"/>
                  <a:cs typeface="Times New Roman" panose="02020603050405020304" pitchFamily="18" charset="0"/>
                </a:rPr>
                <a:t>P</a:t>
              </a:r>
              <a:r>
                <a:rPr lang="zh-CN" altLang="en-US" sz="2600" b="1" dirty="0">
                  <a:latin typeface="Times New Roman" panose="02020603050405020304" pitchFamily="18" charset="0"/>
                  <a:cs typeface="Times New Roman" panose="02020603050405020304" pitchFamily="18" charset="0"/>
                </a:rPr>
                <a:t>。</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90124" name="Object 7"/>
            <p:cNvGraphicFramePr>
              <a:graphicFrameLocks noChangeAspect="1"/>
            </p:cNvGraphicFramePr>
            <p:nvPr/>
          </p:nvGraphicFramePr>
          <p:xfrm>
            <a:off x="1426" y="696"/>
            <a:ext cx="937" cy="211"/>
          </p:xfrm>
          <a:graphic>
            <a:graphicData uri="http://schemas.openxmlformats.org/presentationml/2006/ole">
              <mc:AlternateContent xmlns:mc="http://schemas.openxmlformats.org/markup-compatibility/2006">
                <mc:Choice xmlns:v="urn:schemas-microsoft-com:vml" Requires="v">
                  <p:oleObj spid="_x0000_s3892" name="" r:id="rId3" imgW="822960" imgH="132080" progId="Equation.DSMT4">
                    <p:embed/>
                  </p:oleObj>
                </mc:Choice>
                <mc:Fallback>
                  <p:oleObj name="" r:id="rId3" imgW="822960" imgH="132080" progId="Equation.DSMT4">
                    <p:embed/>
                    <p:pic>
                      <p:nvPicPr>
                        <p:cNvPr id="0" name="图片 3891"/>
                        <p:cNvPicPr/>
                        <p:nvPr/>
                      </p:nvPicPr>
                      <p:blipFill>
                        <a:blip r:embed="rId4"/>
                        <a:stretch>
                          <a:fillRect/>
                        </a:stretch>
                      </p:blipFill>
                      <p:spPr>
                        <a:xfrm>
                          <a:off x="1426" y="696"/>
                          <a:ext cx="937" cy="211"/>
                        </a:xfrm>
                        <a:prstGeom prst="rect">
                          <a:avLst/>
                        </a:prstGeom>
                        <a:noFill/>
                        <a:ln w="38100">
                          <a:noFill/>
                          <a:miter/>
                        </a:ln>
                      </p:spPr>
                    </p:pic>
                  </p:oleObj>
                </mc:Fallback>
              </mc:AlternateContent>
            </a:graphicData>
          </a:graphic>
        </p:graphicFrame>
        <p:graphicFrame>
          <p:nvGraphicFramePr>
            <p:cNvPr id="90125" name="Object 9"/>
            <p:cNvGraphicFramePr/>
            <p:nvPr/>
          </p:nvGraphicFramePr>
          <p:xfrm>
            <a:off x="3516" y="669"/>
            <a:ext cx="521" cy="281"/>
          </p:xfrm>
          <a:graphic>
            <a:graphicData uri="http://schemas.openxmlformats.org/presentationml/2006/ole">
              <mc:AlternateContent xmlns:mc="http://schemas.openxmlformats.org/markup-compatibility/2006">
                <mc:Choice xmlns:v="urn:schemas-microsoft-com:vml" Requires="v">
                  <p:oleObj spid="_x0000_s3899" name="" r:id="rId5" imgW="431800" imgH="190500" progId="Equation.DSMT4">
                    <p:embed/>
                  </p:oleObj>
                </mc:Choice>
                <mc:Fallback>
                  <p:oleObj name="" r:id="rId5" imgW="431800" imgH="190500" progId="Equation.DSMT4">
                    <p:embed/>
                    <p:pic>
                      <p:nvPicPr>
                        <p:cNvPr id="0" name="图片 3898"/>
                        <p:cNvPicPr/>
                        <p:nvPr/>
                      </p:nvPicPr>
                      <p:blipFill>
                        <a:blip r:embed="rId6"/>
                        <a:stretch>
                          <a:fillRect/>
                        </a:stretch>
                      </p:blipFill>
                      <p:spPr>
                        <a:xfrm>
                          <a:off x="3516" y="669"/>
                          <a:ext cx="521" cy="281"/>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97"/>
                                        </p:tgtEl>
                                        <p:attrNameLst>
                                          <p:attrName>style.visibility</p:attrName>
                                        </p:attrNameLst>
                                      </p:cBhvr>
                                      <p:to>
                                        <p:strVal val="visible"/>
                                      </p:to>
                                    </p:set>
                                    <p:anim calcmode="lin" valueType="num">
                                      <p:cBhvr additive="base">
                                        <p:cTn id="7" dur="500" fill="hold"/>
                                        <p:tgtEl>
                                          <p:spTgt spid="71697"/>
                                        </p:tgtEl>
                                        <p:attrNameLst>
                                          <p:attrName>ppt_x</p:attrName>
                                        </p:attrNameLst>
                                      </p:cBhvr>
                                      <p:tavLst>
                                        <p:tav tm="0">
                                          <p:val>
                                            <p:strVal val="0-#ppt_w/2"/>
                                          </p:val>
                                        </p:tav>
                                        <p:tav tm="100000">
                                          <p:val>
                                            <p:strVal val="#ppt_x"/>
                                          </p:val>
                                        </p:tav>
                                      </p:tavLst>
                                    </p:anim>
                                    <p:anim calcmode="lin" valueType="num">
                                      <p:cBhvr additive="base">
                                        <p:cTn id="8" dur="500" fill="hold"/>
                                        <p:tgtEl>
                                          <p:spTgt spid="7169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1698"/>
                                        </p:tgtEl>
                                        <p:attrNameLst>
                                          <p:attrName>style.visibility</p:attrName>
                                        </p:attrNameLst>
                                      </p:cBhvr>
                                      <p:to>
                                        <p:strVal val="visible"/>
                                      </p:to>
                                    </p:set>
                                    <p:anim calcmode="lin" valueType="num">
                                      <p:cBhvr additive="base">
                                        <p:cTn id="11" dur="500" fill="hold"/>
                                        <p:tgtEl>
                                          <p:spTgt spid="71698"/>
                                        </p:tgtEl>
                                        <p:attrNameLst>
                                          <p:attrName>ppt_x</p:attrName>
                                        </p:attrNameLst>
                                      </p:cBhvr>
                                      <p:tavLst>
                                        <p:tav tm="0">
                                          <p:val>
                                            <p:strVal val="0-#ppt_w/2"/>
                                          </p:val>
                                        </p:tav>
                                        <p:tav tm="100000">
                                          <p:val>
                                            <p:strVal val="#ppt_x"/>
                                          </p:val>
                                        </p:tav>
                                      </p:tavLst>
                                    </p:anim>
                                    <p:anim calcmode="lin" valueType="num">
                                      <p:cBhvr additive="base">
                                        <p:cTn id="12" dur="500" fill="hold"/>
                                        <p:tgtEl>
                                          <p:spTgt spid="7169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0669"/>
                                        </p:tgtEl>
                                        <p:attrNameLst>
                                          <p:attrName>style.visibility</p:attrName>
                                        </p:attrNameLst>
                                      </p:cBhvr>
                                      <p:to>
                                        <p:strVal val="visible"/>
                                      </p:to>
                                    </p:set>
                                    <p:animEffect transition="in" filter="wipe(up)">
                                      <p:cBhvr>
                                        <p:cTn id="17" dur="500"/>
                                        <p:tgtEl>
                                          <p:spTgt spid="70669"/>
                                        </p:tgtEl>
                                      </p:cBhvr>
                                    </p:animEffect>
                                  </p:childTnLst>
                                  <p:subTnLst>
                                    <p:set>
                                      <p:cBhvr override="childStyle">
                                        <p:cTn dur="1" fill="hold" display="0" masterRel="nextClick" afterEffect="1"/>
                                        <p:tgtEl>
                                          <p:spTgt spid="7066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0670"/>
                                        </p:tgtEl>
                                        <p:attrNameLst>
                                          <p:attrName>style.visibility</p:attrName>
                                        </p:attrNameLst>
                                      </p:cBhvr>
                                      <p:to>
                                        <p:strVal val="visible"/>
                                      </p:to>
                                    </p:set>
                                    <p:animEffect transition="in" filter="wipe(right)">
                                      <p:cBhvr>
                                        <p:cTn id="22" dur="500"/>
                                        <p:tgtEl>
                                          <p:spTgt spid="70670"/>
                                        </p:tgtEl>
                                      </p:cBhvr>
                                    </p:animEffect>
                                  </p:childTnLst>
                                  <p:subTnLst>
                                    <p:set>
                                      <p:cBhvr override="childStyle">
                                        <p:cTn dur="1" fill="hold" display="0" masterRel="nextClick" afterEffect="1"/>
                                        <p:tgtEl>
                                          <p:spTgt spid="7067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70671"/>
                                        </p:tgtEl>
                                        <p:attrNameLst>
                                          <p:attrName>style.visibility</p:attrName>
                                        </p:attrNameLst>
                                      </p:cBhvr>
                                      <p:to>
                                        <p:strVal val="visible"/>
                                      </p:to>
                                    </p:set>
                                    <p:animEffect transition="in" filter="wipe(right)">
                                      <p:cBhvr>
                                        <p:cTn id="27" dur="500"/>
                                        <p:tgtEl>
                                          <p:spTgt spid="70671"/>
                                        </p:tgtEl>
                                      </p:cBhvr>
                                    </p:animEffect>
                                  </p:childTnLst>
                                  <p:subTnLst>
                                    <p:set>
                                      <p:cBhvr override="childStyle">
                                        <p:cTn dur="1" fill="hold" display="0" masterRel="nextClick" afterEffect="1"/>
                                        <p:tgtEl>
                                          <p:spTgt spid="7067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7" grpId="0"/>
      <p:bldP spid="70669" grpId="0" animBg="1"/>
      <p:bldP spid="70670" grpId="0" animBg="1"/>
      <p:bldP spid="7067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152400" y="1341438"/>
            <a:ext cx="8763000" cy="1282700"/>
            <a:chOff x="0" y="0"/>
            <a:chExt cx="5520" cy="808"/>
          </a:xfrm>
        </p:grpSpPr>
        <p:sp>
          <p:nvSpPr>
            <p:cNvPr id="91150" name="Rectangle 1027"/>
            <p:cNvSpPr/>
            <p:nvPr/>
          </p:nvSpPr>
          <p:spPr>
            <a:xfrm>
              <a:off x="0" y="0"/>
              <a:ext cx="5520" cy="8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(i)  </a:t>
              </a:r>
              <a:r>
                <a:rPr lang="zh-CN" altLang="en-US" sz="2600" b="1" dirty="0">
                  <a:latin typeface="Times New Roman" panose="02020603050405020304" pitchFamily="18" charset="0"/>
                  <a:cs typeface="Times New Roman" panose="02020603050405020304" pitchFamily="18" charset="0"/>
                </a:rPr>
                <a:t>全部开环极点都位于</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平面左半部时</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，如果     </a:t>
              </a:r>
              <a:r>
                <a:rPr lang="zh-CN" altLang="en-US" sz="2600" b="1" baseline="-30000"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cs typeface="Times New Roman" panose="02020603050405020304" pitchFamily="18" charset="0"/>
                </a:rPr>
                <a:t>不包围</a:t>
              </a:r>
              <a:r>
                <a:rPr lang="en-US" altLang="zh-CN" sz="2600" dirty="0">
                  <a:latin typeface="Times New Roman" panose="02020603050405020304" pitchFamily="18" charset="0"/>
                  <a:cs typeface="Times New Roman" panose="02020603050405020304" pitchFamily="18" charset="0"/>
                </a:rPr>
                <a:t>GH</a:t>
              </a:r>
              <a:r>
                <a:rPr lang="zh-CN" altLang="en-US" sz="2600" b="1" dirty="0">
                  <a:latin typeface="Times New Roman" panose="02020603050405020304" pitchFamily="18" charset="0"/>
                  <a:cs typeface="Times New Roman" panose="02020603050405020304" pitchFamily="18" charset="0"/>
                </a:rPr>
                <a:t>平面的            点</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，则闭环系统稳定</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，否则是不稳定的；</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91151" name="Object 5"/>
            <p:cNvGraphicFramePr>
              <a:graphicFrameLocks noChangeAspect="1"/>
            </p:cNvGraphicFramePr>
            <p:nvPr/>
          </p:nvGraphicFramePr>
          <p:xfrm>
            <a:off x="1182" y="268"/>
            <a:ext cx="559" cy="321"/>
          </p:xfrm>
          <a:graphic>
            <a:graphicData uri="http://schemas.openxmlformats.org/presentationml/2006/ole">
              <mc:AlternateContent xmlns:mc="http://schemas.openxmlformats.org/markup-compatibility/2006">
                <mc:Choice xmlns:v="urn:schemas-microsoft-com:vml" Requires="v">
                  <p:oleObj spid="_x0000_s3901" name="" r:id="rId1" imgW="431800" imgH="190500" progId="Equation.DSMT4">
                    <p:embed/>
                  </p:oleObj>
                </mc:Choice>
                <mc:Fallback>
                  <p:oleObj name="" r:id="rId1" imgW="431800" imgH="190500" progId="Equation.DSMT4">
                    <p:embed/>
                    <p:pic>
                      <p:nvPicPr>
                        <p:cNvPr id="0" name="图片 3900"/>
                        <p:cNvPicPr/>
                        <p:nvPr/>
                      </p:nvPicPr>
                      <p:blipFill>
                        <a:blip r:embed="rId2"/>
                        <a:stretch>
                          <a:fillRect/>
                        </a:stretch>
                      </p:blipFill>
                      <p:spPr>
                        <a:xfrm>
                          <a:off x="1182" y="268"/>
                          <a:ext cx="559" cy="321"/>
                        </a:xfrm>
                        <a:prstGeom prst="rect">
                          <a:avLst/>
                        </a:prstGeom>
                        <a:noFill/>
                        <a:ln w="38100">
                          <a:noFill/>
                          <a:miter/>
                        </a:ln>
                      </p:spPr>
                    </p:pic>
                  </p:oleObj>
                </mc:Fallback>
              </mc:AlternateContent>
            </a:graphicData>
          </a:graphic>
        </p:graphicFrame>
        <p:graphicFrame>
          <p:nvGraphicFramePr>
            <p:cNvPr id="91152" name="Object 6"/>
            <p:cNvGraphicFramePr/>
            <p:nvPr/>
          </p:nvGraphicFramePr>
          <p:xfrm>
            <a:off x="4689" y="25"/>
            <a:ext cx="365" cy="292"/>
          </p:xfrm>
          <a:graphic>
            <a:graphicData uri="http://schemas.openxmlformats.org/presentationml/2006/ole">
              <mc:AlternateContent xmlns:mc="http://schemas.openxmlformats.org/markup-compatibility/2006">
                <mc:Choice xmlns:v="urn:schemas-microsoft-com:vml" Requires="v">
                  <p:oleObj spid="_x0000_s3894" name="" r:id="rId3" imgW="274320" imgH="162560" progId="Equation.DSMT4">
                    <p:embed/>
                  </p:oleObj>
                </mc:Choice>
                <mc:Fallback>
                  <p:oleObj name="" r:id="rId3" imgW="274320" imgH="162560" progId="Equation.DSMT4">
                    <p:embed/>
                    <p:pic>
                      <p:nvPicPr>
                        <p:cNvPr id="0" name="图片 3893"/>
                        <p:cNvPicPr/>
                        <p:nvPr/>
                      </p:nvPicPr>
                      <p:blipFill>
                        <a:blip r:embed="rId4"/>
                        <a:stretch>
                          <a:fillRect/>
                        </a:stretch>
                      </p:blipFill>
                      <p:spPr>
                        <a:xfrm>
                          <a:off x="4689" y="25"/>
                          <a:ext cx="365" cy="292"/>
                        </a:xfrm>
                        <a:prstGeom prst="rect">
                          <a:avLst/>
                        </a:prstGeom>
                        <a:noFill/>
                        <a:ln w="38100">
                          <a:noFill/>
                          <a:miter/>
                        </a:ln>
                      </p:spPr>
                    </p:pic>
                  </p:oleObj>
                </mc:Fallback>
              </mc:AlternateContent>
            </a:graphicData>
          </a:graphic>
        </p:graphicFrame>
      </p:grpSp>
      <p:grpSp>
        <p:nvGrpSpPr>
          <p:cNvPr id="3" name="Group 7"/>
          <p:cNvGrpSpPr/>
          <p:nvPr/>
        </p:nvGrpSpPr>
        <p:grpSpPr>
          <a:xfrm>
            <a:off x="165100" y="2676525"/>
            <a:ext cx="8763000" cy="1282700"/>
            <a:chOff x="0" y="0"/>
            <a:chExt cx="5520" cy="808"/>
          </a:xfrm>
        </p:grpSpPr>
        <p:sp>
          <p:nvSpPr>
            <p:cNvPr id="91147" name="Rectangle 1032"/>
            <p:cNvSpPr/>
            <p:nvPr/>
          </p:nvSpPr>
          <p:spPr>
            <a:xfrm>
              <a:off x="0" y="0"/>
              <a:ext cx="5520" cy="8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None/>
              </a:pPr>
              <a:r>
                <a:rPr lang="en-US" altLang="zh-CN" sz="2600" b="1" dirty="0">
                  <a:latin typeface="Times New Roman" panose="02020603050405020304" pitchFamily="18" charset="0"/>
                  <a:cs typeface="Times New Roman" panose="02020603050405020304" pitchFamily="18" charset="0"/>
                </a:rPr>
                <a:t>(ii)  </a:t>
              </a:r>
              <a:r>
                <a:rPr lang="zh-CN" altLang="en-US" sz="2600" b="1" dirty="0">
                  <a:latin typeface="Times New Roman" panose="02020603050405020304" pitchFamily="18" charset="0"/>
                  <a:cs typeface="Times New Roman" panose="02020603050405020304" pitchFamily="18" charset="0"/>
                </a:rPr>
                <a:t>系统有</a:t>
              </a:r>
              <a:r>
                <a:rPr lang="en-US" altLang="zh-CN" sz="2600" i="1" dirty="0">
                  <a:latin typeface="Times New Roman" panose="02020603050405020304" pitchFamily="18" charset="0"/>
                  <a:cs typeface="Times New Roman" panose="02020603050405020304" pitchFamily="18" charset="0"/>
                </a:rPr>
                <a:t>P</a:t>
              </a:r>
              <a:r>
                <a:rPr lang="zh-CN" altLang="en-US" sz="2600" b="1" dirty="0">
                  <a:latin typeface="Times New Roman" panose="02020603050405020304" pitchFamily="18" charset="0"/>
                  <a:cs typeface="Times New Roman" panose="02020603050405020304" pitchFamily="18" charset="0"/>
                </a:rPr>
                <a:t>个位于</a:t>
              </a:r>
              <a:r>
                <a:rPr lang="en-US" altLang="zh-CN" sz="2600" i="1" dirty="0">
                  <a:latin typeface="Times New Roman" panose="02020603050405020304" pitchFamily="18" charset="0"/>
                  <a:cs typeface="Times New Roman" panose="02020603050405020304" pitchFamily="18" charset="0"/>
                </a:rPr>
                <a:t>S</a:t>
              </a:r>
              <a:r>
                <a:rPr lang="zh-CN" altLang="en-US" sz="2600" b="1" dirty="0">
                  <a:latin typeface="Times New Roman" panose="02020603050405020304" pitchFamily="18" charset="0"/>
                  <a:cs typeface="Times New Roman" panose="02020603050405020304" pitchFamily="18" charset="0"/>
                </a:rPr>
                <a:t>平面右半部的开环极点时，如果      逆时针包围             点的周数等于</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，则闭环系统是稳定的</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，否则是不稳定的；</a:t>
              </a:r>
              <a:endParaRPr lang="zh-CN" altLang="en-US" sz="2600" b="1" dirty="0">
                <a:latin typeface="Times New Roman" panose="02020603050405020304" pitchFamily="18" charset="0"/>
                <a:ea typeface="Times New Roman" panose="02020603050405020304" pitchFamily="18" charset="0"/>
              </a:endParaRPr>
            </a:p>
          </p:txBody>
        </p:sp>
        <p:graphicFrame>
          <p:nvGraphicFramePr>
            <p:cNvPr id="91148" name="Object 9"/>
            <p:cNvGraphicFramePr>
              <a:graphicFrameLocks noChangeAspect="1"/>
            </p:cNvGraphicFramePr>
            <p:nvPr/>
          </p:nvGraphicFramePr>
          <p:xfrm>
            <a:off x="935" y="247"/>
            <a:ext cx="616" cy="325"/>
          </p:xfrm>
          <a:graphic>
            <a:graphicData uri="http://schemas.openxmlformats.org/presentationml/2006/ole">
              <mc:AlternateContent xmlns:mc="http://schemas.openxmlformats.org/markup-compatibility/2006">
                <mc:Choice xmlns:v="urn:schemas-microsoft-com:vml" Requires="v">
                  <p:oleObj spid="_x0000_s3898" name="" r:id="rId5" imgW="431800" imgH="190500" progId="Equation.DSMT4">
                    <p:embed/>
                  </p:oleObj>
                </mc:Choice>
                <mc:Fallback>
                  <p:oleObj name="" r:id="rId5" imgW="431800" imgH="190500" progId="Equation.DSMT4">
                    <p:embed/>
                    <p:pic>
                      <p:nvPicPr>
                        <p:cNvPr id="0" name="图片 3897"/>
                        <p:cNvPicPr/>
                        <p:nvPr/>
                      </p:nvPicPr>
                      <p:blipFill>
                        <a:blip r:embed="rId6"/>
                        <a:stretch>
                          <a:fillRect/>
                        </a:stretch>
                      </p:blipFill>
                      <p:spPr>
                        <a:xfrm>
                          <a:off x="935" y="247"/>
                          <a:ext cx="616" cy="325"/>
                        </a:xfrm>
                        <a:prstGeom prst="rect">
                          <a:avLst/>
                        </a:prstGeom>
                        <a:noFill/>
                        <a:ln w="38100">
                          <a:noFill/>
                          <a:miter/>
                        </a:ln>
                      </p:spPr>
                    </p:pic>
                  </p:oleObj>
                </mc:Fallback>
              </mc:AlternateContent>
            </a:graphicData>
          </a:graphic>
        </p:graphicFrame>
        <p:graphicFrame>
          <p:nvGraphicFramePr>
            <p:cNvPr id="91149" name="Object 13"/>
            <p:cNvGraphicFramePr/>
            <p:nvPr/>
          </p:nvGraphicFramePr>
          <p:xfrm>
            <a:off x="4787" y="8"/>
            <a:ext cx="348" cy="273"/>
          </p:xfrm>
          <a:graphic>
            <a:graphicData uri="http://schemas.openxmlformats.org/presentationml/2006/ole">
              <mc:AlternateContent xmlns:mc="http://schemas.openxmlformats.org/markup-compatibility/2006">
                <mc:Choice xmlns:v="urn:schemas-microsoft-com:vml" Requires="v">
                  <p:oleObj spid="_x0000_s3900" name="" r:id="rId7" imgW="274320" imgH="162560" progId="Equation.3">
                    <p:embed/>
                  </p:oleObj>
                </mc:Choice>
                <mc:Fallback>
                  <p:oleObj name="" r:id="rId7" imgW="274320" imgH="162560" progId="Equation.3">
                    <p:embed/>
                    <p:pic>
                      <p:nvPicPr>
                        <p:cNvPr id="0" name="图片 3899"/>
                        <p:cNvPicPr/>
                        <p:nvPr/>
                      </p:nvPicPr>
                      <p:blipFill>
                        <a:blip r:embed="rId8"/>
                        <a:stretch>
                          <a:fillRect/>
                        </a:stretch>
                      </p:blipFill>
                      <p:spPr>
                        <a:xfrm>
                          <a:off x="4787" y="8"/>
                          <a:ext cx="348" cy="273"/>
                        </a:xfrm>
                        <a:prstGeom prst="rect">
                          <a:avLst/>
                        </a:prstGeom>
                        <a:noFill/>
                        <a:ln w="38100">
                          <a:noFill/>
                          <a:miter/>
                        </a:ln>
                      </p:spPr>
                    </p:pic>
                  </p:oleObj>
                </mc:Fallback>
              </mc:AlternateContent>
            </a:graphicData>
          </a:graphic>
        </p:graphicFrame>
      </p:grpSp>
      <p:sp>
        <p:nvSpPr>
          <p:cNvPr id="91141" name="Rectangle 1040"/>
          <p:cNvSpPr/>
          <p:nvPr/>
        </p:nvSpPr>
        <p:spPr>
          <a:xfrm>
            <a:off x="98425" y="476250"/>
            <a:ext cx="8937625" cy="492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应用奈氏判据分析系统稳定性时，可能会遇到下列三种情况：</a:t>
            </a:r>
            <a:endParaRPr lang="zh-CN" altLang="en-US" sz="2600" b="1" dirty="0">
              <a:latin typeface="宋体" panose="02010600030101010101" pitchFamily="2" charset="-122"/>
            </a:endParaRPr>
          </a:p>
        </p:txBody>
      </p:sp>
      <p:grpSp>
        <p:nvGrpSpPr>
          <p:cNvPr id="4" name="组合 1"/>
          <p:cNvGrpSpPr/>
          <p:nvPr/>
        </p:nvGrpSpPr>
        <p:grpSpPr>
          <a:xfrm>
            <a:off x="107950" y="4121150"/>
            <a:ext cx="8718550" cy="885825"/>
            <a:chOff x="107950" y="5084763"/>
            <a:chExt cx="8718550" cy="885825"/>
          </a:xfrm>
        </p:grpSpPr>
        <p:grpSp>
          <p:nvGrpSpPr>
            <p:cNvPr id="91143" name="Group 11"/>
            <p:cNvGrpSpPr/>
            <p:nvPr/>
          </p:nvGrpSpPr>
          <p:grpSpPr>
            <a:xfrm>
              <a:off x="107950" y="5084763"/>
              <a:ext cx="8718550" cy="885825"/>
              <a:chOff x="0" y="0"/>
              <a:chExt cx="5492" cy="558"/>
            </a:xfrm>
          </p:grpSpPr>
          <p:sp>
            <p:nvSpPr>
              <p:cNvPr id="91145" name="Rectangle 1037"/>
              <p:cNvSpPr/>
              <p:nvPr/>
            </p:nvSpPr>
            <p:spPr>
              <a:xfrm>
                <a:off x="0" y="0"/>
                <a:ext cx="5492" cy="55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None/>
                </a:pPr>
                <a:r>
                  <a:rPr lang="en-US" altLang="zh-CN" sz="2600" b="1" dirty="0">
                    <a:latin typeface="Times New Roman" panose="02020603050405020304" pitchFamily="18" charset="0"/>
                    <a:cs typeface="Times New Roman" panose="02020603050405020304" pitchFamily="18" charset="0"/>
                  </a:rPr>
                  <a:t>(iii)  </a:t>
                </a:r>
                <a:r>
                  <a:rPr lang="zh-CN" altLang="en-US" sz="2600" b="1" dirty="0">
                    <a:latin typeface="Times New Roman" panose="02020603050405020304" pitchFamily="18" charset="0"/>
                    <a:cs typeface="Times New Roman" panose="02020603050405020304" pitchFamily="18" charset="0"/>
                  </a:rPr>
                  <a:t>如果系统的奈氏曲线      顺时针包围点           </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&gt;0)</a:t>
                </a:r>
                <a:r>
                  <a:rPr lang="zh-CN" altLang="en-US" sz="2600" b="1" dirty="0">
                    <a:latin typeface="Times New Roman" panose="02020603050405020304" pitchFamily="18" charset="0"/>
                    <a:cs typeface="Times New Roman" panose="02020603050405020304" pitchFamily="18" charset="0"/>
                  </a:rPr>
                  <a:t>，则闭环系统不稳定。</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Z</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P</a:t>
                </a:r>
                <a:r>
                  <a:rPr lang="en-US" altLang="zh-CN" sz="2600" dirty="0">
                    <a:latin typeface="Times New Roman" panose="02020603050405020304" pitchFamily="18" charset="0"/>
                    <a:cs typeface="Times New Roman" panose="02020603050405020304" pitchFamily="18" charset="0"/>
                  </a:rPr>
                  <a:t>+</a:t>
                </a:r>
                <a:r>
                  <a:rPr lang="en-US" altLang="zh-CN" sz="2600" i="1" dirty="0">
                    <a:latin typeface="Times New Roman" panose="02020603050405020304" pitchFamily="18" charset="0"/>
                    <a:cs typeface="Times New Roman" panose="02020603050405020304" pitchFamily="18" charset="0"/>
                  </a:rPr>
                  <a:t>N</a:t>
                </a:r>
                <a:r>
                  <a:rPr lang="en-US" altLang="zh-CN" sz="2600" dirty="0">
                    <a:latin typeface="Times New Roman" panose="02020603050405020304" pitchFamily="18" charset="0"/>
                    <a:cs typeface="Times New Roman" panose="02020603050405020304" pitchFamily="18" charset="0"/>
                  </a:rPr>
                  <a:t>&gt;0)   </a:t>
                </a:r>
                <a:endParaRPr lang="en-US" altLang="zh-CN" sz="2600" dirty="0">
                  <a:latin typeface="Times New Roman" panose="02020603050405020304" pitchFamily="18" charset="0"/>
                  <a:ea typeface="Times New Roman" panose="02020603050405020304" pitchFamily="18" charset="0"/>
                </a:endParaRPr>
              </a:p>
            </p:txBody>
          </p:sp>
          <p:graphicFrame>
            <p:nvGraphicFramePr>
              <p:cNvPr id="91146" name="Object 15"/>
              <p:cNvGraphicFramePr>
                <a:graphicFrameLocks noChangeAspect="1"/>
              </p:cNvGraphicFramePr>
              <p:nvPr/>
            </p:nvGraphicFramePr>
            <p:xfrm>
              <a:off x="3913" y="0"/>
              <a:ext cx="577" cy="338"/>
            </p:xfrm>
            <a:graphic>
              <a:graphicData uri="http://schemas.openxmlformats.org/presentationml/2006/ole">
                <mc:AlternateContent xmlns:mc="http://schemas.openxmlformats.org/markup-compatibility/2006">
                  <mc:Choice xmlns:v="urn:schemas-microsoft-com:vml" Requires="v">
                    <p:oleObj spid="_x0000_s3902" name="" r:id="rId9" imgW="431800" imgH="190500" progId="Equation.DSMT4">
                      <p:embed/>
                    </p:oleObj>
                  </mc:Choice>
                  <mc:Fallback>
                    <p:oleObj name="" r:id="rId9" imgW="431800" imgH="190500" progId="Equation.DSMT4">
                      <p:embed/>
                      <p:pic>
                        <p:nvPicPr>
                          <p:cNvPr id="0" name="图片 3901"/>
                          <p:cNvPicPr/>
                          <p:nvPr/>
                        </p:nvPicPr>
                        <p:blipFill>
                          <a:blip r:embed="rId10"/>
                          <a:stretch>
                            <a:fillRect/>
                          </a:stretch>
                        </p:blipFill>
                        <p:spPr>
                          <a:xfrm>
                            <a:off x="3913" y="0"/>
                            <a:ext cx="577" cy="338"/>
                          </a:xfrm>
                          <a:prstGeom prst="rect">
                            <a:avLst/>
                          </a:prstGeom>
                          <a:noFill/>
                          <a:ln w="38100">
                            <a:noFill/>
                            <a:miter/>
                          </a:ln>
                        </p:spPr>
                      </p:pic>
                    </p:oleObj>
                  </mc:Fallback>
                </mc:AlternateContent>
              </a:graphicData>
            </a:graphic>
          </p:graphicFrame>
        </p:grpSp>
        <p:graphicFrame>
          <p:nvGraphicFramePr>
            <p:cNvPr id="91144" name="Object 10"/>
            <p:cNvGraphicFramePr/>
            <p:nvPr/>
          </p:nvGraphicFramePr>
          <p:xfrm>
            <a:off x="3813800" y="5097462"/>
            <a:ext cx="552450" cy="433388"/>
          </p:xfrm>
          <a:graphic>
            <a:graphicData uri="http://schemas.openxmlformats.org/presentationml/2006/ole">
              <mc:AlternateContent xmlns:mc="http://schemas.openxmlformats.org/markup-compatibility/2006">
                <mc:Choice xmlns:v="urn:schemas-microsoft-com:vml" Requires="v">
                  <p:oleObj spid="_x0000_s3891" name="" r:id="rId11" imgW="274320" imgH="162560" progId="Equation.3">
                    <p:embed/>
                  </p:oleObj>
                </mc:Choice>
                <mc:Fallback>
                  <p:oleObj name="" r:id="rId11" imgW="274320" imgH="162560" progId="Equation.3">
                    <p:embed/>
                    <p:pic>
                      <p:nvPicPr>
                        <p:cNvPr id="0" name="图片 3890"/>
                        <p:cNvPicPr/>
                        <p:nvPr/>
                      </p:nvPicPr>
                      <p:blipFill>
                        <a:blip r:embed="rId8"/>
                        <a:stretch>
                          <a:fillRect/>
                        </a:stretch>
                      </p:blipFill>
                      <p:spPr>
                        <a:xfrm>
                          <a:off x="3813800" y="5097462"/>
                          <a:ext cx="552450" cy="433388"/>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92163" name="组合 1"/>
          <p:cNvGrpSpPr/>
          <p:nvPr/>
        </p:nvGrpSpPr>
        <p:grpSpPr>
          <a:xfrm>
            <a:off x="330200" y="1373188"/>
            <a:ext cx="8585200" cy="3040062"/>
            <a:chOff x="330200" y="1373188"/>
            <a:chExt cx="8585200" cy="3039678"/>
          </a:xfrm>
        </p:grpSpPr>
        <p:sp>
          <p:nvSpPr>
            <p:cNvPr id="92164" name="Rectangle 2"/>
            <p:cNvSpPr/>
            <p:nvPr/>
          </p:nvSpPr>
          <p:spPr>
            <a:xfrm>
              <a:off x="330200" y="1373188"/>
              <a:ext cx="8585200" cy="30396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4000"/>
                </a:lnSpc>
                <a:spcBef>
                  <a:spcPct val="50000"/>
                </a:spcBef>
                <a:buClr>
                  <a:schemeClr val="accent2"/>
                </a:buClr>
                <a:buSzPct val="110000"/>
                <a:buFont typeface="Arial" panose="020B0604020202020204" pitchFamily="34" charset="0"/>
                <a:buNone/>
              </a:pPr>
              <a:r>
                <a:rPr lang="en-US" altLang="zh-CN" sz="2800" b="1" dirty="0">
                  <a:solidFill>
                    <a:schemeClr val="tx1"/>
                  </a:solidFill>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从上面的分析可知，奈氏曲线     是否包围</a:t>
              </a:r>
              <a:r>
                <a:rPr lang="en-US" altLang="zh-CN" sz="2800" dirty="0">
                  <a:latin typeface="Times New Roman" panose="02020603050405020304" pitchFamily="18" charset="0"/>
                  <a:cs typeface="Times New Roman" panose="02020603050405020304" pitchFamily="18" charset="0"/>
                </a:rPr>
                <a:t>GH</a:t>
              </a:r>
              <a:r>
                <a:rPr lang="zh-CN" altLang="en-US" sz="2800" b="1" dirty="0">
                  <a:latin typeface="Times New Roman" panose="02020603050405020304" pitchFamily="18" charset="0"/>
                  <a:cs typeface="Times New Roman" panose="02020603050405020304" pitchFamily="18" charset="0"/>
                </a:rPr>
                <a:t>平面的           点是判别系统是否稳定的重要依据</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当然还须考虑是否存在</a:t>
              </a:r>
              <a:r>
                <a:rPr lang="en-US" altLang="zh-CN" sz="2800" i="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平面右半部的开环极点和      曲线包围 此点的方向</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。在有些情况下，   曲线恰好通过</a:t>
              </a:r>
              <a:r>
                <a:rPr lang="en-US" altLang="zh-CN" sz="2800" dirty="0">
                  <a:latin typeface="Times New Roman" panose="02020603050405020304" pitchFamily="18" charset="0"/>
                  <a:cs typeface="Times New Roman" panose="02020603050405020304" pitchFamily="18" charset="0"/>
                </a:rPr>
                <a:t>GH</a:t>
              </a:r>
              <a:r>
                <a:rPr lang="zh-CN" altLang="en-US" sz="2800" b="1" dirty="0">
                  <a:latin typeface="Times New Roman" panose="02020603050405020304" pitchFamily="18" charset="0"/>
                  <a:cs typeface="Times New Roman" panose="02020603050405020304" pitchFamily="18" charset="0"/>
                </a:rPr>
                <a:t>平面的             点</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注意不是包围</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，此时如果系统无位于</a:t>
              </a:r>
              <a:r>
                <a:rPr lang="en-US" altLang="zh-CN" sz="2800" i="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平面右半部的开环极点，则系统处于临界稳定状态。</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92165" name="Object 4"/>
            <p:cNvGraphicFramePr/>
            <p:nvPr/>
          </p:nvGraphicFramePr>
          <p:xfrm>
            <a:off x="5672668" y="1399397"/>
            <a:ext cx="504056" cy="484909"/>
          </p:xfrm>
          <a:graphic>
            <a:graphicData uri="http://schemas.openxmlformats.org/presentationml/2006/ole">
              <mc:AlternateContent xmlns:mc="http://schemas.openxmlformats.org/markup-compatibility/2006">
                <mc:Choice xmlns:v="urn:schemas-microsoft-com:vml" Requires="v">
                  <p:oleObj spid="_x0000_s3895" name="" r:id="rId1" imgW="223520" imgH="162560" progId="Equation.3">
                    <p:embed/>
                  </p:oleObj>
                </mc:Choice>
                <mc:Fallback>
                  <p:oleObj name="" r:id="rId1" imgW="223520" imgH="162560" progId="Equation.3">
                    <p:embed/>
                    <p:pic>
                      <p:nvPicPr>
                        <p:cNvPr id="0" name="图片 3894"/>
                        <p:cNvPicPr/>
                        <p:nvPr/>
                      </p:nvPicPr>
                      <p:blipFill>
                        <a:blip r:embed="rId2"/>
                        <a:stretch>
                          <a:fillRect/>
                        </a:stretch>
                      </p:blipFill>
                      <p:spPr>
                        <a:xfrm>
                          <a:off x="5672668" y="1399397"/>
                          <a:ext cx="504056" cy="484909"/>
                        </a:xfrm>
                        <a:prstGeom prst="rect">
                          <a:avLst/>
                        </a:prstGeom>
                        <a:noFill/>
                        <a:ln w="38100">
                          <a:noFill/>
                          <a:miter/>
                        </a:ln>
                      </p:spPr>
                    </p:pic>
                  </p:oleObj>
                </mc:Fallback>
              </mc:AlternateContent>
            </a:graphicData>
          </a:graphic>
        </p:graphicFrame>
        <p:graphicFrame>
          <p:nvGraphicFramePr>
            <p:cNvPr id="92166" name="Object 6"/>
            <p:cNvGraphicFramePr/>
            <p:nvPr/>
          </p:nvGraphicFramePr>
          <p:xfrm>
            <a:off x="6677496" y="2359064"/>
            <a:ext cx="558800" cy="520700"/>
          </p:xfrm>
          <a:graphic>
            <a:graphicData uri="http://schemas.openxmlformats.org/presentationml/2006/ole">
              <mc:AlternateContent xmlns:mc="http://schemas.openxmlformats.org/markup-compatibility/2006">
                <mc:Choice xmlns:v="urn:schemas-microsoft-com:vml" Requires="v">
                  <p:oleObj spid="_x0000_s3896" name="" r:id="rId3" imgW="223520" imgH="162560" progId="Equation.3">
                    <p:embed/>
                  </p:oleObj>
                </mc:Choice>
                <mc:Fallback>
                  <p:oleObj name="" r:id="rId3" imgW="223520" imgH="162560" progId="Equation.3">
                    <p:embed/>
                    <p:pic>
                      <p:nvPicPr>
                        <p:cNvPr id="0" name="图片 3895"/>
                        <p:cNvPicPr/>
                        <p:nvPr/>
                      </p:nvPicPr>
                      <p:blipFill>
                        <a:blip r:embed="rId4"/>
                        <a:stretch>
                          <a:fillRect/>
                        </a:stretch>
                      </p:blipFill>
                      <p:spPr>
                        <a:xfrm>
                          <a:off x="6677496" y="2359064"/>
                          <a:ext cx="558800" cy="520700"/>
                        </a:xfrm>
                        <a:prstGeom prst="rect">
                          <a:avLst/>
                        </a:prstGeom>
                        <a:noFill/>
                        <a:ln w="38100">
                          <a:noFill/>
                          <a:miter/>
                        </a:ln>
                      </p:spPr>
                    </p:pic>
                  </p:oleObj>
                </mc:Fallback>
              </mc:AlternateContent>
            </a:graphicData>
          </a:graphic>
        </p:graphicFrame>
        <p:graphicFrame>
          <p:nvGraphicFramePr>
            <p:cNvPr id="92167" name="Object 7"/>
            <p:cNvGraphicFramePr>
              <a:graphicFrameLocks noChangeAspect="1"/>
            </p:cNvGraphicFramePr>
            <p:nvPr/>
          </p:nvGraphicFramePr>
          <p:xfrm>
            <a:off x="827584" y="3356741"/>
            <a:ext cx="1024483" cy="542042"/>
          </p:xfrm>
          <a:graphic>
            <a:graphicData uri="http://schemas.openxmlformats.org/presentationml/2006/ole">
              <mc:AlternateContent xmlns:mc="http://schemas.openxmlformats.org/markup-compatibility/2006">
                <mc:Choice xmlns:v="urn:schemas-microsoft-com:vml" Requires="v">
                  <p:oleObj spid="_x0000_s3897" name="" r:id="rId5" imgW="431800" imgH="190500" progId="Equation.DSMT4">
                    <p:embed/>
                  </p:oleObj>
                </mc:Choice>
                <mc:Fallback>
                  <p:oleObj name="" r:id="rId5" imgW="431800" imgH="190500" progId="Equation.DSMT4">
                    <p:embed/>
                    <p:pic>
                      <p:nvPicPr>
                        <p:cNvPr id="0" name="图片 3896"/>
                        <p:cNvPicPr/>
                        <p:nvPr/>
                      </p:nvPicPr>
                      <p:blipFill>
                        <a:blip r:embed="rId6"/>
                        <a:stretch>
                          <a:fillRect/>
                        </a:stretch>
                      </p:blipFill>
                      <p:spPr>
                        <a:xfrm>
                          <a:off x="827584" y="3356741"/>
                          <a:ext cx="1024483" cy="542042"/>
                        </a:xfrm>
                        <a:prstGeom prst="rect">
                          <a:avLst/>
                        </a:prstGeom>
                        <a:noFill/>
                        <a:ln w="38100">
                          <a:noFill/>
                          <a:miter/>
                        </a:ln>
                      </p:spPr>
                    </p:pic>
                  </p:oleObj>
                </mc:Fallback>
              </mc:AlternateContent>
            </a:graphicData>
          </a:graphic>
        </p:graphicFrame>
        <p:graphicFrame>
          <p:nvGraphicFramePr>
            <p:cNvPr id="92168" name="Object 9"/>
            <p:cNvGraphicFramePr>
              <a:graphicFrameLocks noChangeAspect="1"/>
            </p:cNvGraphicFramePr>
            <p:nvPr/>
          </p:nvGraphicFramePr>
          <p:xfrm>
            <a:off x="785813" y="1915476"/>
            <a:ext cx="905867" cy="557709"/>
          </p:xfrm>
          <a:graphic>
            <a:graphicData uri="http://schemas.openxmlformats.org/presentationml/2006/ole">
              <mc:AlternateContent xmlns:mc="http://schemas.openxmlformats.org/markup-compatibility/2006">
                <mc:Choice xmlns:v="urn:schemas-microsoft-com:vml" Requires="v">
                  <p:oleObj spid="_x0000_s3909" name="" r:id="rId7" imgW="431800" imgH="190500" progId="Equation.DSMT4">
                    <p:embed/>
                  </p:oleObj>
                </mc:Choice>
                <mc:Fallback>
                  <p:oleObj name="" r:id="rId7" imgW="431800" imgH="190500" progId="Equation.DSMT4">
                    <p:embed/>
                    <p:pic>
                      <p:nvPicPr>
                        <p:cNvPr id="0" name="图片 3908"/>
                        <p:cNvPicPr/>
                        <p:nvPr/>
                      </p:nvPicPr>
                      <p:blipFill>
                        <a:blip r:embed="rId8"/>
                        <a:stretch>
                          <a:fillRect/>
                        </a:stretch>
                      </p:blipFill>
                      <p:spPr>
                        <a:xfrm>
                          <a:off x="785813" y="1915476"/>
                          <a:ext cx="905867" cy="557709"/>
                        </a:xfrm>
                        <a:prstGeom prst="rect">
                          <a:avLst/>
                        </a:prstGeom>
                        <a:noFill/>
                        <a:ln w="38100">
                          <a:noFill/>
                          <a:miter/>
                        </a:ln>
                      </p:spPr>
                    </p:pic>
                  </p:oleObj>
                </mc:Fallback>
              </mc:AlternateContent>
            </a:graphicData>
          </a:graphic>
        </p:graphicFrame>
        <p:graphicFrame>
          <p:nvGraphicFramePr>
            <p:cNvPr id="92169" name="Object 9"/>
            <p:cNvGraphicFramePr/>
            <p:nvPr/>
          </p:nvGraphicFramePr>
          <p:xfrm>
            <a:off x="4949304" y="2852936"/>
            <a:ext cx="558800" cy="520700"/>
          </p:xfrm>
          <a:graphic>
            <a:graphicData uri="http://schemas.openxmlformats.org/presentationml/2006/ole">
              <mc:AlternateContent xmlns:mc="http://schemas.openxmlformats.org/markup-compatibility/2006">
                <mc:Choice xmlns:v="urn:schemas-microsoft-com:vml" Requires="v">
                  <p:oleObj spid="_x0000_s3907" name="" r:id="rId9" imgW="223520" imgH="162560" progId="Equation.3">
                    <p:embed/>
                  </p:oleObj>
                </mc:Choice>
                <mc:Fallback>
                  <p:oleObj name="" r:id="rId9" imgW="223520" imgH="162560" progId="Equation.3">
                    <p:embed/>
                    <p:pic>
                      <p:nvPicPr>
                        <p:cNvPr id="0" name="图片 3906"/>
                        <p:cNvPicPr/>
                        <p:nvPr/>
                      </p:nvPicPr>
                      <p:blipFill>
                        <a:blip r:embed="rId4"/>
                        <a:stretch>
                          <a:fillRect/>
                        </a:stretch>
                      </p:blipFill>
                      <p:spPr>
                        <a:xfrm>
                          <a:off x="4949304" y="2852936"/>
                          <a:ext cx="558800" cy="520700"/>
                        </a:xfrm>
                        <a:prstGeom prst="rect">
                          <a:avLst/>
                        </a:prstGeom>
                        <a:noFill/>
                        <a:ln w="38100">
                          <a:noFill/>
                          <a:miter/>
                        </a:ln>
                      </p:spPr>
                    </p:pic>
                  </p:oleObj>
                </mc:Fallback>
              </mc:AlternateContent>
            </a:graphicData>
          </a:graphic>
        </p:graphicFrame>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93187" name="Rectangle 2"/>
          <p:cNvSpPr/>
          <p:nvPr/>
        </p:nvSpPr>
        <p:spPr>
          <a:xfrm>
            <a:off x="179388" y="0"/>
            <a:ext cx="8569325" cy="1433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5.13  </a:t>
            </a:r>
            <a:r>
              <a:rPr lang="zh-CN" altLang="en-US" sz="2800" b="1" dirty="0">
                <a:latin typeface="Times New Roman" panose="02020603050405020304" pitchFamily="18" charset="0"/>
                <a:cs typeface="Times New Roman" panose="02020603050405020304" pitchFamily="18" charset="0"/>
              </a:rPr>
              <a:t>某系统开环频率特性的正频段如图中的实线所示，并已知其开环极点均在</a:t>
            </a:r>
            <a:r>
              <a:rPr lang="en-US" altLang="zh-CN" sz="2800" b="1" i="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平面的左半平面。试判断闭环系统的稳定性。</a:t>
            </a:r>
            <a:endParaRPr lang="zh-CN" altLang="en-US" sz="2800" b="1" dirty="0">
              <a:latin typeface="Times New Roman" panose="02020603050405020304" pitchFamily="18" charset="0"/>
              <a:ea typeface="Times New Roman" panose="02020603050405020304" pitchFamily="18" charset="0"/>
            </a:endParaRPr>
          </a:p>
        </p:txBody>
      </p:sp>
      <p:sp>
        <p:nvSpPr>
          <p:cNvPr id="93188" name="Rectangle 6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 name="Group 8"/>
          <p:cNvGrpSpPr/>
          <p:nvPr/>
        </p:nvGrpSpPr>
        <p:grpSpPr>
          <a:xfrm>
            <a:off x="71438" y="1973263"/>
            <a:ext cx="4716462" cy="4062412"/>
            <a:chOff x="120126" y="0"/>
            <a:chExt cx="4720361" cy="4063919"/>
          </a:xfrm>
        </p:grpSpPr>
        <p:graphicFrame>
          <p:nvGraphicFramePr>
            <p:cNvPr id="93201" name="Object 9"/>
            <p:cNvGraphicFramePr>
              <a:graphicFrameLocks noChangeAspect="1"/>
            </p:cNvGraphicFramePr>
            <p:nvPr/>
          </p:nvGraphicFramePr>
          <p:xfrm>
            <a:off x="3472533" y="2032588"/>
            <a:ext cx="1057275" cy="409575"/>
          </p:xfrm>
          <a:graphic>
            <a:graphicData uri="http://schemas.openxmlformats.org/presentationml/2006/ole">
              <mc:AlternateContent xmlns:mc="http://schemas.openxmlformats.org/markup-compatibility/2006">
                <mc:Choice xmlns:v="urn:schemas-microsoft-com:vml" Requires="v">
                  <p:oleObj spid="_x0000_s3903" name="" r:id="rId1" imgW="274320" imgH="91440" progId="Equation.DSMT4">
                    <p:embed/>
                  </p:oleObj>
                </mc:Choice>
                <mc:Fallback>
                  <p:oleObj name="" r:id="rId1" imgW="274320" imgH="91440" progId="Equation.DSMT4">
                    <p:embed/>
                    <p:pic>
                      <p:nvPicPr>
                        <p:cNvPr id="0" name="图片 3902"/>
                        <p:cNvPicPr/>
                        <p:nvPr/>
                      </p:nvPicPr>
                      <p:blipFill>
                        <a:blip r:embed="rId2"/>
                        <a:stretch>
                          <a:fillRect/>
                        </a:stretch>
                      </p:blipFill>
                      <p:spPr>
                        <a:xfrm>
                          <a:off x="3472533" y="2032588"/>
                          <a:ext cx="1057275" cy="409575"/>
                        </a:xfrm>
                        <a:prstGeom prst="rect">
                          <a:avLst/>
                        </a:prstGeom>
                        <a:noFill/>
                        <a:ln w="38100">
                          <a:noFill/>
                          <a:miter/>
                        </a:ln>
                      </p:spPr>
                    </p:pic>
                  </p:oleObj>
                </mc:Fallback>
              </mc:AlternateContent>
            </a:graphicData>
          </a:graphic>
        </p:graphicFrame>
        <p:graphicFrame>
          <p:nvGraphicFramePr>
            <p:cNvPr id="93202" name="Object 10"/>
            <p:cNvGraphicFramePr>
              <a:graphicFrameLocks noChangeAspect="1"/>
            </p:cNvGraphicFramePr>
            <p:nvPr/>
          </p:nvGraphicFramePr>
          <p:xfrm>
            <a:off x="2193867" y="1635859"/>
            <a:ext cx="1141413" cy="341312"/>
          </p:xfrm>
          <a:graphic>
            <a:graphicData uri="http://schemas.openxmlformats.org/presentationml/2006/ole">
              <mc:AlternateContent xmlns:mc="http://schemas.openxmlformats.org/markup-compatibility/2006">
                <mc:Choice xmlns:v="urn:schemas-microsoft-com:vml" Requires="v">
                  <p:oleObj spid="_x0000_s3905" name="" r:id="rId3" imgW="304800" imgH="71120" progId="Equation.DSMT4">
                    <p:embed/>
                  </p:oleObj>
                </mc:Choice>
                <mc:Fallback>
                  <p:oleObj name="" r:id="rId3" imgW="304800" imgH="71120" progId="Equation.DSMT4">
                    <p:embed/>
                    <p:pic>
                      <p:nvPicPr>
                        <p:cNvPr id="0" name="图片 3904"/>
                        <p:cNvPicPr/>
                        <p:nvPr/>
                      </p:nvPicPr>
                      <p:blipFill>
                        <a:blip r:embed="rId4"/>
                        <a:stretch>
                          <a:fillRect/>
                        </a:stretch>
                      </p:blipFill>
                      <p:spPr>
                        <a:xfrm>
                          <a:off x="2193867" y="1635859"/>
                          <a:ext cx="1141413" cy="341312"/>
                        </a:xfrm>
                        <a:prstGeom prst="rect">
                          <a:avLst/>
                        </a:prstGeom>
                        <a:noFill/>
                        <a:ln w="38100">
                          <a:noFill/>
                          <a:miter/>
                        </a:ln>
                      </p:spPr>
                    </p:pic>
                  </p:oleObj>
                </mc:Fallback>
              </mc:AlternateContent>
            </a:graphicData>
          </a:graphic>
        </p:graphicFrame>
        <p:graphicFrame>
          <p:nvGraphicFramePr>
            <p:cNvPr id="93203" name="Object 11"/>
            <p:cNvGraphicFramePr>
              <a:graphicFrameLocks noChangeAspect="1"/>
            </p:cNvGraphicFramePr>
            <p:nvPr/>
          </p:nvGraphicFramePr>
          <p:xfrm>
            <a:off x="3767386" y="156057"/>
            <a:ext cx="712935" cy="394906"/>
          </p:xfrm>
          <a:graphic>
            <a:graphicData uri="http://schemas.openxmlformats.org/presentationml/2006/ole">
              <mc:AlternateContent xmlns:mc="http://schemas.openxmlformats.org/markup-compatibility/2006">
                <mc:Choice xmlns:v="urn:schemas-microsoft-com:vml" Requires="v">
                  <p:oleObj spid="_x0000_s3906" name="" r:id="rId5" imgW="264160" imgH="132080" progId="Equation.DSMT4">
                    <p:embed/>
                  </p:oleObj>
                </mc:Choice>
                <mc:Fallback>
                  <p:oleObj name="" r:id="rId5" imgW="264160" imgH="132080" progId="Equation.DSMT4">
                    <p:embed/>
                    <p:pic>
                      <p:nvPicPr>
                        <p:cNvPr id="0" name="图片 3905"/>
                        <p:cNvPicPr/>
                        <p:nvPr/>
                      </p:nvPicPr>
                      <p:blipFill>
                        <a:blip r:embed="rId6"/>
                        <a:stretch>
                          <a:fillRect/>
                        </a:stretch>
                      </p:blipFill>
                      <p:spPr>
                        <a:xfrm>
                          <a:off x="3767386" y="156057"/>
                          <a:ext cx="712935" cy="394906"/>
                        </a:xfrm>
                        <a:prstGeom prst="rect">
                          <a:avLst/>
                        </a:prstGeom>
                        <a:noFill/>
                        <a:ln w="38100">
                          <a:noFill/>
                          <a:miter/>
                        </a:ln>
                      </p:spPr>
                    </p:pic>
                  </p:oleObj>
                </mc:Fallback>
              </mc:AlternateContent>
            </a:graphicData>
          </a:graphic>
        </p:graphicFrame>
        <p:grpSp>
          <p:nvGrpSpPr>
            <p:cNvPr id="93204" name="Group 12"/>
            <p:cNvGrpSpPr/>
            <p:nvPr/>
          </p:nvGrpSpPr>
          <p:grpSpPr>
            <a:xfrm>
              <a:off x="120126" y="0"/>
              <a:ext cx="4720361" cy="4063919"/>
              <a:chOff x="120126" y="0"/>
              <a:chExt cx="4720361" cy="4063919"/>
            </a:xfrm>
          </p:grpSpPr>
          <p:graphicFrame>
            <p:nvGraphicFramePr>
              <p:cNvPr id="93205" name="Object 13"/>
              <p:cNvGraphicFramePr>
                <a:graphicFrameLocks noChangeAspect="1"/>
              </p:cNvGraphicFramePr>
              <p:nvPr/>
            </p:nvGraphicFramePr>
            <p:xfrm>
              <a:off x="120126" y="2077144"/>
              <a:ext cx="1144050" cy="422459"/>
            </p:xfrm>
            <a:graphic>
              <a:graphicData uri="http://schemas.openxmlformats.org/presentationml/2006/ole">
                <mc:AlternateContent xmlns:mc="http://schemas.openxmlformats.org/markup-compatibility/2006">
                  <mc:Choice xmlns:v="urn:schemas-microsoft-com:vml" Requires="v">
                    <p:oleObj spid="_x0000_s3904" name="" r:id="rId7" imgW="386080" imgH="142240" progId="Equation.DSMT4">
                      <p:embed/>
                    </p:oleObj>
                  </mc:Choice>
                  <mc:Fallback>
                    <p:oleObj name="" r:id="rId7" imgW="386080" imgH="142240" progId="Equation.DSMT4">
                      <p:embed/>
                      <p:pic>
                        <p:nvPicPr>
                          <p:cNvPr id="0" name="图片 3903"/>
                          <p:cNvPicPr/>
                          <p:nvPr/>
                        </p:nvPicPr>
                        <p:blipFill>
                          <a:blip r:embed="rId8"/>
                          <a:stretch>
                            <a:fillRect/>
                          </a:stretch>
                        </p:blipFill>
                        <p:spPr>
                          <a:xfrm>
                            <a:off x="120126" y="2077144"/>
                            <a:ext cx="1144050" cy="422459"/>
                          </a:xfrm>
                          <a:prstGeom prst="rect">
                            <a:avLst/>
                          </a:prstGeom>
                          <a:noFill/>
                          <a:ln w="38100">
                            <a:noFill/>
                            <a:miter/>
                          </a:ln>
                        </p:spPr>
                      </p:pic>
                    </p:oleObj>
                  </mc:Fallback>
                </mc:AlternateContent>
              </a:graphicData>
            </a:graphic>
          </p:graphicFrame>
          <p:grpSp>
            <p:nvGrpSpPr>
              <p:cNvPr id="93206" name="Group 14"/>
              <p:cNvGrpSpPr/>
              <p:nvPr/>
            </p:nvGrpSpPr>
            <p:grpSpPr>
              <a:xfrm>
                <a:off x="160916" y="0"/>
                <a:ext cx="4679571" cy="4063919"/>
                <a:chOff x="0" y="0"/>
                <a:chExt cx="4679571" cy="4063919"/>
              </a:xfrm>
            </p:grpSpPr>
            <p:grpSp>
              <p:nvGrpSpPr>
                <p:cNvPr id="93207" name="Group 15"/>
                <p:cNvGrpSpPr/>
                <p:nvPr/>
              </p:nvGrpSpPr>
              <p:grpSpPr>
                <a:xfrm>
                  <a:off x="0" y="0"/>
                  <a:ext cx="4679571" cy="4063919"/>
                  <a:chOff x="0" y="0"/>
                  <a:chExt cx="2414" cy="2118"/>
                </a:xfrm>
              </p:grpSpPr>
              <p:sp>
                <p:nvSpPr>
                  <p:cNvPr id="93209" name="Line 22"/>
                  <p:cNvSpPr/>
                  <p:nvPr/>
                </p:nvSpPr>
                <p:spPr>
                  <a:xfrm>
                    <a:off x="0" y="1033"/>
                    <a:ext cx="2414" cy="0"/>
                  </a:xfrm>
                  <a:prstGeom prst="line">
                    <a:avLst/>
                  </a:prstGeom>
                  <a:ln w="22225" cap="flat" cmpd="sng">
                    <a:solidFill>
                      <a:schemeClr val="tx2"/>
                    </a:solidFill>
                    <a:prstDash val="solid"/>
                    <a:headEnd type="none" w="med" len="med"/>
                    <a:tailEnd type="triangle" w="med" len="lg"/>
                  </a:ln>
                </p:spPr>
              </p:sp>
              <p:sp>
                <p:nvSpPr>
                  <p:cNvPr id="93210" name="Line 23"/>
                  <p:cNvSpPr/>
                  <p:nvPr/>
                </p:nvSpPr>
                <p:spPr>
                  <a:xfrm flipV="1">
                    <a:off x="1040" y="54"/>
                    <a:ext cx="0" cy="2064"/>
                  </a:xfrm>
                  <a:prstGeom prst="line">
                    <a:avLst/>
                  </a:prstGeom>
                  <a:ln w="22225" cap="flat" cmpd="sng">
                    <a:solidFill>
                      <a:schemeClr val="tx2"/>
                    </a:solidFill>
                    <a:prstDash val="solid"/>
                    <a:headEnd type="none" w="med" len="med"/>
                    <a:tailEnd type="triangle" w="med" len="lg"/>
                  </a:ln>
                </p:spPr>
              </p:sp>
              <p:sp>
                <p:nvSpPr>
                  <p:cNvPr id="93211" name="Rectangle 24"/>
                  <p:cNvSpPr/>
                  <p:nvPr/>
                </p:nvSpPr>
                <p:spPr>
                  <a:xfrm>
                    <a:off x="1040" y="1052"/>
                    <a:ext cx="1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0</a:t>
                    </a:r>
                    <a:endParaRPr lang="en-US" altLang="zh-CN" sz="2800" dirty="0">
                      <a:latin typeface="Times New Roman" panose="02020603050405020304" pitchFamily="18" charset="0"/>
                      <a:ea typeface="华文新魏" panose="02010800040101010101" pitchFamily="2" charset="-122"/>
                    </a:endParaRPr>
                  </a:p>
                </p:txBody>
              </p:sp>
              <p:sp>
                <p:nvSpPr>
                  <p:cNvPr id="93212" name="Rectangle 25"/>
                  <p:cNvSpPr/>
                  <p:nvPr/>
                </p:nvSpPr>
                <p:spPr>
                  <a:xfrm>
                    <a:off x="1053" y="0"/>
                    <a:ext cx="272" cy="24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Im</a:t>
                    </a:r>
                    <a:endParaRPr lang="en-US" altLang="zh-CN" sz="2400" dirty="0">
                      <a:latin typeface="Times New Roman" panose="02020603050405020304" pitchFamily="18" charset="0"/>
                      <a:ea typeface="华文新魏" panose="02010800040101010101" pitchFamily="2" charset="-122"/>
                    </a:endParaRPr>
                  </a:p>
                </p:txBody>
              </p:sp>
              <p:sp>
                <p:nvSpPr>
                  <p:cNvPr id="93213" name="Rectangle 26"/>
                  <p:cNvSpPr/>
                  <p:nvPr/>
                </p:nvSpPr>
                <p:spPr>
                  <a:xfrm>
                    <a:off x="2076" y="793"/>
                    <a:ext cx="272" cy="24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ea typeface="华文新魏" panose="02010800040101010101" pitchFamily="2" charset="-122"/>
                      </a:rPr>
                      <a:t>Re</a:t>
                    </a:r>
                    <a:endParaRPr lang="en-US" altLang="zh-CN" sz="2400" dirty="0">
                      <a:latin typeface="Times New Roman" panose="02020603050405020304" pitchFamily="18" charset="0"/>
                      <a:ea typeface="华文新魏" panose="02010800040101010101" pitchFamily="2" charset="-122"/>
                    </a:endParaRPr>
                  </a:p>
                </p:txBody>
              </p:sp>
            </p:grpSp>
            <p:cxnSp>
              <p:nvCxnSpPr>
                <p:cNvPr id="93208" name="直接连接符 4"/>
                <p:cNvCxnSpPr/>
                <p:nvPr/>
              </p:nvCxnSpPr>
              <p:spPr>
                <a:xfrm flipV="1">
                  <a:off x="358219" y="1853299"/>
                  <a:ext cx="0" cy="107990"/>
                </a:xfrm>
                <a:prstGeom prst="line">
                  <a:avLst/>
                </a:prstGeom>
                <a:ln w="25400" cap="flat" cmpd="sng">
                  <a:solidFill>
                    <a:srgbClr val="003399"/>
                  </a:solidFill>
                  <a:prstDash val="solid"/>
                  <a:headEnd type="none" w="med" len="med"/>
                  <a:tailEnd type="none" w="med" len="med"/>
                </a:ln>
              </p:spPr>
            </p:cxnSp>
          </p:grpSp>
        </p:grpSp>
      </p:grpSp>
      <p:grpSp>
        <p:nvGrpSpPr>
          <p:cNvPr id="7" name="组合 1"/>
          <p:cNvGrpSpPr/>
          <p:nvPr/>
        </p:nvGrpSpPr>
        <p:grpSpPr>
          <a:xfrm>
            <a:off x="5148263" y="2035175"/>
            <a:ext cx="3816350" cy="3508375"/>
            <a:chOff x="5148263" y="2035175"/>
            <a:chExt cx="3816350" cy="3508141"/>
          </a:xfrm>
        </p:grpSpPr>
        <p:sp>
          <p:nvSpPr>
            <p:cNvPr id="93199" name="Rectangle 2"/>
            <p:cNvSpPr/>
            <p:nvPr/>
          </p:nvSpPr>
          <p:spPr>
            <a:xfrm>
              <a:off x="5148263" y="2035175"/>
              <a:ext cx="3816350" cy="350814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chemeClr val="accent2"/>
                </a:buClr>
                <a:buSzPct val="110000"/>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解：系统开环稳定，所以</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；补画频率特性的负频段，如图虚线所示。当  从</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向</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变化时，曲线不包围</a:t>
              </a:r>
              <a:r>
                <a:rPr lang="en-US" altLang="zh-CN" sz="28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j</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点，即</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；因此</a:t>
              </a:r>
              <a:r>
                <a:rPr lang="en-US" altLang="zh-CN" sz="2800" i="1" dirty="0">
                  <a:latin typeface="Times New Roman" panose="02020603050405020304" pitchFamily="18" charset="0"/>
                  <a:cs typeface="Times New Roman" panose="02020603050405020304" pitchFamily="18" charset="0"/>
                </a:rPr>
                <a:t>Z</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，闭环系统是稳定的。</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93200" name="对象 34"/>
            <p:cNvGraphicFramePr>
              <a:graphicFrameLocks noChangeAspect="1"/>
            </p:cNvGraphicFramePr>
            <p:nvPr/>
          </p:nvGraphicFramePr>
          <p:xfrm>
            <a:off x="6288364" y="3443811"/>
            <a:ext cx="362348" cy="329407"/>
          </p:xfrm>
          <a:graphic>
            <a:graphicData uri="http://schemas.openxmlformats.org/presentationml/2006/ole">
              <mc:AlternateContent xmlns:mc="http://schemas.openxmlformats.org/markup-compatibility/2006">
                <mc:Choice xmlns:v="urn:schemas-microsoft-com:vml" Requires="v">
                  <p:oleObj spid="_x0000_s3908" name="" r:id="rId9" imgW="139700" imgH="127000" progId="Equation.DSMT4">
                    <p:embed/>
                  </p:oleObj>
                </mc:Choice>
                <mc:Fallback>
                  <p:oleObj name="" r:id="rId9" imgW="139700" imgH="127000" progId="Equation.DSMT4">
                    <p:embed/>
                    <p:pic>
                      <p:nvPicPr>
                        <p:cNvPr id="0" name="图片 3907"/>
                        <p:cNvPicPr/>
                        <p:nvPr/>
                      </p:nvPicPr>
                      <p:blipFill>
                        <a:blip r:embed="rId10"/>
                        <a:stretch>
                          <a:fillRect/>
                        </a:stretch>
                      </p:blipFill>
                      <p:spPr>
                        <a:xfrm>
                          <a:off x="6288364" y="3443811"/>
                          <a:ext cx="362348" cy="329407"/>
                        </a:xfrm>
                        <a:prstGeom prst="rect">
                          <a:avLst/>
                        </a:prstGeom>
                        <a:noFill/>
                        <a:ln w="38100">
                          <a:noFill/>
                          <a:miter/>
                        </a:ln>
                      </p:spPr>
                    </p:pic>
                  </p:oleObj>
                </mc:Fallback>
              </mc:AlternateContent>
            </a:graphicData>
          </a:graphic>
        </p:graphicFrame>
      </p:grpSp>
      <p:sp>
        <p:nvSpPr>
          <p:cNvPr id="74762" name="弧形 18"/>
          <p:cNvSpPr/>
          <p:nvPr/>
        </p:nvSpPr>
        <p:spPr>
          <a:xfrm>
            <a:off x="1403350" y="3573463"/>
            <a:ext cx="720725" cy="720725"/>
          </a:xfrm>
          <a:custGeom>
            <a:avLst/>
            <a:gdLst>
              <a:gd name="txL" fmla="*/ 0 w 720730"/>
              <a:gd name="txT" fmla="*/ 0 h 720778"/>
              <a:gd name="txR" fmla="*/ 720730 w 720730"/>
              <a:gd name="txB" fmla="*/ 720778 h 720778"/>
            </a:gdLst>
            <a:ahLst/>
            <a:cxnLst>
              <a:cxn ang="0">
                <a:pos x="866" y="384099"/>
              </a:cxn>
              <a:cxn ang="0">
                <a:pos x="176068" y="50489"/>
              </a:cxn>
              <a:cxn ang="0">
                <a:pos x="553694" y="56187"/>
              </a:cxn>
              <a:cxn ang="0">
                <a:pos x="718723" y="394885"/>
              </a:cxn>
              <a:cxn ang="0">
                <a:pos x="360275" y="359219"/>
              </a:cxn>
              <a:cxn ang="0">
                <a:pos x="866" y="384099"/>
              </a:cxn>
              <a:cxn ang="0">
                <a:pos x="866" y="384099"/>
              </a:cxn>
              <a:cxn ang="0">
                <a:pos x="176068" y="50489"/>
              </a:cxn>
              <a:cxn ang="0">
                <a:pos x="553694" y="56187"/>
              </a:cxn>
              <a:cxn ang="0">
                <a:pos x="718723" y="394885"/>
              </a:cxn>
            </a:cxnLst>
            <a:rect l="txL" t="txT" r="txR" b="txB"/>
            <a:pathLst>
              <a:path w="720730" h="720778" stroke="0">
                <a:moveTo>
                  <a:pt x="866" y="385359"/>
                </a:moveTo>
                <a:cubicBezTo>
                  <a:pt x="-8558" y="249661"/>
                  <a:pt x="59220" y="120217"/>
                  <a:pt x="176113" y="50669"/>
                </a:cubicBezTo>
                <a:cubicBezTo>
                  <a:pt x="293016" y="-18886"/>
                  <a:pt x="439121" y="-16682"/>
                  <a:pt x="553874" y="56367"/>
                </a:cubicBezTo>
                <a:cubicBezTo>
                  <a:pt x="668616" y="129410"/>
                  <a:pt x="732459" y="260838"/>
                  <a:pt x="718948" y="396190"/>
                </a:cubicBezTo>
                <a:lnTo>
                  <a:pt x="360365" y="360389"/>
                </a:lnTo>
                <a:lnTo>
                  <a:pt x="866" y="385359"/>
                </a:lnTo>
                <a:close/>
              </a:path>
              <a:path w="720730" h="720778" fill="none">
                <a:moveTo>
                  <a:pt x="866" y="385359"/>
                </a:moveTo>
                <a:cubicBezTo>
                  <a:pt x="-8558" y="249661"/>
                  <a:pt x="59220" y="120217"/>
                  <a:pt x="176113" y="50669"/>
                </a:cubicBezTo>
                <a:cubicBezTo>
                  <a:pt x="293016" y="-18886"/>
                  <a:pt x="439121" y="-16682"/>
                  <a:pt x="553874" y="56367"/>
                </a:cubicBezTo>
                <a:cubicBezTo>
                  <a:pt x="668616" y="129410"/>
                  <a:pt x="732459" y="260838"/>
                  <a:pt x="718948" y="39619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74771" name="弧形 35"/>
          <p:cNvSpPr/>
          <p:nvPr/>
        </p:nvSpPr>
        <p:spPr>
          <a:xfrm flipV="1">
            <a:off x="1414463" y="3573463"/>
            <a:ext cx="720725" cy="719137"/>
          </a:xfrm>
          <a:custGeom>
            <a:avLst/>
            <a:gdLst>
              <a:gd name="txL" fmla="*/ 0 w 720730"/>
              <a:gd name="txT" fmla="*/ 0 h 719191"/>
              <a:gd name="txR" fmla="*/ 720730 w 720730"/>
              <a:gd name="txB" fmla="*/ 719191 h 719191"/>
            </a:gdLst>
            <a:ahLst/>
            <a:cxnLst>
              <a:cxn ang="0">
                <a:pos x="870" y="383260"/>
              </a:cxn>
              <a:cxn ang="0">
                <a:pos x="176368" y="50199"/>
              </a:cxn>
              <a:cxn ang="0">
                <a:pos x="553391" y="55870"/>
              </a:cxn>
              <a:cxn ang="0">
                <a:pos x="718715" y="394046"/>
              </a:cxn>
              <a:cxn ang="0">
                <a:pos x="360275" y="358381"/>
              </a:cxn>
              <a:cxn ang="0">
                <a:pos x="870" y="383260"/>
              </a:cxn>
              <a:cxn ang="0">
                <a:pos x="870" y="383260"/>
              </a:cxn>
              <a:cxn ang="0">
                <a:pos x="176368" y="50199"/>
              </a:cxn>
              <a:cxn ang="0">
                <a:pos x="553391" y="55870"/>
              </a:cxn>
              <a:cxn ang="0">
                <a:pos x="718715" y="394046"/>
              </a:cxn>
            </a:cxnLst>
            <a:rect l="txL" t="txT" r="txR" b="txB"/>
            <a:pathLst>
              <a:path w="720730" h="719191" stroke="0">
                <a:moveTo>
                  <a:pt x="870" y="384565"/>
                </a:moveTo>
                <a:cubicBezTo>
                  <a:pt x="-8585" y="249022"/>
                  <a:pt x="59328" y="119735"/>
                  <a:pt x="176413" y="50379"/>
                </a:cubicBezTo>
                <a:cubicBezTo>
                  <a:pt x="293164" y="-18780"/>
                  <a:pt x="438961" y="-16588"/>
                  <a:pt x="553571" y="56050"/>
                </a:cubicBezTo>
                <a:cubicBezTo>
                  <a:pt x="668519" y="128902"/>
                  <a:pt x="732497" y="260188"/>
                  <a:pt x="718940" y="395396"/>
                </a:cubicBezTo>
                <a:lnTo>
                  <a:pt x="360365" y="359596"/>
                </a:lnTo>
                <a:lnTo>
                  <a:pt x="870" y="384565"/>
                </a:lnTo>
                <a:close/>
              </a:path>
              <a:path w="720730" h="719191" fill="none">
                <a:moveTo>
                  <a:pt x="870" y="384565"/>
                </a:moveTo>
                <a:cubicBezTo>
                  <a:pt x="-8585" y="249022"/>
                  <a:pt x="59328" y="119735"/>
                  <a:pt x="176413" y="50379"/>
                </a:cubicBezTo>
                <a:cubicBezTo>
                  <a:pt x="293164" y="-18780"/>
                  <a:pt x="438961" y="-16588"/>
                  <a:pt x="553571" y="56050"/>
                </a:cubicBezTo>
                <a:cubicBezTo>
                  <a:pt x="668519" y="128902"/>
                  <a:pt x="732497" y="260188"/>
                  <a:pt x="718940" y="395396"/>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grpSp>
        <p:nvGrpSpPr>
          <p:cNvPr id="8" name="Group 67"/>
          <p:cNvGrpSpPr/>
          <p:nvPr/>
        </p:nvGrpSpPr>
        <p:grpSpPr>
          <a:xfrm>
            <a:off x="1403350" y="2708275"/>
            <a:ext cx="2519363" cy="2520950"/>
            <a:chOff x="884" y="1661"/>
            <a:chExt cx="1587" cy="1588"/>
          </a:xfrm>
        </p:grpSpPr>
        <p:sp>
          <p:nvSpPr>
            <p:cNvPr id="93197" name="弧形 57"/>
            <p:cNvSpPr/>
            <p:nvPr/>
          </p:nvSpPr>
          <p:spPr>
            <a:xfrm>
              <a:off x="884" y="1661"/>
              <a:ext cx="1587" cy="1588"/>
            </a:xfrm>
            <a:custGeom>
              <a:avLst/>
              <a:gdLst>
                <a:gd name="txL" fmla="*/ 0 w 2520520"/>
                <a:gd name="txT" fmla="*/ 0 h 2521069"/>
                <a:gd name="txR" fmla="*/ 2520520 w 2520520"/>
                <a:gd name="txB" fmla="*/ 2521069 h 252106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20520" h="2521069" stroke="0">
                  <a:moveTo>
                    <a:pt x="1194" y="1315388"/>
                  </a:moveTo>
                  <a:cubicBezTo>
                    <a:pt x="-18925" y="853396"/>
                    <a:pt x="215481" y="417475"/>
                    <a:pt x="611942" y="179586"/>
                  </a:cubicBezTo>
                  <a:cubicBezTo>
                    <a:pt x="1008519" y="-58372"/>
                    <a:pt x="1503542" y="-59959"/>
                    <a:pt x="1901636" y="175451"/>
                  </a:cubicBezTo>
                  <a:cubicBezTo>
                    <a:pt x="2299615" y="410793"/>
                    <a:pt x="2536810" y="845204"/>
                    <a:pt x="2519652" y="1307316"/>
                  </a:cubicBezTo>
                  <a:lnTo>
                    <a:pt x="1260260" y="1260535"/>
                  </a:lnTo>
                  <a:lnTo>
                    <a:pt x="1194" y="1315388"/>
                  </a:lnTo>
                  <a:close/>
                </a:path>
                <a:path w="2520520" h="2521069" fill="none">
                  <a:moveTo>
                    <a:pt x="1194" y="1315388"/>
                  </a:moveTo>
                  <a:cubicBezTo>
                    <a:pt x="-18925" y="853396"/>
                    <a:pt x="215481" y="417475"/>
                    <a:pt x="611942" y="179586"/>
                  </a:cubicBezTo>
                  <a:cubicBezTo>
                    <a:pt x="1008519" y="-58372"/>
                    <a:pt x="1503542" y="-59959"/>
                    <a:pt x="1901636" y="175451"/>
                  </a:cubicBezTo>
                  <a:cubicBezTo>
                    <a:pt x="2299615" y="410793"/>
                    <a:pt x="2536810" y="845204"/>
                    <a:pt x="2519652" y="1307316"/>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3198" name="弧形 53"/>
            <p:cNvSpPr/>
            <p:nvPr/>
          </p:nvSpPr>
          <p:spPr>
            <a:xfrm>
              <a:off x="884" y="1661"/>
              <a:ext cx="1587" cy="1588"/>
            </a:xfrm>
            <a:custGeom>
              <a:avLst/>
              <a:gdLst>
                <a:gd name="txL" fmla="*/ 0 w 2520001"/>
                <a:gd name="txT" fmla="*/ 0 h 2520582"/>
                <a:gd name="txR" fmla="*/ 2520001 w 2520001"/>
                <a:gd name="txB" fmla="*/ 2520582 h 2520582"/>
              </a:gdLst>
              <a:ahLst/>
              <a:cxnLst>
                <a:cxn ang="0">
                  <a:pos x="0" y="0"/>
                </a:cxn>
                <a:cxn ang="0">
                  <a:pos x="0" y="0"/>
                </a:cxn>
                <a:cxn ang="0">
                  <a:pos x="0" y="0"/>
                </a:cxn>
                <a:cxn ang="0">
                  <a:pos x="0" y="0"/>
                </a:cxn>
                <a:cxn ang="0">
                  <a:pos x="0" y="0"/>
                </a:cxn>
                <a:cxn ang="0">
                  <a:pos x="0" y="0"/>
                </a:cxn>
              </a:cxnLst>
              <a:rect l="txL" t="txT" r="txR" b="txB"/>
              <a:pathLst>
                <a:path w="2520001" h="2520582" stroke="0">
                  <a:moveTo>
                    <a:pt x="1930481" y="193248"/>
                  </a:moveTo>
                  <a:cubicBezTo>
                    <a:pt x="2067962" y="279674"/>
                    <a:pt x="2187445" y="391866"/>
                    <a:pt x="2282355" y="523649"/>
                  </a:cubicBezTo>
                  <a:lnTo>
                    <a:pt x="1260001" y="1260291"/>
                  </a:lnTo>
                  <a:lnTo>
                    <a:pt x="1930481" y="193248"/>
                  </a:lnTo>
                  <a:close/>
                </a:path>
                <a:path w="2520001" h="2520582" fill="none">
                  <a:moveTo>
                    <a:pt x="1930481" y="193248"/>
                  </a:moveTo>
                  <a:cubicBezTo>
                    <a:pt x="2067962" y="279674"/>
                    <a:pt x="2187445" y="391866"/>
                    <a:pt x="2282355" y="523649"/>
                  </a:cubicBezTo>
                </a:path>
              </a:pathLst>
            </a:custGeom>
            <a:noFill/>
            <a:ln w="25400" cap="flat" cmpd="sng">
              <a:solidFill>
                <a:srgbClr val="FF0000">
                  <a:alpha val="100000"/>
                </a:srgbClr>
              </a:solidFill>
              <a:prstDash val="sysDash"/>
              <a:round/>
              <a:headEnd type="none" w="med" len="med"/>
              <a:tailEnd type="arrow" w="med" len="med"/>
            </a:ln>
          </p:spPr>
          <p:txBody>
            <a:bodyPr/>
            <a:p>
              <a:endParaRPr lang="zh-CN" altLang="en-US"/>
            </a:p>
          </p:txBody>
        </p:sp>
      </p:grpSp>
      <p:grpSp>
        <p:nvGrpSpPr>
          <p:cNvPr id="9" name="Group 66"/>
          <p:cNvGrpSpPr/>
          <p:nvPr/>
        </p:nvGrpSpPr>
        <p:grpSpPr>
          <a:xfrm>
            <a:off x="1403350" y="2708275"/>
            <a:ext cx="2519363" cy="2522538"/>
            <a:chOff x="884" y="1978"/>
            <a:chExt cx="1587" cy="1589"/>
          </a:xfrm>
        </p:grpSpPr>
        <p:sp>
          <p:nvSpPr>
            <p:cNvPr id="93195" name="弧形 56"/>
            <p:cNvSpPr/>
            <p:nvPr/>
          </p:nvSpPr>
          <p:spPr>
            <a:xfrm>
              <a:off x="884" y="1978"/>
              <a:ext cx="1587" cy="1588"/>
            </a:xfrm>
            <a:custGeom>
              <a:avLst/>
              <a:gdLst>
                <a:gd name="txL" fmla="*/ 0 w 2520520"/>
                <a:gd name="txT" fmla="*/ 0 h 2521069"/>
                <a:gd name="txR" fmla="*/ 2520520 w 2520520"/>
                <a:gd name="txB" fmla="*/ 2521069 h 252106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20520" h="2521069" stroke="0">
                  <a:moveTo>
                    <a:pt x="2515396" y="1146976"/>
                  </a:moveTo>
                  <a:cubicBezTo>
                    <a:pt x="2557227" y="1609525"/>
                    <a:pt x="2341376" y="2057610"/>
                    <a:pt x="1953635" y="2313136"/>
                  </a:cubicBezTo>
                  <a:cubicBezTo>
                    <a:pt x="1565777" y="2568739"/>
                    <a:pt x="1068795" y="2590236"/>
                    <a:pt x="660323" y="2369077"/>
                  </a:cubicBezTo>
                  <a:cubicBezTo>
                    <a:pt x="251965" y="2147979"/>
                    <a:pt x="-1756" y="1720188"/>
                    <a:pt x="9" y="1255742"/>
                  </a:cubicBezTo>
                  <a:lnTo>
                    <a:pt x="1260260" y="1260535"/>
                  </a:lnTo>
                  <a:lnTo>
                    <a:pt x="2515396" y="1146976"/>
                  </a:lnTo>
                  <a:close/>
                </a:path>
                <a:path w="2520520" h="2521069" fill="none">
                  <a:moveTo>
                    <a:pt x="2515396" y="1146976"/>
                  </a:moveTo>
                  <a:cubicBezTo>
                    <a:pt x="2557227" y="1609525"/>
                    <a:pt x="2341376" y="2057610"/>
                    <a:pt x="1953635" y="2313136"/>
                  </a:cubicBezTo>
                  <a:cubicBezTo>
                    <a:pt x="1565777" y="2568739"/>
                    <a:pt x="1068795" y="2590236"/>
                    <a:pt x="660323" y="2369077"/>
                  </a:cubicBezTo>
                  <a:cubicBezTo>
                    <a:pt x="251965" y="2147979"/>
                    <a:pt x="-1756" y="1720188"/>
                    <a:pt x="9" y="1255742"/>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3196" name="弧形 51"/>
            <p:cNvSpPr/>
            <p:nvPr/>
          </p:nvSpPr>
          <p:spPr>
            <a:xfrm>
              <a:off x="884" y="1979"/>
              <a:ext cx="1587" cy="1588"/>
            </a:xfrm>
            <a:custGeom>
              <a:avLst/>
              <a:gdLst>
                <a:gd name="txL" fmla="*/ 0 w 2520001"/>
                <a:gd name="txT" fmla="*/ 0 h 2520582"/>
                <a:gd name="txR" fmla="*/ 2520001 w 2520001"/>
                <a:gd name="txB" fmla="*/ 2520582 h 2520582"/>
              </a:gdLst>
              <a:ahLst/>
              <a:cxnLst>
                <a:cxn ang="0">
                  <a:pos x="0" y="0"/>
                </a:cxn>
                <a:cxn ang="0">
                  <a:pos x="0" y="0"/>
                </a:cxn>
                <a:cxn ang="0">
                  <a:pos x="0" y="0"/>
                </a:cxn>
                <a:cxn ang="0">
                  <a:pos x="0" y="0"/>
                </a:cxn>
                <a:cxn ang="0">
                  <a:pos x="0" y="0"/>
                </a:cxn>
                <a:cxn ang="0">
                  <a:pos x="0" y="0"/>
                </a:cxn>
              </a:cxnLst>
              <a:rect l="txL" t="txT" r="txR" b="txB"/>
              <a:pathLst>
                <a:path w="2520001" h="2520582" stroke="0">
                  <a:moveTo>
                    <a:pt x="348264" y="2130168"/>
                  </a:moveTo>
                  <a:cubicBezTo>
                    <a:pt x="132319" y="1903727"/>
                    <a:pt x="8323" y="1605027"/>
                    <a:pt x="404" y="1292191"/>
                  </a:cubicBezTo>
                  <a:lnTo>
                    <a:pt x="1260001" y="1260291"/>
                  </a:lnTo>
                  <a:lnTo>
                    <a:pt x="348264" y="2130168"/>
                  </a:lnTo>
                  <a:close/>
                </a:path>
                <a:path w="2520001" h="2520582" fill="none">
                  <a:moveTo>
                    <a:pt x="348264" y="2130168"/>
                  </a:moveTo>
                  <a:cubicBezTo>
                    <a:pt x="132319" y="1903727"/>
                    <a:pt x="8323" y="1605027"/>
                    <a:pt x="404" y="1292191"/>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762"/>
                                        </p:tgtEl>
                                        <p:attrNameLst>
                                          <p:attrName>style.visibility</p:attrName>
                                        </p:attrNameLst>
                                      </p:cBhvr>
                                      <p:to>
                                        <p:strVal val="visible"/>
                                      </p:to>
                                    </p:set>
                                    <p:animEffect transition="in" filter="wipe(left)">
                                      <p:cBhvr>
                                        <p:cTn id="15" dur="500"/>
                                        <p:tgtEl>
                                          <p:spTgt spid="7476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4771"/>
                                        </p:tgtEl>
                                        <p:attrNameLst>
                                          <p:attrName>style.visibility</p:attrName>
                                        </p:attrNameLst>
                                      </p:cBhvr>
                                      <p:to>
                                        <p:strVal val="visible"/>
                                      </p:to>
                                    </p:set>
                                    <p:animEffect transition="in" filter="wipe(right)">
                                      <p:cBhvr>
                                        <p:cTn id="26" dur="500"/>
                                        <p:tgtEl>
                                          <p:spTgt spid="7477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94211" name="Group 3"/>
          <p:cNvGrpSpPr/>
          <p:nvPr/>
        </p:nvGrpSpPr>
        <p:grpSpPr>
          <a:xfrm>
            <a:off x="366713" y="177800"/>
            <a:ext cx="8407400" cy="1825625"/>
            <a:chOff x="0" y="0"/>
            <a:chExt cx="5296" cy="1150"/>
          </a:xfrm>
        </p:grpSpPr>
        <p:sp>
          <p:nvSpPr>
            <p:cNvPr id="94248" name="Rectangle 3"/>
            <p:cNvSpPr/>
            <p:nvPr/>
          </p:nvSpPr>
          <p:spPr>
            <a:xfrm>
              <a:off x="0" y="0"/>
              <a:ext cx="3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5.14 </a:t>
              </a:r>
              <a:r>
                <a:rPr lang="zh-CN" altLang="en-US" sz="2800" b="1" dirty="0">
                  <a:latin typeface="Times New Roman" panose="02020603050405020304" pitchFamily="18" charset="0"/>
                  <a:cs typeface="Times New Roman" panose="02020603050405020304" pitchFamily="18" charset="0"/>
                </a:rPr>
                <a:t>单位反馈系统的开环传递函数：</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94249" name="Object 5"/>
            <p:cNvGraphicFramePr/>
            <p:nvPr/>
          </p:nvGraphicFramePr>
          <p:xfrm>
            <a:off x="1972" y="293"/>
            <a:ext cx="1175" cy="535"/>
          </p:xfrm>
          <a:graphic>
            <a:graphicData uri="http://schemas.openxmlformats.org/presentationml/2006/ole">
              <mc:AlternateContent xmlns:mc="http://schemas.openxmlformats.org/markup-compatibility/2006">
                <mc:Choice xmlns:v="urn:schemas-microsoft-com:vml" Requires="v">
                  <p:oleObj spid="_x0000_s3911" name="" r:id="rId1" imgW="660400" imgH="294640" progId="Equation.DSMT4">
                    <p:embed/>
                  </p:oleObj>
                </mc:Choice>
                <mc:Fallback>
                  <p:oleObj name="" r:id="rId1" imgW="660400" imgH="294640" progId="Equation.DSMT4">
                    <p:embed/>
                    <p:pic>
                      <p:nvPicPr>
                        <p:cNvPr id="0" name="图片 3910"/>
                        <p:cNvPicPr/>
                        <p:nvPr/>
                      </p:nvPicPr>
                      <p:blipFill>
                        <a:blip r:embed="rId2"/>
                        <a:stretch>
                          <a:fillRect/>
                        </a:stretch>
                      </p:blipFill>
                      <p:spPr>
                        <a:xfrm>
                          <a:off x="1972" y="293"/>
                          <a:ext cx="1175" cy="535"/>
                        </a:xfrm>
                        <a:prstGeom prst="rect">
                          <a:avLst/>
                        </a:prstGeom>
                        <a:noFill/>
                        <a:ln w="38100">
                          <a:noFill/>
                          <a:miter/>
                        </a:ln>
                      </p:spPr>
                    </p:pic>
                  </p:oleObj>
                </mc:Fallback>
              </mc:AlternateContent>
            </a:graphicData>
          </a:graphic>
        </p:graphicFrame>
        <p:sp>
          <p:nvSpPr>
            <p:cNvPr id="94250" name="Rectangle 5"/>
            <p:cNvSpPr/>
            <p:nvPr/>
          </p:nvSpPr>
          <p:spPr>
            <a:xfrm>
              <a:off x="64" y="823"/>
              <a:ext cx="52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试判断闭环系统的稳定性</a:t>
              </a:r>
              <a:r>
                <a:rPr lang="en-US" altLang="zh-CN" sz="2800" b="1" dirty="0">
                  <a:latin typeface="宋体" panose="02010600030101010101" pitchFamily="2" charset="-122"/>
                </a:rPr>
                <a:t>(</a:t>
              </a:r>
              <a:r>
                <a:rPr lang="zh-CN" altLang="en-US" sz="2800" b="1" dirty="0">
                  <a:latin typeface="宋体" panose="02010600030101010101" pitchFamily="2" charset="-122"/>
                </a:rPr>
                <a:t>设</a:t>
              </a:r>
              <a:r>
                <a:rPr lang="en-US" altLang="zh-CN" sz="2800" i="1" dirty="0">
                  <a:latin typeface="Times New Roman" panose="02020603050405020304" pitchFamily="18" charset="0"/>
                  <a:cs typeface="Times New Roman" panose="02020603050405020304" pitchFamily="18" charset="0"/>
                </a:rPr>
                <a:t>K</a:t>
              </a:r>
              <a:r>
                <a:rPr lang="en-US" altLang="zh-CN" sz="2800" dirty="0">
                  <a:latin typeface="Times New Roman" panose="02020603050405020304" pitchFamily="18" charset="0"/>
                  <a:cs typeface="Times New Roman" panose="02020603050405020304" pitchFamily="18" charset="0"/>
                </a:rPr>
                <a:t>&gt;1</a:t>
              </a:r>
              <a:r>
                <a:rPr lang="en-US" altLang="zh-CN" sz="2800" b="1" dirty="0">
                  <a:latin typeface="宋体" panose="02010600030101010101" pitchFamily="2" charset="-122"/>
                </a:rPr>
                <a:t>)</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grpSp>
      <p:grpSp>
        <p:nvGrpSpPr>
          <p:cNvPr id="3" name="Group 7"/>
          <p:cNvGrpSpPr/>
          <p:nvPr/>
        </p:nvGrpSpPr>
        <p:grpSpPr>
          <a:xfrm>
            <a:off x="827088" y="476250"/>
            <a:ext cx="7704137" cy="1728788"/>
            <a:chOff x="0" y="0"/>
            <a:chExt cx="7704606" cy="1728192"/>
          </a:xfrm>
        </p:grpSpPr>
        <p:sp>
          <p:nvSpPr>
            <p:cNvPr id="94244" name="矩形 1"/>
            <p:cNvSpPr/>
            <p:nvPr/>
          </p:nvSpPr>
          <p:spPr>
            <a:xfrm>
              <a:off x="0" y="0"/>
              <a:ext cx="7704606" cy="1728192"/>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rgbClr val="FFFFFF"/>
                </a:solidFill>
              </a:endParaRPr>
            </a:p>
          </p:txBody>
        </p:sp>
        <p:grpSp>
          <p:nvGrpSpPr>
            <p:cNvPr id="94245" name="Group 9"/>
            <p:cNvGrpSpPr/>
            <p:nvPr/>
          </p:nvGrpSpPr>
          <p:grpSpPr>
            <a:xfrm>
              <a:off x="143766" y="144017"/>
              <a:ext cx="7115176" cy="1330325"/>
              <a:chOff x="0" y="0"/>
              <a:chExt cx="4482" cy="838"/>
            </a:xfrm>
          </p:grpSpPr>
          <p:sp>
            <p:nvSpPr>
              <p:cNvPr id="94246" name="Rectangle 7"/>
              <p:cNvSpPr/>
              <p:nvPr/>
            </p:nvSpPr>
            <p:spPr>
              <a:xfrm>
                <a:off x="0" y="0"/>
                <a:ext cx="3792" cy="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 typeface="Arial" panose="020B0604020202020204" pitchFamily="34" charset="0"/>
                  <a:buNone/>
                </a:pPr>
                <a:r>
                  <a:rPr lang="zh-CN" altLang="en-US" sz="2800" b="1" dirty="0">
                    <a:latin typeface="宋体" panose="02010600030101010101" pitchFamily="2" charset="-122"/>
                  </a:rPr>
                  <a:t>解</a:t>
                </a:r>
                <a:r>
                  <a:rPr lang="en-US" altLang="zh-CN" sz="2800" b="1" dirty="0">
                    <a:latin typeface="宋体" panose="02010600030101010101" pitchFamily="2" charset="-122"/>
                  </a:rPr>
                  <a:t>: </a:t>
                </a:r>
                <a:r>
                  <a:rPr lang="zh-CN" altLang="en-US" sz="2800" b="1" dirty="0">
                    <a:latin typeface="宋体" panose="02010600030101010101" pitchFamily="2" charset="-122"/>
                  </a:rPr>
                  <a:t>系统的开环频率特性函数为：</a:t>
                </a:r>
                <a:endParaRPr lang="zh-CN" altLang="en-US" sz="2800" b="1" dirty="0">
                  <a:latin typeface="宋体" panose="02010600030101010101" pitchFamily="2" charset="-122"/>
                </a:endParaRPr>
              </a:p>
            </p:txBody>
          </p:sp>
          <p:graphicFrame>
            <p:nvGraphicFramePr>
              <p:cNvPr id="94247" name="Object 11"/>
              <p:cNvGraphicFramePr>
                <a:graphicFrameLocks noChangeAspect="1"/>
              </p:cNvGraphicFramePr>
              <p:nvPr/>
            </p:nvGraphicFramePr>
            <p:xfrm>
              <a:off x="499" y="318"/>
              <a:ext cx="3983" cy="520"/>
            </p:xfrm>
            <a:graphic>
              <a:graphicData uri="http://schemas.openxmlformats.org/presentationml/2006/ole">
                <mc:AlternateContent xmlns:mc="http://schemas.openxmlformats.org/markup-compatibility/2006">
                  <mc:Choice xmlns:v="urn:schemas-microsoft-com:vml" Requires="v">
                    <p:oleObj spid="_x0000_s3915" name="" r:id="rId3" imgW="2661920" imgH="335280" progId="Equation.DSMT4">
                      <p:embed/>
                    </p:oleObj>
                  </mc:Choice>
                  <mc:Fallback>
                    <p:oleObj name="" r:id="rId3" imgW="2661920" imgH="335280" progId="Equation.DSMT4">
                      <p:embed/>
                      <p:pic>
                        <p:nvPicPr>
                          <p:cNvPr id="0" name="图片 3914"/>
                          <p:cNvPicPr/>
                          <p:nvPr/>
                        </p:nvPicPr>
                        <p:blipFill>
                          <a:blip r:embed="rId4"/>
                          <a:stretch>
                            <a:fillRect/>
                          </a:stretch>
                        </p:blipFill>
                        <p:spPr>
                          <a:xfrm>
                            <a:off x="499" y="318"/>
                            <a:ext cx="3983" cy="520"/>
                          </a:xfrm>
                          <a:prstGeom prst="rect">
                            <a:avLst/>
                          </a:prstGeom>
                          <a:noFill/>
                          <a:ln w="38100">
                            <a:noFill/>
                            <a:miter/>
                          </a:ln>
                        </p:spPr>
                      </p:pic>
                    </p:oleObj>
                  </mc:Fallback>
                </mc:AlternateContent>
              </a:graphicData>
            </a:graphic>
          </p:graphicFrame>
        </p:grpSp>
      </p:grpSp>
      <p:sp>
        <p:nvSpPr>
          <p:cNvPr id="94213" name="Rectangle 2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5" name="组合 1"/>
          <p:cNvGrpSpPr/>
          <p:nvPr/>
        </p:nvGrpSpPr>
        <p:grpSpPr>
          <a:xfrm>
            <a:off x="971550" y="404813"/>
            <a:ext cx="7559675" cy="1366837"/>
            <a:chOff x="971550" y="549275"/>
            <a:chExt cx="7400925" cy="1366838"/>
          </a:xfrm>
        </p:grpSpPr>
        <p:sp>
          <p:nvSpPr>
            <p:cNvPr id="94240" name="矩形 19"/>
            <p:cNvSpPr/>
            <p:nvPr/>
          </p:nvSpPr>
          <p:spPr>
            <a:xfrm>
              <a:off x="971550" y="549275"/>
              <a:ext cx="7400925" cy="1366838"/>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当          变化时，    曲线的实线如图所示。利用对称特性补画           的负频段。     </a:t>
              </a:r>
              <a:endParaRPr lang="zh-CN" altLang="en-US" sz="2800" b="1" dirty="0">
                <a:solidFill>
                  <a:srgbClr val="003399"/>
                </a:solidFill>
                <a:latin typeface="宋体" panose="02010600030101010101" pitchFamily="2" charset="-122"/>
              </a:endParaRPr>
            </a:p>
          </p:txBody>
        </p:sp>
        <p:graphicFrame>
          <p:nvGraphicFramePr>
            <p:cNvPr id="94241" name="Object 15"/>
            <p:cNvGraphicFramePr>
              <a:graphicFrameLocks noChangeAspect="1"/>
            </p:cNvGraphicFramePr>
            <p:nvPr/>
          </p:nvGraphicFramePr>
          <p:xfrm>
            <a:off x="4433056" y="858080"/>
            <a:ext cx="972612" cy="421005"/>
          </p:xfrm>
          <a:graphic>
            <a:graphicData uri="http://schemas.openxmlformats.org/presentationml/2006/ole">
              <mc:AlternateContent xmlns:mc="http://schemas.openxmlformats.org/markup-compatibility/2006">
                <mc:Choice xmlns:v="urn:schemas-microsoft-com:vml" Requires="v">
                  <p:oleObj spid="_x0000_s3913" name="" r:id="rId5" imgW="335280" imgH="142240" progId="Equation.DSMT4">
                    <p:embed/>
                  </p:oleObj>
                </mc:Choice>
                <mc:Fallback>
                  <p:oleObj name="" r:id="rId5" imgW="335280" imgH="142240" progId="Equation.DSMT4">
                    <p:embed/>
                    <p:pic>
                      <p:nvPicPr>
                        <p:cNvPr id="0" name="图片 3912"/>
                        <p:cNvPicPr/>
                        <p:nvPr/>
                      </p:nvPicPr>
                      <p:blipFill>
                        <a:blip r:embed="rId6"/>
                        <a:stretch>
                          <a:fillRect/>
                        </a:stretch>
                      </p:blipFill>
                      <p:spPr>
                        <a:xfrm>
                          <a:off x="4433056" y="858080"/>
                          <a:ext cx="972612" cy="421005"/>
                        </a:xfrm>
                        <a:prstGeom prst="rect">
                          <a:avLst/>
                        </a:prstGeom>
                        <a:noFill/>
                        <a:ln w="38100">
                          <a:noFill/>
                          <a:miter/>
                        </a:ln>
                      </p:spPr>
                    </p:pic>
                  </p:oleObj>
                </mc:Fallback>
              </mc:AlternateContent>
            </a:graphicData>
          </a:graphic>
        </p:graphicFrame>
        <p:graphicFrame>
          <p:nvGraphicFramePr>
            <p:cNvPr id="94242" name="Object 16"/>
            <p:cNvGraphicFramePr>
              <a:graphicFrameLocks noChangeAspect="1"/>
            </p:cNvGraphicFramePr>
            <p:nvPr/>
          </p:nvGraphicFramePr>
          <p:xfrm>
            <a:off x="4575604" y="1267352"/>
            <a:ext cx="1954242" cy="448532"/>
          </p:xfrm>
          <a:graphic>
            <a:graphicData uri="http://schemas.openxmlformats.org/presentationml/2006/ole">
              <mc:AlternateContent xmlns:mc="http://schemas.openxmlformats.org/markup-compatibility/2006">
                <mc:Choice xmlns:v="urn:schemas-microsoft-com:vml" Requires="v">
                  <p:oleObj spid="_x0000_s3916" name="" r:id="rId7" imgW="673100" imgH="152400" progId="Equation.DSMT4">
                    <p:embed/>
                  </p:oleObj>
                </mc:Choice>
                <mc:Fallback>
                  <p:oleObj name="" r:id="rId7" imgW="673100" imgH="152400" progId="Equation.DSMT4">
                    <p:embed/>
                    <p:pic>
                      <p:nvPicPr>
                        <p:cNvPr id="0" name="图片 3915"/>
                        <p:cNvPicPr/>
                        <p:nvPr/>
                      </p:nvPicPr>
                      <p:blipFill>
                        <a:blip r:embed="rId8"/>
                        <a:stretch>
                          <a:fillRect/>
                        </a:stretch>
                      </p:blipFill>
                      <p:spPr>
                        <a:xfrm>
                          <a:off x="4575604" y="1267352"/>
                          <a:ext cx="1954242" cy="448532"/>
                        </a:xfrm>
                        <a:prstGeom prst="rect">
                          <a:avLst/>
                        </a:prstGeom>
                        <a:noFill/>
                        <a:ln w="38100">
                          <a:noFill/>
                          <a:miter/>
                        </a:ln>
                      </p:spPr>
                    </p:pic>
                  </p:oleObj>
                </mc:Fallback>
              </mc:AlternateContent>
            </a:graphicData>
          </a:graphic>
        </p:graphicFrame>
        <p:graphicFrame>
          <p:nvGraphicFramePr>
            <p:cNvPr id="94243" name="Object 17"/>
            <p:cNvGraphicFramePr>
              <a:graphicFrameLocks noChangeAspect="1"/>
            </p:cNvGraphicFramePr>
            <p:nvPr/>
          </p:nvGraphicFramePr>
          <p:xfrm>
            <a:off x="1391176" y="847222"/>
            <a:ext cx="1888945" cy="371118"/>
          </p:xfrm>
          <a:graphic>
            <a:graphicData uri="http://schemas.openxmlformats.org/presentationml/2006/ole">
              <mc:AlternateContent xmlns:mc="http://schemas.openxmlformats.org/markup-compatibility/2006">
                <mc:Choice xmlns:v="urn:schemas-microsoft-com:vml" Requires="v">
                  <p:oleObj spid="_x0000_s3912" name="" r:id="rId9" imgW="619760" imgH="91440" progId="Equation.DSMT4">
                    <p:embed/>
                  </p:oleObj>
                </mc:Choice>
                <mc:Fallback>
                  <p:oleObj name="" r:id="rId9" imgW="619760" imgH="91440" progId="Equation.DSMT4">
                    <p:embed/>
                    <p:pic>
                      <p:nvPicPr>
                        <p:cNvPr id="0" name="图片 3911"/>
                        <p:cNvPicPr/>
                        <p:nvPr/>
                      </p:nvPicPr>
                      <p:blipFill>
                        <a:blip r:embed="rId10"/>
                        <a:stretch>
                          <a:fillRect/>
                        </a:stretch>
                      </p:blipFill>
                      <p:spPr>
                        <a:xfrm>
                          <a:off x="1391176" y="847222"/>
                          <a:ext cx="1888945" cy="371118"/>
                        </a:xfrm>
                        <a:prstGeom prst="rect">
                          <a:avLst/>
                        </a:prstGeom>
                        <a:noFill/>
                        <a:ln w="38100">
                          <a:noFill/>
                          <a:miter/>
                        </a:ln>
                      </p:spPr>
                    </p:pic>
                  </p:oleObj>
                </mc:Fallback>
              </mc:AlternateContent>
            </a:graphicData>
          </a:graphic>
        </p:graphicFrame>
      </p:grpSp>
      <p:sp>
        <p:nvSpPr>
          <p:cNvPr id="74770" name="矩形 26"/>
          <p:cNvSpPr/>
          <p:nvPr/>
        </p:nvSpPr>
        <p:spPr>
          <a:xfrm>
            <a:off x="762000" y="481013"/>
            <a:ext cx="7907338" cy="1584325"/>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系统有一个位于</a:t>
            </a:r>
            <a:r>
              <a:rPr lang="en-US" altLang="zh-CN" sz="2800" i="1" dirty="0">
                <a:solidFill>
                  <a:srgbClr val="003399"/>
                </a:solidFill>
                <a:latin typeface="Times New Roman" panose="02020603050405020304" pitchFamily="18" charset="0"/>
                <a:cs typeface="Times New Roman" panose="02020603050405020304" pitchFamily="18" charset="0"/>
              </a:rPr>
              <a:t>s</a:t>
            </a:r>
            <a:r>
              <a:rPr lang="zh-CN" altLang="en-US" sz="2800" b="1" dirty="0">
                <a:solidFill>
                  <a:srgbClr val="003399"/>
                </a:solidFill>
                <a:latin typeface="宋体" panose="02010600030101010101" pitchFamily="2" charset="-122"/>
              </a:rPr>
              <a:t>右半平面的极点，开环不稳定，</a:t>
            </a:r>
            <a:r>
              <a:rPr lang="en-US" altLang="zh-CN" sz="2800" i="1" dirty="0">
                <a:solidFill>
                  <a:srgbClr val="003399"/>
                </a:solidFill>
                <a:latin typeface="Times New Roman" panose="02020603050405020304" pitchFamily="18" charset="0"/>
                <a:cs typeface="Times New Roman" panose="02020603050405020304" pitchFamily="18" charset="0"/>
              </a:rPr>
              <a:t>P</a:t>
            </a:r>
            <a:r>
              <a:rPr lang="en-US" altLang="zh-CN" sz="2800" dirty="0">
                <a:solidFill>
                  <a:srgbClr val="003399"/>
                </a:solidFill>
                <a:latin typeface="Times New Roman" panose="02020603050405020304" pitchFamily="18" charset="0"/>
                <a:cs typeface="Times New Roman" panose="02020603050405020304" pitchFamily="18" charset="0"/>
              </a:rPr>
              <a:t>=1</a:t>
            </a:r>
            <a:r>
              <a:rPr lang="zh-CN" altLang="en-US" sz="2800" b="1" dirty="0">
                <a:solidFill>
                  <a:srgbClr val="003399"/>
                </a:solidFill>
                <a:latin typeface="宋体" panose="02010600030101010101" pitchFamily="2" charset="-122"/>
              </a:rPr>
              <a:t>；奈魁斯特曲线逆时针包围</a:t>
            </a:r>
            <a:r>
              <a:rPr lang="en-US" altLang="zh-CN" sz="2800" dirty="0">
                <a:solidFill>
                  <a:srgbClr val="003399"/>
                </a:solidFill>
                <a:latin typeface="Times New Roman" panose="02020603050405020304" pitchFamily="18" charset="0"/>
                <a:cs typeface="Times New Roman" panose="02020603050405020304" pitchFamily="18" charset="0"/>
              </a:rPr>
              <a:t>(-1</a:t>
            </a:r>
            <a:r>
              <a:rPr lang="zh-CN" altLang="en-US" sz="2800"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cs typeface="Times New Roman" panose="02020603050405020304" pitchFamily="18" charset="0"/>
              </a:rPr>
              <a:t>j0)</a:t>
            </a:r>
            <a:r>
              <a:rPr lang="zh-CN" altLang="en-US" sz="2800" b="1" dirty="0">
                <a:solidFill>
                  <a:srgbClr val="003399"/>
                </a:solidFill>
                <a:latin typeface="宋体" panose="02010600030101010101" pitchFamily="2" charset="-122"/>
              </a:rPr>
              <a:t>点一周，即</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 =-1</a:t>
            </a:r>
            <a:r>
              <a:rPr lang="zh-CN" altLang="en-US" sz="2800" b="1" dirty="0">
                <a:solidFill>
                  <a:srgbClr val="003399"/>
                </a:solidFill>
                <a:latin typeface="宋体" panose="02010600030101010101" pitchFamily="2" charset="-122"/>
              </a:rPr>
              <a:t>，所以</a:t>
            </a:r>
            <a:r>
              <a:rPr lang="en-US" altLang="zh-CN" sz="2800" i="1" dirty="0">
                <a:solidFill>
                  <a:srgbClr val="003399"/>
                </a:solidFill>
                <a:latin typeface="Times New Roman" panose="02020603050405020304" pitchFamily="18" charset="0"/>
                <a:cs typeface="Times New Roman" panose="02020603050405020304" pitchFamily="18" charset="0"/>
              </a:rPr>
              <a:t>Z</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P</a:t>
            </a:r>
            <a:r>
              <a:rPr lang="en-US" altLang="zh-CN" sz="2800"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宋体" panose="02010600030101010101" pitchFamily="2" charset="-122"/>
              </a:rPr>
              <a:t>，闭环系统稳定。</a:t>
            </a:r>
            <a:endParaRPr lang="zh-CN" altLang="en-US" sz="2800" b="1" dirty="0">
              <a:solidFill>
                <a:srgbClr val="003399"/>
              </a:solidFill>
              <a:latin typeface="宋体" panose="02010600030101010101" pitchFamily="2" charset="-122"/>
            </a:endParaRPr>
          </a:p>
        </p:txBody>
      </p:sp>
      <p:graphicFrame>
        <p:nvGraphicFramePr>
          <p:cNvPr id="94216" name="Object 21"/>
          <p:cNvGraphicFramePr>
            <a:graphicFrameLocks noChangeAspect="1"/>
          </p:cNvGraphicFramePr>
          <p:nvPr/>
        </p:nvGraphicFramePr>
        <p:xfrm>
          <a:off x="1763713" y="4133850"/>
          <a:ext cx="1057275" cy="409575"/>
        </p:xfrm>
        <a:graphic>
          <a:graphicData uri="http://schemas.openxmlformats.org/presentationml/2006/ole">
            <mc:AlternateContent xmlns:mc="http://schemas.openxmlformats.org/markup-compatibility/2006">
              <mc:Choice xmlns:v="urn:schemas-microsoft-com:vml" Requires="v">
                <p:oleObj spid="_x0000_s3910" name="" r:id="rId11" imgW="274320" imgH="91440" progId="Equation.DSMT4">
                  <p:embed/>
                </p:oleObj>
              </mc:Choice>
              <mc:Fallback>
                <p:oleObj name="" r:id="rId11" imgW="274320" imgH="91440" progId="Equation.DSMT4">
                  <p:embed/>
                  <p:pic>
                    <p:nvPicPr>
                      <p:cNvPr id="0" name="图片 3909"/>
                      <p:cNvPicPr/>
                      <p:nvPr/>
                    </p:nvPicPr>
                    <p:blipFill>
                      <a:blip r:embed="rId12"/>
                      <a:stretch>
                        <a:fillRect/>
                      </a:stretch>
                    </p:blipFill>
                    <p:spPr>
                      <a:xfrm>
                        <a:off x="1763713" y="4133850"/>
                        <a:ext cx="1057275" cy="409575"/>
                      </a:xfrm>
                      <a:prstGeom prst="rect">
                        <a:avLst/>
                      </a:prstGeom>
                      <a:noFill/>
                      <a:ln w="38100">
                        <a:noFill/>
                        <a:miter/>
                      </a:ln>
                    </p:spPr>
                  </p:pic>
                </p:oleObj>
              </mc:Fallback>
            </mc:AlternateContent>
          </a:graphicData>
        </a:graphic>
      </p:graphicFrame>
      <p:graphicFrame>
        <p:nvGraphicFramePr>
          <p:cNvPr id="94217" name="Object 22"/>
          <p:cNvGraphicFramePr>
            <a:graphicFrameLocks noChangeAspect="1"/>
          </p:cNvGraphicFramePr>
          <p:nvPr/>
        </p:nvGraphicFramePr>
        <p:xfrm>
          <a:off x="5437188" y="4149725"/>
          <a:ext cx="1141412" cy="341313"/>
        </p:xfrm>
        <a:graphic>
          <a:graphicData uri="http://schemas.openxmlformats.org/presentationml/2006/ole">
            <mc:AlternateContent xmlns:mc="http://schemas.openxmlformats.org/markup-compatibility/2006">
              <mc:Choice xmlns:v="urn:schemas-microsoft-com:vml" Requires="v">
                <p:oleObj spid="_x0000_s3914" name="" r:id="rId13" imgW="304800" imgH="71120" progId="Equation.DSMT4">
                  <p:embed/>
                </p:oleObj>
              </mc:Choice>
              <mc:Fallback>
                <p:oleObj name="" r:id="rId13" imgW="304800" imgH="71120" progId="Equation.DSMT4">
                  <p:embed/>
                  <p:pic>
                    <p:nvPicPr>
                      <p:cNvPr id="0" name="图片 3913"/>
                      <p:cNvPicPr/>
                      <p:nvPr/>
                    </p:nvPicPr>
                    <p:blipFill>
                      <a:blip r:embed="rId14"/>
                      <a:stretch>
                        <a:fillRect/>
                      </a:stretch>
                    </p:blipFill>
                    <p:spPr>
                      <a:xfrm>
                        <a:off x="5437188" y="4149725"/>
                        <a:ext cx="1141412" cy="341313"/>
                      </a:xfrm>
                      <a:prstGeom prst="rect">
                        <a:avLst/>
                      </a:prstGeom>
                      <a:noFill/>
                      <a:ln w="38100">
                        <a:noFill/>
                        <a:miter/>
                      </a:ln>
                    </p:spPr>
                  </p:pic>
                </p:oleObj>
              </mc:Fallback>
            </mc:AlternateContent>
          </a:graphicData>
        </a:graphic>
      </p:graphicFrame>
      <p:graphicFrame>
        <p:nvGraphicFramePr>
          <p:cNvPr id="94218" name="Object 23"/>
          <p:cNvGraphicFramePr>
            <a:graphicFrameLocks noChangeAspect="1"/>
          </p:cNvGraphicFramePr>
          <p:nvPr/>
        </p:nvGraphicFramePr>
        <p:xfrm>
          <a:off x="2190750" y="3644900"/>
          <a:ext cx="558800" cy="444500"/>
        </p:xfrm>
        <a:graphic>
          <a:graphicData uri="http://schemas.openxmlformats.org/presentationml/2006/ole">
            <mc:AlternateContent xmlns:mc="http://schemas.openxmlformats.org/markup-compatibility/2006">
              <mc:Choice xmlns:v="urn:schemas-microsoft-com:vml" Requires="v">
                <p:oleObj spid="_x0000_s3917" name="" r:id="rId15" imgW="152400" imgH="139700" progId="Equation.DSMT4">
                  <p:embed/>
                </p:oleObj>
              </mc:Choice>
              <mc:Fallback>
                <p:oleObj name="" r:id="rId15" imgW="152400" imgH="139700" progId="Equation.DSMT4">
                  <p:embed/>
                  <p:pic>
                    <p:nvPicPr>
                      <p:cNvPr id="0" name="图片 3916"/>
                      <p:cNvPicPr/>
                      <p:nvPr/>
                    </p:nvPicPr>
                    <p:blipFill>
                      <a:blip r:embed="rId16"/>
                      <a:stretch>
                        <a:fillRect/>
                      </a:stretch>
                    </p:blipFill>
                    <p:spPr>
                      <a:xfrm>
                        <a:off x="2190750" y="3644900"/>
                        <a:ext cx="558800" cy="444500"/>
                      </a:xfrm>
                      <a:prstGeom prst="rect">
                        <a:avLst/>
                      </a:prstGeom>
                      <a:noFill/>
                      <a:ln w="38100">
                        <a:noFill/>
                        <a:miter/>
                      </a:ln>
                    </p:spPr>
                  </p:pic>
                </p:oleObj>
              </mc:Fallback>
            </mc:AlternateContent>
          </a:graphicData>
        </a:graphic>
      </p:graphicFrame>
      <p:grpSp>
        <p:nvGrpSpPr>
          <p:cNvPr id="94219" name="Group 24"/>
          <p:cNvGrpSpPr/>
          <p:nvPr/>
        </p:nvGrpSpPr>
        <p:grpSpPr>
          <a:xfrm>
            <a:off x="1763713" y="2133600"/>
            <a:ext cx="5400675" cy="4064000"/>
            <a:chOff x="0" y="0"/>
            <a:chExt cx="5400698" cy="4063919"/>
          </a:xfrm>
        </p:grpSpPr>
        <p:graphicFrame>
          <p:nvGraphicFramePr>
            <p:cNvPr id="94231" name="Object 25"/>
            <p:cNvGraphicFramePr>
              <a:graphicFrameLocks noChangeAspect="1"/>
            </p:cNvGraphicFramePr>
            <p:nvPr/>
          </p:nvGraphicFramePr>
          <p:xfrm>
            <a:off x="1444472" y="2100604"/>
            <a:ext cx="569912" cy="374650"/>
          </p:xfrm>
          <a:graphic>
            <a:graphicData uri="http://schemas.openxmlformats.org/presentationml/2006/ole">
              <mc:AlternateContent xmlns:mc="http://schemas.openxmlformats.org/markup-compatibility/2006">
                <mc:Choice xmlns:v="urn:schemas-microsoft-com:vml" Requires="v">
                  <p:oleObj spid="_x0000_s3918" name="" r:id="rId17" imgW="132080" imgH="91440" progId="Equation.DSMT4">
                    <p:embed/>
                  </p:oleObj>
                </mc:Choice>
                <mc:Fallback>
                  <p:oleObj name="" r:id="rId17" imgW="132080" imgH="91440" progId="Equation.DSMT4">
                    <p:embed/>
                    <p:pic>
                      <p:nvPicPr>
                        <p:cNvPr id="0" name="图片 3917"/>
                        <p:cNvPicPr/>
                        <p:nvPr/>
                      </p:nvPicPr>
                      <p:blipFill>
                        <a:blip r:embed="rId18"/>
                        <a:stretch>
                          <a:fillRect/>
                        </a:stretch>
                      </p:blipFill>
                      <p:spPr>
                        <a:xfrm>
                          <a:off x="1444472" y="2100604"/>
                          <a:ext cx="569912" cy="374650"/>
                        </a:xfrm>
                        <a:prstGeom prst="rect">
                          <a:avLst/>
                        </a:prstGeom>
                        <a:noFill/>
                        <a:ln w="38100">
                          <a:noFill/>
                          <a:miter/>
                        </a:ln>
                      </p:spPr>
                    </p:pic>
                  </p:oleObj>
                </mc:Fallback>
              </mc:AlternateContent>
            </a:graphicData>
          </a:graphic>
        </p:graphicFrame>
        <p:grpSp>
          <p:nvGrpSpPr>
            <p:cNvPr id="94232" name="Group 26"/>
            <p:cNvGrpSpPr/>
            <p:nvPr/>
          </p:nvGrpSpPr>
          <p:grpSpPr>
            <a:xfrm>
              <a:off x="0" y="0"/>
              <a:ext cx="5400698" cy="4063919"/>
              <a:chOff x="0" y="0"/>
              <a:chExt cx="5400698" cy="4063919"/>
            </a:xfrm>
          </p:grpSpPr>
          <p:grpSp>
            <p:nvGrpSpPr>
              <p:cNvPr id="94233" name="Group 27"/>
              <p:cNvGrpSpPr/>
              <p:nvPr/>
            </p:nvGrpSpPr>
            <p:grpSpPr>
              <a:xfrm>
                <a:off x="0" y="0"/>
                <a:ext cx="5400698" cy="4063919"/>
                <a:chOff x="0" y="0"/>
                <a:chExt cx="2786" cy="2118"/>
              </a:xfrm>
            </p:grpSpPr>
            <p:sp>
              <p:nvSpPr>
                <p:cNvPr id="94235" name="Line 22"/>
                <p:cNvSpPr/>
                <p:nvPr/>
              </p:nvSpPr>
              <p:spPr>
                <a:xfrm>
                  <a:off x="0" y="1033"/>
                  <a:ext cx="2786" cy="0"/>
                </a:xfrm>
                <a:prstGeom prst="line">
                  <a:avLst/>
                </a:prstGeom>
                <a:ln w="22225" cap="flat" cmpd="sng">
                  <a:solidFill>
                    <a:schemeClr val="tx2"/>
                  </a:solidFill>
                  <a:prstDash val="solid"/>
                  <a:headEnd type="none" w="med" len="med"/>
                  <a:tailEnd type="triangle" w="med" len="lg"/>
                </a:ln>
              </p:spPr>
            </p:sp>
            <p:sp>
              <p:nvSpPr>
                <p:cNvPr id="94236" name="Line 23"/>
                <p:cNvSpPr/>
                <p:nvPr/>
              </p:nvSpPr>
              <p:spPr>
                <a:xfrm flipV="1">
                  <a:off x="1856" y="54"/>
                  <a:ext cx="0" cy="2064"/>
                </a:xfrm>
                <a:prstGeom prst="line">
                  <a:avLst/>
                </a:prstGeom>
                <a:ln w="22225" cap="flat" cmpd="sng">
                  <a:solidFill>
                    <a:schemeClr val="tx2"/>
                  </a:solidFill>
                  <a:prstDash val="solid"/>
                  <a:headEnd type="none" w="med" len="med"/>
                  <a:tailEnd type="triangle" w="med" len="lg"/>
                </a:ln>
              </p:spPr>
            </p:sp>
            <p:sp>
              <p:nvSpPr>
                <p:cNvPr id="94237" name="Rectangle 24"/>
                <p:cNvSpPr/>
                <p:nvPr/>
              </p:nvSpPr>
              <p:spPr>
                <a:xfrm>
                  <a:off x="1856" y="805"/>
                  <a:ext cx="1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0</a:t>
                  </a:r>
                  <a:endParaRPr lang="en-US" altLang="zh-CN" sz="2800" dirty="0">
                    <a:latin typeface="Times New Roman" panose="02020603050405020304" pitchFamily="18" charset="0"/>
                    <a:ea typeface="华文新魏" panose="02010800040101010101" pitchFamily="2" charset="-122"/>
                  </a:endParaRPr>
                </a:p>
              </p:txBody>
            </p:sp>
            <p:sp>
              <p:nvSpPr>
                <p:cNvPr id="94238" name="Rectangle 25"/>
                <p:cNvSpPr/>
                <p:nvPr/>
              </p:nvSpPr>
              <p:spPr>
                <a:xfrm>
                  <a:off x="1523" y="0"/>
                  <a:ext cx="299"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Im</a:t>
                  </a:r>
                  <a:endParaRPr lang="en-US" altLang="zh-CN" sz="2800" dirty="0">
                    <a:latin typeface="Times New Roman" panose="02020603050405020304" pitchFamily="18" charset="0"/>
                    <a:ea typeface="华文新魏" panose="02010800040101010101" pitchFamily="2" charset="-122"/>
                  </a:endParaRPr>
                </a:p>
              </p:txBody>
            </p:sp>
            <p:sp>
              <p:nvSpPr>
                <p:cNvPr id="94239" name="Rectangle 26"/>
                <p:cNvSpPr/>
                <p:nvPr/>
              </p:nvSpPr>
              <p:spPr>
                <a:xfrm>
                  <a:off x="2488" y="739"/>
                  <a:ext cx="298"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ea typeface="华文新魏" panose="02010800040101010101" pitchFamily="2" charset="-122"/>
                    </a:rPr>
                    <a:t>Re</a:t>
                  </a:r>
                  <a:endParaRPr lang="en-US" altLang="zh-CN" sz="2800" dirty="0">
                    <a:latin typeface="Times New Roman" panose="02020603050405020304" pitchFamily="18" charset="0"/>
                    <a:ea typeface="华文新魏" panose="02010800040101010101" pitchFamily="2" charset="-122"/>
                  </a:endParaRPr>
                </a:p>
              </p:txBody>
            </p:sp>
          </p:grpSp>
          <p:cxnSp>
            <p:nvCxnSpPr>
              <p:cNvPr id="94234" name="直接连接符 39"/>
              <p:cNvCxnSpPr/>
              <p:nvPr/>
            </p:nvCxnSpPr>
            <p:spPr>
              <a:xfrm flipV="1">
                <a:off x="1726094" y="1868451"/>
                <a:ext cx="0" cy="107948"/>
              </a:xfrm>
              <a:prstGeom prst="line">
                <a:avLst/>
              </a:prstGeom>
              <a:ln w="25400" cap="flat" cmpd="sng">
                <a:solidFill>
                  <a:srgbClr val="003399"/>
                </a:solidFill>
                <a:prstDash val="solid"/>
                <a:headEnd type="none" w="med" len="med"/>
                <a:tailEnd type="none" w="med" len="med"/>
              </a:ln>
            </p:spPr>
          </p:cxnSp>
        </p:grpSp>
      </p:grpSp>
      <p:grpSp>
        <p:nvGrpSpPr>
          <p:cNvPr id="9" name="Group 42"/>
          <p:cNvGrpSpPr/>
          <p:nvPr/>
        </p:nvGrpSpPr>
        <p:grpSpPr>
          <a:xfrm>
            <a:off x="2843213" y="2852738"/>
            <a:ext cx="2519362" cy="2520950"/>
            <a:chOff x="1791" y="1797"/>
            <a:chExt cx="1587" cy="1588"/>
          </a:xfrm>
        </p:grpSpPr>
        <p:sp>
          <p:nvSpPr>
            <p:cNvPr id="94229" name="弧形 57"/>
            <p:cNvSpPr/>
            <p:nvPr/>
          </p:nvSpPr>
          <p:spPr>
            <a:xfrm>
              <a:off x="1791" y="1797"/>
              <a:ext cx="1587" cy="1588"/>
            </a:xfrm>
            <a:custGeom>
              <a:avLst/>
              <a:gdLst>
                <a:gd name="txL" fmla="*/ 0 w 2520520"/>
                <a:gd name="txT" fmla="*/ 0 h 2521069"/>
                <a:gd name="txR" fmla="*/ 2520520 w 2520520"/>
                <a:gd name="txB" fmla="*/ 2521069 h 252106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20520" h="2521069" stroke="0">
                  <a:moveTo>
                    <a:pt x="1194" y="1315388"/>
                  </a:moveTo>
                  <a:cubicBezTo>
                    <a:pt x="-18925" y="853396"/>
                    <a:pt x="215481" y="417475"/>
                    <a:pt x="611942" y="179586"/>
                  </a:cubicBezTo>
                  <a:cubicBezTo>
                    <a:pt x="1008519" y="-58372"/>
                    <a:pt x="1503542" y="-59959"/>
                    <a:pt x="1901636" y="175451"/>
                  </a:cubicBezTo>
                  <a:cubicBezTo>
                    <a:pt x="2299615" y="410793"/>
                    <a:pt x="2536810" y="845204"/>
                    <a:pt x="2519652" y="1307316"/>
                  </a:cubicBezTo>
                  <a:lnTo>
                    <a:pt x="1260260" y="1260535"/>
                  </a:lnTo>
                  <a:lnTo>
                    <a:pt x="1194" y="1315388"/>
                  </a:lnTo>
                  <a:close/>
                </a:path>
                <a:path w="2520520" h="2521069" fill="none">
                  <a:moveTo>
                    <a:pt x="1194" y="1315388"/>
                  </a:moveTo>
                  <a:cubicBezTo>
                    <a:pt x="-18925" y="853396"/>
                    <a:pt x="215481" y="417475"/>
                    <a:pt x="611942" y="179586"/>
                  </a:cubicBezTo>
                  <a:cubicBezTo>
                    <a:pt x="1008519" y="-58372"/>
                    <a:pt x="1503542" y="-59959"/>
                    <a:pt x="1901636" y="175451"/>
                  </a:cubicBezTo>
                  <a:cubicBezTo>
                    <a:pt x="2299615" y="410793"/>
                    <a:pt x="2536810" y="845204"/>
                    <a:pt x="2519652" y="1307316"/>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4230" name="弧形 53"/>
            <p:cNvSpPr/>
            <p:nvPr/>
          </p:nvSpPr>
          <p:spPr>
            <a:xfrm>
              <a:off x="1791" y="1797"/>
              <a:ext cx="1587" cy="1588"/>
            </a:xfrm>
            <a:custGeom>
              <a:avLst/>
              <a:gdLst>
                <a:gd name="txL" fmla="*/ 0 w 2520001"/>
                <a:gd name="txT" fmla="*/ 0 h 2520582"/>
                <a:gd name="txR" fmla="*/ 2520001 w 2520001"/>
                <a:gd name="txB" fmla="*/ 2520582 h 2520582"/>
              </a:gdLst>
              <a:ahLst/>
              <a:cxnLst>
                <a:cxn ang="0">
                  <a:pos x="0" y="0"/>
                </a:cxn>
                <a:cxn ang="0">
                  <a:pos x="0" y="0"/>
                </a:cxn>
                <a:cxn ang="0">
                  <a:pos x="0" y="0"/>
                </a:cxn>
                <a:cxn ang="0">
                  <a:pos x="0" y="0"/>
                </a:cxn>
                <a:cxn ang="0">
                  <a:pos x="0" y="0"/>
                </a:cxn>
                <a:cxn ang="0">
                  <a:pos x="0" y="0"/>
                </a:cxn>
              </a:cxnLst>
              <a:rect l="txL" t="txT" r="txR" b="txB"/>
              <a:pathLst>
                <a:path w="2520001" h="2520582" stroke="0">
                  <a:moveTo>
                    <a:pt x="1930481" y="193248"/>
                  </a:moveTo>
                  <a:cubicBezTo>
                    <a:pt x="2067962" y="279674"/>
                    <a:pt x="2187445" y="391866"/>
                    <a:pt x="2282355" y="523649"/>
                  </a:cubicBezTo>
                  <a:lnTo>
                    <a:pt x="1260001" y="1260291"/>
                  </a:lnTo>
                  <a:lnTo>
                    <a:pt x="1930481" y="193248"/>
                  </a:lnTo>
                  <a:close/>
                </a:path>
                <a:path w="2520001" h="2520582" fill="none">
                  <a:moveTo>
                    <a:pt x="1930481" y="193248"/>
                  </a:moveTo>
                  <a:cubicBezTo>
                    <a:pt x="2067962" y="279674"/>
                    <a:pt x="2187445" y="391866"/>
                    <a:pt x="2282355" y="523649"/>
                  </a:cubicBezTo>
                </a:path>
              </a:pathLst>
            </a:custGeom>
            <a:noFill/>
            <a:ln w="25400" cap="flat" cmpd="sng">
              <a:solidFill>
                <a:srgbClr val="FF0000">
                  <a:alpha val="100000"/>
                </a:srgbClr>
              </a:solidFill>
              <a:prstDash val="sysDash"/>
              <a:round/>
              <a:headEnd type="arrow" w="med" len="med"/>
              <a:tailEnd type="none" w="med" len="med"/>
            </a:ln>
          </p:spPr>
          <p:txBody>
            <a:bodyPr/>
            <a:p>
              <a:endParaRPr lang="zh-CN" altLang="en-US"/>
            </a:p>
          </p:txBody>
        </p:sp>
      </p:grpSp>
      <p:grpSp>
        <p:nvGrpSpPr>
          <p:cNvPr id="10" name="Group 41"/>
          <p:cNvGrpSpPr/>
          <p:nvPr/>
        </p:nvGrpSpPr>
        <p:grpSpPr>
          <a:xfrm>
            <a:off x="2843213" y="2852738"/>
            <a:ext cx="2519362" cy="2520950"/>
            <a:chOff x="1791" y="1842"/>
            <a:chExt cx="1587" cy="1588"/>
          </a:xfrm>
        </p:grpSpPr>
        <p:sp>
          <p:nvSpPr>
            <p:cNvPr id="94227" name="弧形 56"/>
            <p:cNvSpPr/>
            <p:nvPr/>
          </p:nvSpPr>
          <p:spPr>
            <a:xfrm>
              <a:off x="1791" y="1842"/>
              <a:ext cx="1587" cy="1588"/>
            </a:xfrm>
            <a:custGeom>
              <a:avLst/>
              <a:gdLst>
                <a:gd name="txL" fmla="*/ 0 w 2520520"/>
                <a:gd name="txT" fmla="*/ 0 h 2521069"/>
                <a:gd name="txR" fmla="*/ 2520520 w 2520520"/>
                <a:gd name="txB" fmla="*/ 2521069 h 252106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20520" h="2521069" stroke="0">
                  <a:moveTo>
                    <a:pt x="2515396" y="1146976"/>
                  </a:moveTo>
                  <a:cubicBezTo>
                    <a:pt x="2557227" y="1609525"/>
                    <a:pt x="2341376" y="2057610"/>
                    <a:pt x="1953635" y="2313136"/>
                  </a:cubicBezTo>
                  <a:cubicBezTo>
                    <a:pt x="1565777" y="2568739"/>
                    <a:pt x="1068795" y="2590236"/>
                    <a:pt x="660323" y="2369077"/>
                  </a:cubicBezTo>
                  <a:cubicBezTo>
                    <a:pt x="251965" y="2147979"/>
                    <a:pt x="-1756" y="1720188"/>
                    <a:pt x="9" y="1255742"/>
                  </a:cubicBezTo>
                  <a:lnTo>
                    <a:pt x="1260260" y="1260535"/>
                  </a:lnTo>
                  <a:lnTo>
                    <a:pt x="2515396" y="1146976"/>
                  </a:lnTo>
                  <a:close/>
                </a:path>
                <a:path w="2520520" h="2521069" fill="none">
                  <a:moveTo>
                    <a:pt x="2515396" y="1146976"/>
                  </a:moveTo>
                  <a:cubicBezTo>
                    <a:pt x="2557227" y="1609525"/>
                    <a:pt x="2341376" y="2057610"/>
                    <a:pt x="1953635" y="2313136"/>
                  </a:cubicBezTo>
                  <a:cubicBezTo>
                    <a:pt x="1565777" y="2568739"/>
                    <a:pt x="1068795" y="2590236"/>
                    <a:pt x="660323" y="2369077"/>
                  </a:cubicBezTo>
                  <a:cubicBezTo>
                    <a:pt x="251965" y="2147979"/>
                    <a:pt x="-1756" y="1720188"/>
                    <a:pt x="9" y="1255742"/>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4228" name="弧形 51"/>
            <p:cNvSpPr/>
            <p:nvPr/>
          </p:nvSpPr>
          <p:spPr>
            <a:xfrm>
              <a:off x="1791" y="1842"/>
              <a:ext cx="1587" cy="1588"/>
            </a:xfrm>
            <a:custGeom>
              <a:avLst/>
              <a:gdLst>
                <a:gd name="txL" fmla="*/ 0 w 2520001"/>
                <a:gd name="txT" fmla="*/ 0 h 2520582"/>
                <a:gd name="txR" fmla="*/ 2520001 w 2520001"/>
                <a:gd name="txB" fmla="*/ 2520582 h 2520582"/>
              </a:gdLst>
              <a:ahLst/>
              <a:cxnLst>
                <a:cxn ang="0">
                  <a:pos x="0" y="0"/>
                </a:cxn>
                <a:cxn ang="0">
                  <a:pos x="0" y="0"/>
                </a:cxn>
                <a:cxn ang="0">
                  <a:pos x="0" y="0"/>
                </a:cxn>
                <a:cxn ang="0">
                  <a:pos x="0" y="0"/>
                </a:cxn>
                <a:cxn ang="0">
                  <a:pos x="0" y="0"/>
                </a:cxn>
                <a:cxn ang="0">
                  <a:pos x="0" y="0"/>
                </a:cxn>
              </a:cxnLst>
              <a:rect l="txL" t="txT" r="txR" b="txB"/>
              <a:pathLst>
                <a:path w="2520001" h="2520582" stroke="0">
                  <a:moveTo>
                    <a:pt x="348264" y="2130168"/>
                  </a:moveTo>
                  <a:cubicBezTo>
                    <a:pt x="132319" y="1903727"/>
                    <a:pt x="8323" y="1605027"/>
                    <a:pt x="404" y="1292191"/>
                  </a:cubicBezTo>
                  <a:lnTo>
                    <a:pt x="1260001" y="1260291"/>
                  </a:lnTo>
                  <a:lnTo>
                    <a:pt x="348264" y="2130168"/>
                  </a:lnTo>
                  <a:close/>
                </a:path>
                <a:path w="2520001" h="2520582" fill="none">
                  <a:moveTo>
                    <a:pt x="348264" y="2130168"/>
                  </a:moveTo>
                  <a:cubicBezTo>
                    <a:pt x="132319" y="1903727"/>
                    <a:pt x="8323" y="1605027"/>
                    <a:pt x="404" y="1292191"/>
                  </a:cubicBezTo>
                </a:path>
              </a:pathLst>
            </a:custGeom>
            <a:noFill/>
            <a:ln w="25400" cap="flat" cmpd="sng">
              <a:solidFill>
                <a:srgbClr val="FF0000">
                  <a:alpha val="100000"/>
                </a:srgbClr>
              </a:solidFill>
              <a:prstDash val="solid"/>
              <a:round/>
              <a:headEnd type="arrow" w="med" len="med"/>
              <a:tailEnd type="none" w="med" len="med"/>
            </a:ln>
          </p:spPr>
          <p:txBody>
            <a:bodyPr/>
            <a:p>
              <a:endParaRPr lang="zh-CN" altLang="en-US"/>
            </a:p>
          </p:txBody>
        </p:sp>
      </p:grpSp>
      <p:sp>
        <p:nvSpPr>
          <p:cNvPr id="74771" name="矩形 30"/>
          <p:cNvSpPr/>
          <p:nvPr/>
        </p:nvSpPr>
        <p:spPr>
          <a:xfrm>
            <a:off x="884238" y="488950"/>
            <a:ext cx="7664450" cy="1584325"/>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此外，若此题</a:t>
            </a:r>
            <a:r>
              <a:rPr lang="en-US" altLang="zh-CN" sz="2800" i="1" dirty="0">
                <a:solidFill>
                  <a:srgbClr val="003399"/>
                </a:solidFill>
                <a:latin typeface="Times New Roman" panose="02020603050405020304" pitchFamily="18" charset="0"/>
                <a:cs typeface="Times New Roman" panose="02020603050405020304" pitchFamily="18" charset="0"/>
              </a:rPr>
              <a:t>K</a:t>
            </a:r>
            <a:r>
              <a:rPr lang="en-US" altLang="zh-CN" sz="2800" dirty="0">
                <a:solidFill>
                  <a:srgbClr val="003399"/>
                </a:solidFill>
                <a:latin typeface="Times New Roman" panose="02020603050405020304" pitchFamily="18" charset="0"/>
                <a:cs typeface="Times New Roman" panose="02020603050405020304" pitchFamily="18" charset="0"/>
              </a:rPr>
              <a:t>&lt;1</a:t>
            </a:r>
            <a:r>
              <a:rPr lang="zh-CN" altLang="en-US" sz="2800" b="1" dirty="0">
                <a:solidFill>
                  <a:srgbClr val="003399"/>
                </a:solidFill>
                <a:latin typeface="宋体" panose="02010600030101010101" pitchFamily="2" charset="-122"/>
              </a:rPr>
              <a:t>，奈魁斯特曲线不包围</a:t>
            </a:r>
            <a:r>
              <a:rPr lang="en-US" altLang="zh-CN" sz="2800" dirty="0">
                <a:solidFill>
                  <a:srgbClr val="003399"/>
                </a:solidFill>
                <a:latin typeface="Times New Roman" panose="02020603050405020304" pitchFamily="18" charset="0"/>
                <a:cs typeface="Times New Roman" panose="02020603050405020304" pitchFamily="18" charset="0"/>
              </a:rPr>
              <a:t>(-1,</a:t>
            </a:r>
            <a:r>
              <a:rPr lang="en-US" altLang="zh-CN" sz="2800" i="1" dirty="0">
                <a:solidFill>
                  <a:srgbClr val="003399"/>
                </a:solidFill>
                <a:latin typeface="Times New Roman" panose="02020603050405020304" pitchFamily="18" charset="0"/>
                <a:cs typeface="Times New Roman" panose="02020603050405020304" pitchFamily="18" charset="0"/>
              </a:rPr>
              <a:t>j</a:t>
            </a:r>
            <a:r>
              <a:rPr lang="en-US" altLang="zh-CN" sz="2800"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宋体" panose="02010600030101010101" pitchFamily="2" charset="-122"/>
              </a:rPr>
              <a:t>点，即</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宋体" panose="02010600030101010101" pitchFamily="2" charset="-122"/>
              </a:rPr>
              <a:t>，所以</a:t>
            </a:r>
            <a:r>
              <a:rPr lang="en-US" altLang="zh-CN" sz="2800" i="1" dirty="0">
                <a:solidFill>
                  <a:srgbClr val="003399"/>
                </a:solidFill>
                <a:latin typeface="Times New Roman" panose="02020603050405020304" pitchFamily="18" charset="0"/>
                <a:cs typeface="Times New Roman" panose="02020603050405020304" pitchFamily="18" charset="0"/>
              </a:rPr>
              <a:t>Z</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P</a:t>
            </a:r>
            <a:r>
              <a:rPr lang="en-US" altLang="zh-CN" sz="2800" dirty="0">
                <a:solidFill>
                  <a:srgbClr val="003399"/>
                </a:solidFill>
                <a:latin typeface="Times New Roman" panose="02020603050405020304" pitchFamily="18" charset="0"/>
                <a:cs typeface="Times New Roman" panose="02020603050405020304" pitchFamily="18" charset="0"/>
              </a:rPr>
              <a:t>=1</a:t>
            </a:r>
            <a:r>
              <a:rPr lang="zh-CN" altLang="en-US" sz="2800" b="1" dirty="0">
                <a:solidFill>
                  <a:srgbClr val="003399"/>
                </a:solidFill>
                <a:latin typeface="宋体" panose="02010600030101010101" pitchFamily="2" charset="-122"/>
              </a:rPr>
              <a:t>，闭环系统不稳定，系统有</a:t>
            </a:r>
            <a:r>
              <a:rPr lang="en-US" altLang="zh-CN" sz="2800" b="1" dirty="0">
                <a:solidFill>
                  <a:srgbClr val="003399"/>
                </a:solidFill>
                <a:latin typeface="宋体" panose="02010600030101010101" pitchFamily="2" charset="-122"/>
              </a:rPr>
              <a:t>1</a:t>
            </a:r>
            <a:r>
              <a:rPr lang="zh-CN" altLang="en-US" sz="2800" b="1" dirty="0">
                <a:solidFill>
                  <a:srgbClr val="003399"/>
                </a:solidFill>
                <a:latin typeface="宋体" panose="02010600030101010101" pitchFamily="2" charset="-122"/>
              </a:rPr>
              <a:t>个特征根在右半平面。</a:t>
            </a:r>
            <a:endParaRPr lang="zh-CN" altLang="en-US" sz="2800" b="1" dirty="0">
              <a:solidFill>
                <a:srgbClr val="003399"/>
              </a:solidFill>
              <a:latin typeface="宋体" panose="02010600030101010101" pitchFamily="2" charset="-122"/>
            </a:endParaRPr>
          </a:p>
        </p:txBody>
      </p:sp>
      <p:grpSp>
        <p:nvGrpSpPr>
          <p:cNvPr id="11" name="Group 15"/>
          <p:cNvGrpSpPr/>
          <p:nvPr/>
        </p:nvGrpSpPr>
        <p:grpSpPr>
          <a:xfrm>
            <a:off x="1258888" y="3141663"/>
            <a:ext cx="6697662" cy="1544637"/>
            <a:chOff x="0" y="48"/>
            <a:chExt cx="5472" cy="1326"/>
          </a:xfrm>
        </p:grpSpPr>
        <p:sp>
          <p:nvSpPr>
            <p:cNvPr id="94224" name="AutoShape 58"/>
            <p:cNvSpPr/>
            <p:nvPr/>
          </p:nvSpPr>
          <p:spPr>
            <a:xfrm>
              <a:off x="0" y="52"/>
              <a:ext cx="5472" cy="132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94225" name="Rectangle 59"/>
            <p:cNvSpPr/>
            <p:nvPr/>
          </p:nvSpPr>
          <p:spPr>
            <a:xfrm>
              <a:off x="97" y="48"/>
              <a:ext cx="5375"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确定起始点和终止点：</a:t>
              </a:r>
              <a:endParaRPr lang="zh-CN" altLang="en-US" sz="2800" b="1" dirty="0">
                <a:latin typeface="宋体" panose="02010600030101010101" pitchFamily="2" charset="-122"/>
              </a:endParaRPr>
            </a:p>
          </p:txBody>
        </p:sp>
        <p:graphicFrame>
          <p:nvGraphicFramePr>
            <p:cNvPr id="94226" name="Object 18"/>
            <p:cNvGraphicFramePr>
              <a:graphicFrameLocks noChangeAspect="1"/>
            </p:cNvGraphicFramePr>
            <p:nvPr/>
          </p:nvGraphicFramePr>
          <p:xfrm>
            <a:off x="791" y="381"/>
            <a:ext cx="3510" cy="860"/>
          </p:xfrm>
          <a:graphic>
            <a:graphicData uri="http://schemas.openxmlformats.org/presentationml/2006/ole">
              <mc:AlternateContent xmlns:mc="http://schemas.openxmlformats.org/markup-compatibility/2006">
                <mc:Choice xmlns:v="urn:schemas-microsoft-com:vml" Requires="v">
                  <p:oleObj spid="_x0000_s3924" name="" r:id="rId19" imgW="1726565" imgH="393700" progId="Equation.DSMT4">
                    <p:embed/>
                  </p:oleObj>
                </mc:Choice>
                <mc:Fallback>
                  <p:oleObj name="" r:id="rId19" imgW="1726565" imgH="393700" progId="Equation.DSMT4">
                    <p:embed/>
                    <p:pic>
                      <p:nvPicPr>
                        <p:cNvPr id="0" name="图片 3923"/>
                        <p:cNvPicPr/>
                        <p:nvPr/>
                      </p:nvPicPr>
                      <p:blipFill>
                        <a:blip r:embed="rId20"/>
                        <a:stretch>
                          <a:fillRect/>
                        </a:stretch>
                      </p:blipFill>
                      <p:spPr>
                        <a:xfrm>
                          <a:off x="791" y="381"/>
                          <a:ext cx="3510" cy="860"/>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3.05556E-6 -1.85185E-6 L 0.00399 -0.40648 " pathEditMode="relative" rAng="0" ptsTypes="AA">
                                      <p:cBhvr>
                                        <p:cTn id="14" dur="500" fill="hold"/>
                                        <p:tgtEl>
                                          <p:spTgt spid="11"/>
                                        </p:tgtEl>
                                        <p:attrNameLst>
                                          <p:attrName>ppt_x</p:attrName>
                                          <p:attrName>ppt_y</p:attrName>
                                        </p:attrNameLst>
                                      </p:cBhvr>
                                      <p:rCtr x="200" y="-2030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770"/>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771"/>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747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0" grpId="0" animBg="1"/>
      <p:bldP spid="74770" grpId="1" animBg="1"/>
      <p:bldP spid="7477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grpSp>
        <p:nvGrpSpPr>
          <p:cNvPr id="95235" name="Group 3"/>
          <p:cNvGrpSpPr/>
          <p:nvPr/>
        </p:nvGrpSpPr>
        <p:grpSpPr>
          <a:xfrm>
            <a:off x="341313" y="103188"/>
            <a:ext cx="8407400" cy="1830387"/>
            <a:chOff x="0" y="0"/>
            <a:chExt cx="5296" cy="1153"/>
          </a:xfrm>
        </p:grpSpPr>
        <p:sp>
          <p:nvSpPr>
            <p:cNvPr id="95287" name="Rectangle 3"/>
            <p:cNvSpPr/>
            <p:nvPr/>
          </p:nvSpPr>
          <p:spPr>
            <a:xfrm>
              <a:off x="0" y="0"/>
              <a:ext cx="30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例</a:t>
              </a:r>
              <a:r>
                <a:rPr lang="en-US" altLang="zh-CN" sz="2800" b="1" dirty="0">
                  <a:solidFill>
                    <a:srgbClr val="003399"/>
                  </a:solidFill>
                  <a:latin typeface="Times New Roman" panose="02020603050405020304" pitchFamily="18" charset="0"/>
                  <a:cs typeface="Times New Roman" panose="02020603050405020304" pitchFamily="18" charset="0"/>
                </a:rPr>
                <a:t>5.15 </a:t>
              </a:r>
              <a:r>
                <a:rPr lang="zh-CN" altLang="en-US" sz="2800" b="1" dirty="0">
                  <a:solidFill>
                    <a:srgbClr val="003399"/>
                  </a:solidFill>
                  <a:latin typeface="Times New Roman" panose="02020603050405020304" pitchFamily="18" charset="0"/>
                  <a:cs typeface="Times New Roman" panose="02020603050405020304" pitchFamily="18" charset="0"/>
                </a:rPr>
                <a:t>系统的开环传递函数：</a:t>
              </a:r>
              <a:endParaRPr lang="zh-CN" altLang="en-US" sz="2800" b="1" dirty="0">
                <a:solidFill>
                  <a:srgbClr val="003399"/>
                </a:solidFill>
                <a:latin typeface="Times New Roman" panose="02020603050405020304" pitchFamily="18" charset="0"/>
                <a:ea typeface="Times New Roman" panose="02020603050405020304" pitchFamily="18" charset="0"/>
              </a:endParaRPr>
            </a:p>
          </p:txBody>
        </p:sp>
        <p:graphicFrame>
          <p:nvGraphicFramePr>
            <p:cNvPr id="95288" name="Object 5"/>
            <p:cNvGraphicFramePr/>
            <p:nvPr/>
          </p:nvGraphicFramePr>
          <p:xfrm>
            <a:off x="1804" y="324"/>
            <a:ext cx="1798" cy="516"/>
          </p:xfrm>
          <a:graphic>
            <a:graphicData uri="http://schemas.openxmlformats.org/presentationml/2006/ole">
              <mc:AlternateContent xmlns:mc="http://schemas.openxmlformats.org/markup-compatibility/2006">
                <mc:Choice xmlns:v="urn:schemas-microsoft-com:vml" Requires="v">
                  <p:oleObj spid="_x0000_s3923" name="" r:id="rId1" imgW="1127760" imgH="335280" progId="Equation.DSMT4">
                    <p:embed/>
                  </p:oleObj>
                </mc:Choice>
                <mc:Fallback>
                  <p:oleObj name="" r:id="rId1" imgW="1127760" imgH="335280" progId="Equation.DSMT4">
                    <p:embed/>
                    <p:pic>
                      <p:nvPicPr>
                        <p:cNvPr id="0" name="图片 3922"/>
                        <p:cNvPicPr/>
                        <p:nvPr/>
                      </p:nvPicPr>
                      <p:blipFill>
                        <a:blip r:embed="rId2"/>
                        <a:stretch>
                          <a:fillRect/>
                        </a:stretch>
                      </p:blipFill>
                      <p:spPr>
                        <a:xfrm>
                          <a:off x="1804" y="324"/>
                          <a:ext cx="1798" cy="516"/>
                        </a:xfrm>
                        <a:prstGeom prst="rect">
                          <a:avLst/>
                        </a:prstGeom>
                        <a:noFill/>
                        <a:ln w="38100">
                          <a:noFill/>
                          <a:miter/>
                        </a:ln>
                      </p:spPr>
                    </p:pic>
                  </p:oleObj>
                </mc:Fallback>
              </mc:AlternateContent>
            </a:graphicData>
          </a:graphic>
        </p:graphicFrame>
        <p:sp>
          <p:nvSpPr>
            <p:cNvPr id="95289" name="Rectangle 5"/>
            <p:cNvSpPr/>
            <p:nvPr/>
          </p:nvSpPr>
          <p:spPr>
            <a:xfrm>
              <a:off x="64" y="823"/>
              <a:ext cx="5232"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宋体" panose="02010600030101010101" pitchFamily="2" charset="-122"/>
                </a:rPr>
                <a:t>试判断闭环系统的稳定性。</a:t>
              </a:r>
              <a:endParaRPr lang="zh-CN" altLang="en-US" sz="2800" b="1" dirty="0">
                <a:solidFill>
                  <a:srgbClr val="003399"/>
                </a:solidFill>
                <a:latin typeface="宋体" panose="02010600030101010101" pitchFamily="2" charset="-122"/>
              </a:endParaRPr>
            </a:p>
          </p:txBody>
        </p:sp>
      </p:grpSp>
      <p:grpSp>
        <p:nvGrpSpPr>
          <p:cNvPr id="3" name="Group 7"/>
          <p:cNvGrpSpPr/>
          <p:nvPr/>
        </p:nvGrpSpPr>
        <p:grpSpPr>
          <a:xfrm>
            <a:off x="684213" y="404813"/>
            <a:ext cx="7704137" cy="1728787"/>
            <a:chOff x="0" y="0"/>
            <a:chExt cx="7704606" cy="1728192"/>
          </a:xfrm>
        </p:grpSpPr>
        <p:sp>
          <p:nvSpPr>
            <p:cNvPr id="95283" name="矩形 1"/>
            <p:cNvSpPr/>
            <p:nvPr/>
          </p:nvSpPr>
          <p:spPr>
            <a:xfrm>
              <a:off x="0" y="0"/>
              <a:ext cx="7704606" cy="1728192"/>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rgbClr val="FFFFFF"/>
                </a:solidFill>
              </a:endParaRPr>
            </a:p>
          </p:txBody>
        </p:sp>
        <p:grpSp>
          <p:nvGrpSpPr>
            <p:cNvPr id="95284" name="Group 9"/>
            <p:cNvGrpSpPr/>
            <p:nvPr/>
          </p:nvGrpSpPr>
          <p:grpSpPr>
            <a:xfrm>
              <a:off x="143766" y="144018"/>
              <a:ext cx="7037388" cy="1500188"/>
              <a:chOff x="0" y="0"/>
              <a:chExt cx="4433" cy="945"/>
            </a:xfrm>
          </p:grpSpPr>
          <p:sp>
            <p:nvSpPr>
              <p:cNvPr id="95285" name="Rectangle 7"/>
              <p:cNvSpPr/>
              <p:nvPr/>
            </p:nvSpPr>
            <p:spPr>
              <a:xfrm>
                <a:off x="0" y="0"/>
                <a:ext cx="3792" cy="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解</a:t>
                </a:r>
                <a:r>
                  <a:rPr lang="en-US" altLang="zh-CN" sz="2800" b="1" dirty="0">
                    <a:solidFill>
                      <a:srgbClr val="003399"/>
                    </a:solidFill>
                    <a:latin typeface="宋体" panose="02010600030101010101" pitchFamily="2" charset="-122"/>
                  </a:rPr>
                  <a:t>: </a:t>
                </a:r>
                <a:r>
                  <a:rPr lang="zh-CN" altLang="en-US" sz="2800" b="1" dirty="0">
                    <a:solidFill>
                      <a:srgbClr val="003399"/>
                    </a:solidFill>
                    <a:latin typeface="宋体" panose="02010600030101010101" pitchFamily="2" charset="-122"/>
                  </a:rPr>
                  <a:t>系统的开环频率特性函数为：</a:t>
                </a:r>
                <a:endParaRPr lang="zh-CN" altLang="en-US" sz="2800" b="1" dirty="0">
                  <a:solidFill>
                    <a:srgbClr val="003399"/>
                  </a:solidFill>
                  <a:latin typeface="宋体" panose="02010600030101010101" pitchFamily="2" charset="-122"/>
                </a:endParaRPr>
              </a:p>
            </p:txBody>
          </p:sp>
          <p:graphicFrame>
            <p:nvGraphicFramePr>
              <p:cNvPr id="95286" name="Object 11"/>
              <p:cNvGraphicFramePr>
                <a:graphicFrameLocks noChangeAspect="1"/>
              </p:cNvGraphicFramePr>
              <p:nvPr/>
            </p:nvGraphicFramePr>
            <p:xfrm>
              <a:off x="470" y="391"/>
              <a:ext cx="3963" cy="554"/>
            </p:xfrm>
            <a:graphic>
              <a:graphicData uri="http://schemas.openxmlformats.org/presentationml/2006/ole">
                <mc:AlternateContent xmlns:mc="http://schemas.openxmlformats.org/markup-compatibility/2006">
                  <mc:Choice xmlns:v="urn:schemas-microsoft-com:vml" Requires="v">
                    <p:oleObj spid="_x0000_s3925" name="" r:id="rId3" imgW="2651760" imgH="375920" progId="Equation.DSMT4">
                      <p:embed/>
                    </p:oleObj>
                  </mc:Choice>
                  <mc:Fallback>
                    <p:oleObj name="" r:id="rId3" imgW="2651760" imgH="375920" progId="Equation.DSMT4">
                      <p:embed/>
                      <p:pic>
                        <p:nvPicPr>
                          <p:cNvPr id="0" name="图片 3924"/>
                          <p:cNvPicPr/>
                          <p:nvPr/>
                        </p:nvPicPr>
                        <p:blipFill>
                          <a:blip r:embed="rId4"/>
                          <a:stretch>
                            <a:fillRect/>
                          </a:stretch>
                        </p:blipFill>
                        <p:spPr>
                          <a:xfrm>
                            <a:off x="470" y="391"/>
                            <a:ext cx="3963" cy="554"/>
                          </a:xfrm>
                          <a:prstGeom prst="rect">
                            <a:avLst/>
                          </a:prstGeom>
                          <a:noFill/>
                          <a:ln w="38100">
                            <a:noFill/>
                            <a:miter/>
                          </a:ln>
                        </p:spPr>
                      </p:pic>
                    </p:oleObj>
                  </mc:Fallback>
                </mc:AlternateContent>
              </a:graphicData>
            </a:graphic>
          </p:graphicFrame>
        </p:grpSp>
      </p:grpSp>
      <p:sp>
        <p:nvSpPr>
          <p:cNvPr id="95237" name="Rectangle 2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grpSp>
        <p:nvGrpSpPr>
          <p:cNvPr id="5" name="Group 13"/>
          <p:cNvGrpSpPr/>
          <p:nvPr/>
        </p:nvGrpSpPr>
        <p:grpSpPr>
          <a:xfrm>
            <a:off x="1765300" y="2332038"/>
            <a:ext cx="5400675" cy="4697412"/>
            <a:chOff x="0" y="0"/>
            <a:chExt cx="5400698" cy="4697107"/>
          </a:xfrm>
        </p:grpSpPr>
        <p:graphicFrame>
          <p:nvGraphicFramePr>
            <p:cNvPr id="95270" name="Object 14"/>
            <p:cNvGraphicFramePr>
              <a:graphicFrameLocks noChangeAspect="1"/>
            </p:cNvGraphicFramePr>
            <p:nvPr/>
          </p:nvGraphicFramePr>
          <p:xfrm>
            <a:off x="3152901" y="2016833"/>
            <a:ext cx="1382712" cy="376238"/>
          </p:xfrm>
          <a:graphic>
            <a:graphicData uri="http://schemas.openxmlformats.org/presentationml/2006/ole">
              <mc:AlternateContent xmlns:mc="http://schemas.openxmlformats.org/markup-compatibility/2006">
                <mc:Choice xmlns:v="urn:schemas-microsoft-com:vml" Requires="v">
                  <p:oleObj spid="_x0000_s3921" name="" r:id="rId5" imgW="386080" imgH="91440" progId="Equation.DSMT4">
                    <p:embed/>
                  </p:oleObj>
                </mc:Choice>
                <mc:Fallback>
                  <p:oleObj name="" r:id="rId5" imgW="386080" imgH="91440" progId="Equation.DSMT4">
                    <p:embed/>
                    <p:pic>
                      <p:nvPicPr>
                        <p:cNvPr id="0" name="图片 3920"/>
                        <p:cNvPicPr/>
                        <p:nvPr/>
                      </p:nvPicPr>
                      <p:blipFill>
                        <a:blip r:embed="rId6"/>
                        <a:stretch>
                          <a:fillRect/>
                        </a:stretch>
                      </p:blipFill>
                      <p:spPr>
                        <a:xfrm>
                          <a:off x="3152901" y="2016833"/>
                          <a:ext cx="1382712" cy="376238"/>
                        </a:xfrm>
                        <a:prstGeom prst="rect">
                          <a:avLst/>
                        </a:prstGeom>
                        <a:noFill/>
                        <a:ln w="38100">
                          <a:noFill/>
                          <a:miter/>
                        </a:ln>
                      </p:spPr>
                    </p:pic>
                  </p:oleObj>
                </mc:Fallback>
              </mc:AlternateContent>
            </a:graphicData>
          </a:graphic>
        </p:graphicFrame>
        <p:graphicFrame>
          <p:nvGraphicFramePr>
            <p:cNvPr id="95271" name="Object 15"/>
            <p:cNvGraphicFramePr>
              <a:graphicFrameLocks noChangeAspect="1"/>
            </p:cNvGraphicFramePr>
            <p:nvPr/>
          </p:nvGraphicFramePr>
          <p:xfrm>
            <a:off x="3149725" y="2411798"/>
            <a:ext cx="1385888" cy="341313"/>
          </p:xfrm>
          <a:graphic>
            <a:graphicData uri="http://schemas.openxmlformats.org/presentationml/2006/ole">
              <mc:AlternateContent xmlns:mc="http://schemas.openxmlformats.org/markup-compatibility/2006">
                <mc:Choice xmlns:v="urn:schemas-microsoft-com:vml" Requires="v">
                  <p:oleObj spid="_x0000_s3922" name="" r:id="rId7" imgW="386080" imgH="71120" progId="Equation.DSMT4">
                    <p:embed/>
                  </p:oleObj>
                </mc:Choice>
                <mc:Fallback>
                  <p:oleObj name="" r:id="rId7" imgW="386080" imgH="71120" progId="Equation.DSMT4">
                    <p:embed/>
                    <p:pic>
                      <p:nvPicPr>
                        <p:cNvPr id="0" name="图片 3921"/>
                        <p:cNvPicPr/>
                        <p:nvPr/>
                      </p:nvPicPr>
                      <p:blipFill>
                        <a:blip r:embed="rId8"/>
                        <a:stretch>
                          <a:fillRect/>
                        </a:stretch>
                      </p:blipFill>
                      <p:spPr>
                        <a:xfrm>
                          <a:off x="3149725" y="2411798"/>
                          <a:ext cx="1385888" cy="341313"/>
                        </a:xfrm>
                        <a:prstGeom prst="rect">
                          <a:avLst/>
                        </a:prstGeom>
                        <a:noFill/>
                        <a:ln w="38100">
                          <a:noFill/>
                          <a:miter/>
                        </a:ln>
                      </p:spPr>
                    </p:pic>
                  </p:oleObj>
                </mc:Fallback>
              </mc:AlternateContent>
            </a:graphicData>
          </a:graphic>
        </p:graphicFrame>
        <p:graphicFrame>
          <p:nvGraphicFramePr>
            <p:cNvPr id="95272" name="Object 16"/>
            <p:cNvGraphicFramePr>
              <a:graphicFrameLocks noChangeAspect="1"/>
            </p:cNvGraphicFramePr>
            <p:nvPr/>
          </p:nvGraphicFramePr>
          <p:xfrm>
            <a:off x="215133" y="1873722"/>
            <a:ext cx="487362" cy="376238"/>
          </p:xfrm>
          <a:graphic>
            <a:graphicData uri="http://schemas.openxmlformats.org/presentationml/2006/ole">
              <mc:AlternateContent xmlns:mc="http://schemas.openxmlformats.org/markup-compatibility/2006">
                <mc:Choice xmlns:v="urn:schemas-microsoft-com:vml" Requires="v">
                  <p:oleObj spid="_x0000_s3919" name="" r:id="rId9" imgW="101600" imgH="91440" progId="Equation.DSMT4">
                    <p:embed/>
                  </p:oleObj>
                </mc:Choice>
                <mc:Fallback>
                  <p:oleObj name="" r:id="rId9" imgW="101600" imgH="91440" progId="Equation.DSMT4">
                    <p:embed/>
                    <p:pic>
                      <p:nvPicPr>
                        <p:cNvPr id="0" name="图片 3918"/>
                        <p:cNvPicPr/>
                        <p:nvPr/>
                      </p:nvPicPr>
                      <p:blipFill>
                        <a:blip r:embed="rId10"/>
                        <a:stretch>
                          <a:fillRect/>
                        </a:stretch>
                      </p:blipFill>
                      <p:spPr>
                        <a:xfrm>
                          <a:off x="215133" y="1873722"/>
                          <a:ext cx="487362" cy="376238"/>
                        </a:xfrm>
                        <a:prstGeom prst="rect">
                          <a:avLst/>
                        </a:prstGeom>
                        <a:noFill/>
                        <a:ln w="38100">
                          <a:noFill/>
                          <a:miter/>
                        </a:ln>
                      </p:spPr>
                    </p:pic>
                  </p:oleObj>
                </mc:Fallback>
              </mc:AlternateContent>
            </a:graphicData>
          </a:graphic>
        </p:graphicFrame>
        <p:grpSp>
          <p:nvGrpSpPr>
            <p:cNvPr id="95273" name="Group 17"/>
            <p:cNvGrpSpPr/>
            <p:nvPr/>
          </p:nvGrpSpPr>
          <p:grpSpPr>
            <a:xfrm>
              <a:off x="0" y="0"/>
              <a:ext cx="5400698" cy="4697107"/>
              <a:chOff x="0" y="0"/>
              <a:chExt cx="5400698" cy="4697107"/>
            </a:xfrm>
          </p:grpSpPr>
          <p:graphicFrame>
            <p:nvGraphicFramePr>
              <p:cNvPr id="95274" name="Object 42"/>
              <p:cNvGraphicFramePr>
                <a:graphicFrameLocks noChangeAspect="1"/>
              </p:cNvGraphicFramePr>
              <p:nvPr/>
            </p:nvGraphicFramePr>
            <p:xfrm>
              <a:off x="2159349" y="2393071"/>
              <a:ext cx="569912" cy="374650"/>
            </p:xfrm>
            <a:graphic>
              <a:graphicData uri="http://schemas.openxmlformats.org/presentationml/2006/ole">
                <mc:AlternateContent xmlns:mc="http://schemas.openxmlformats.org/markup-compatibility/2006">
                  <mc:Choice xmlns:v="urn:schemas-microsoft-com:vml" Requires="v">
                    <p:oleObj spid="_x0000_s3920" name="" r:id="rId11" imgW="132080" imgH="91440" progId="Equation.DSMT4">
                      <p:embed/>
                    </p:oleObj>
                  </mc:Choice>
                  <mc:Fallback>
                    <p:oleObj name="" r:id="rId11" imgW="132080" imgH="91440" progId="Equation.DSMT4">
                      <p:embed/>
                      <p:pic>
                        <p:nvPicPr>
                          <p:cNvPr id="0" name="图片 3919"/>
                          <p:cNvPicPr/>
                          <p:nvPr/>
                        </p:nvPicPr>
                        <p:blipFill>
                          <a:blip r:embed="rId12"/>
                          <a:stretch>
                            <a:fillRect/>
                          </a:stretch>
                        </p:blipFill>
                        <p:spPr>
                          <a:xfrm>
                            <a:off x="2159349" y="2393071"/>
                            <a:ext cx="569912" cy="374650"/>
                          </a:xfrm>
                          <a:prstGeom prst="rect">
                            <a:avLst/>
                          </a:prstGeom>
                          <a:noFill/>
                          <a:ln w="38100">
                            <a:noFill/>
                            <a:miter/>
                          </a:ln>
                        </p:spPr>
                      </p:pic>
                    </p:oleObj>
                  </mc:Fallback>
                </mc:AlternateContent>
              </a:graphicData>
            </a:graphic>
          </p:graphicFrame>
          <p:grpSp>
            <p:nvGrpSpPr>
              <p:cNvPr id="95275" name="Group 19"/>
              <p:cNvGrpSpPr/>
              <p:nvPr/>
            </p:nvGrpSpPr>
            <p:grpSpPr>
              <a:xfrm>
                <a:off x="0" y="0"/>
                <a:ext cx="5400698" cy="4697107"/>
                <a:chOff x="0" y="0"/>
                <a:chExt cx="5400698" cy="4697107"/>
              </a:xfrm>
            </p:grpSpPr>
            <p:grpSp>
              <p:nvGrpSpPr>
                <p:cNvPr id="95276" name="Group 20"/>
                <p:cNvGrpSpPr/>
                <p:nvPr/>
              </p:nvGrpSpPr>
              <p:grpSpPr>
                <a:xfrm>
                  <a:off x="0" y="0"/>
                  <a:ext cx="5400698" cy="4697107"/>
                  <a:chOff x="0" y="0"/>
                  <a:chExt cx="2786" cy="2448"/>
                </a:xfrm>
              </p:grpSpPr>
              <p:sp>
                <p:nvSpPr>
                  <p:cNvPr id="95278" name="Line 22"/>
                  <p:cNvSpPr/>
                  <p:nvPr/>
                </p:nvSpPr>
                <p:spPr>
                  <a:xfrm>
                    <a:off x="0" y="1251"/>
                    <a:ext cx="2786" cy="0"/>
                  </a:xfrm>
                  <a:prstGeom prst="line">
                    <a:avLst/>
                  </a:prstGeom>
                  <a:ln w="22225" cap="flat" cmpd="sng">
                    <a:solidFill>
                      <a:schemeClr val="tx2"/>
                    </a:solidFill>
                    <a:prstDash val="solid"/>
                    <a:headEnd type="none" w="med" len="med"/>
                    <a:tailEnd type="triangle" w="med" len="lg"/>
                  </a:ln>
                </p:spPr>
              </p:sp>
              <p:sp>
                <p:nvSpPr>
                  <p:cNvPr id="95279" name="Line 23"/>
                  <p:cNvSpPr/>
                  <p:nvPr/>
                </p:nvSpPr>
                <p:spPr>
                  <a:xfrm flipV="1">
                    <a:off x="1485" y="9"/>
                    <a:ext cx="0" cy="2439"/>
                  </a:xfrm>
                  <a:prstGeom prst="line">
                    <a:avLst/>
                  </a:prstGeom>
                  <a:ln w="22225" cap="flat" cmpd="sng">
                    <a:solidFill>
                      <a:schemeClr val="tx2"/>
                    </a:solidFill>
                    <a:prstDash val="solid"/>
                    <a:headEnd type="none" w="med" len="med"/>
                    <a:tailEnd type="triangle" w="med" len="lg"/>
                  </a:ln>
                </p:spPr>
              </p:sp>
              <p:sp>
                <p:nvSpPr>
                  <p:cNvPr id="95280" name="Rectangle 24"/>
                  <p:cNvSpPr/>
                  <p:nvPr/>
                </p:nvSpPr>
                <p:spPr>
                  <a:xfrm>
                    <a:off x="1484" y="1015"/>
                    <a:ext cx="187"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solidFill>
                          <a:srgbClr val="003399"/>
                        </a:solidFill>
                        <a:latin typeface="Times New Roman" panose="02020603050405020304" pitchFamily="18" charset="0"/>
                        <a:ea typeface="华文新魏" panose="02010800040101010101" pitchFamily="2" charset="-122"/>
                      </a:rPr>
                      <a:t>0</a:t>
                    </a:r>
                    <a:endParaRPr lang="en-US" altLang="zh-CN" sz="2800" dirty="0">
                      <a:solidFill>
                        <a:srgbClr val="003399"/>
                      </a:solidFill>
                      <a:latin typeface="Times New Roman" panose="02020603050405020304" pitchFamily="18" charset="0"/>
                      <a:ea typeface="华文新魏" panose="02010800040101010101" pitchFamily="2" charset="-122"/>
                    </a:endParaRPr>
                  </a:p>
                </p:txBody>
              </p:sp>
              <p:sp>
                <p:nvSpPr>
                  <p:cNvPr id="95281" name="Rectangle 25"/>
                  <p:cNvSpPr/>
                  <p:nvPr/>
                </p:nvSpPr>
                <p:spPr>
                  <a:xfrm>
                    <a:off x="1523" y="0"/>
                    <a:ext cx="299"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solidFill>
                          <a:srgbClr val="003399"/>
                        </a:solidFill>
                        <a:latin typeface="Times New Roman" panose="02020603050405020304" pitchFamily="18" charset="0"/>
                        <a:ea typeface="华文新魏" panose="02010800040101010101" pitchFamily="2" charset="-122"/>
                      </a:rPr>
                      <a:t>Im</a:t>
                    </a:r>
                    <a:endParaRPr lang="en-US" altLang="zh-CN" sz="2800" dirty="0">
                      <a:solidFill>
                        <a:srgbClr val="003399"/>
                      </a:solidFill>
                      <a:latin typeface="Times New Roman" panose="02020603050405020304" pitchFamily="18" charset="0"/>
                      <a:ea typeface="华文新魏" panose="02010800040101010101" pitchFamily="2" charset="-122"/>
                    </a:endParaRPr>
                  </a:p>
                </p:txBody>
              </p:sp>
              <p:sp>
                <p:nvSpPr>
                  <p:cNvPr id="95282" name="Rectangle 26"/>
                  <p:cNvSpPr/>
                  <p:nvPr/>
                </p:nvSpPr>
                <p:spPr>
                  <a:xfrm>
                    <a:off x="2488" y="957"/>
                    <a:ext cx="298" cy="2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solidFill>
                          <a:srgbClr val="003399"/>
                        </a:solidFill>
                        <a:latin typeface="Times New Roman" panose="02020603050405020304" pitchFamily="18" charset="0"/>
                        <a:ea typeface="华文新魏" panose="02010800040101010101" pitchFamily="2" charset="-122"/>
                      </a:rPr>
                      <a:t>Re</a:t>
                    </a:r>
                    <a:endParaRPr lang="en-US" altLang="zh-CN" sz="2800" dirty="0">
                      <a:solidFill>
                        <a:srgbClr val="003399"/>
                      </a:solidFill>
                      <a:latin typeface="Times New Roman" panose="02020603050405020304" pitchFamily="18" charset="0"/>
                      <a:ea typeface="华文新魏" panose="02010800040101010101" pitchFamily="2" charset="-122"/>
                    </a:endParaRPr>
                  </a:p>
                </p:txBody>
              </p:sp>
            </p:grpSp>
            <p:cxnSp>
              <p:nvCxnSpPr>
                <p:cNvPr id="95277" name="直接连接符 39"/>
                <p:cNvCxnSpPr/>
                <p:nvPr/>
              </p:nvCxnSpPr>
              <p:spPr>
                <a:xfrm flipV="1">
                  <a:off x="2519374" y="2285852"/>
                  <a:ext cx="0" cy="107943"/>
                </a:xfrm>
                <a:prstGeom prst="line">
                  <a:avLst/>
                </a:prstGeom>
                <a:ln w="25400" cap="flat" cmpd="sng">
                  <a:solidFill>
                    <a:srgbClr val="003399"/>
                  </a:solidFill>
                  <a:prstDash val="solid"/>
                  <a:headEnd type="none" w="med" len="med"/>
                  <a:tailEnd type="none" w="med" len="med"/>
                </a:ln>
              </p:spPr>
            </p:cxnSp>
          </p:grpSp>
        </p:grpSp>
      </p:grpSp>
      <p:sp>
        <p:nvSpPr>
          <p:cNvPr id="76832" name="弧形 57"/>
          <p:cNvSpPr/>
          <p:nvPr/>
        </p:nvSpPr>
        <p:spPr>
          <a:xfrm>
            <a:off x="2987675" y="2852738"/>
            <a:ext cx="3600450" cy="3600450"/>
          </a:xfrm>
          <a:custGeom>
            <a:avLst/>
            <a:gdLst>
              <a:gd name="txL" fmla="*/ 0 w 2800890"/>
              <a:gd name="txT" fmla="*/ 0 h 2880566"/>
              <a:gd name="txR" fmla="*/ 2800890 w 2800890"/>
              <a:gd name="txB" fmla="*/ 2880566 h 2880566"/>
            </a:gdLst>
            <a:ahLst/>
            <a:cxnLst>
              <a:cxn ang="0">
                <a:pos x="955162470" y="2147483646"/>
              </a:cxn>
              <a:cxn ang="0">
                <a:pos x="2147483646" y="2147483646"/>
              </a:cxn>
              <a:cxn ang="0">
                <a:pos x="2147483646" y="2147483646"/>
              </a:cxn>
              <a:cxn ang="0">
                <a:pos x="2147483646" y="2147483646"/>
              </a:cxn>
              <a:cxn ang="0">
                <a:pos x="2147483646" y="2147483646"/>
              </a:cxn>
              <a:cxn ang="0">
                <a:pos x="955162470" y="2147483646"/>
              </a:cxn>
              <a:cxn ang="0">
                <a:pos x="955162470" y="2147483646"/>
              </a:cxn>
              <a:cxn ang="0">
                <a:pos x="2147483646" y="2147483646"/>
              </a:cxn>
              <a:cxn ang="0">
                <a:pos x="2147483646" y="2147483646"/>
              </a:cxn>
              <a:cxn ang="0">
                <a:pos x="2147483646" y="2147483646"/>
              </a:cxn>
            </a:cxnLst>
            <a:rect l="txL" t="txT" r="txR" b="txB"/>
            <a:pathLst>
              <a:path w="2800890" h="2880566" stroke="0">
                <a:moveTo>
                  <a:pt x="11812" y="1626952"/>
                </a:moveTo>
                <a:cubicBezTo>
                  <a:pt x="-55643" y="1096200"/>
                  <a:pt x="168660" y="570755"/>
                  <a:pt x="594225" y="262608"/>
                </a:cubicBezTo>
                <a:cubicBezTo>
                  <a:pt x="1037069" y="-58050"/>
                  <a:pt x="1619992" y="-87356"/>
                  <a:pt x="2091135" y="187352"/>
                </a:cubicBezTo>
                <a:cubicBezTo>
                  <a:pt x="2545567" y="452317"/>
                  <a:pt x="2818833" y="955376"/>
                  <a:pt x="2799978" y="1492270"/>
                </a:cubicBezTo>
                <a:lnTo>
                  <a:pt x="1400445" y="1440283"/>
                </a:lnTo>
                <a:lnTo>
                  <a:pt x="11812" y="1626952"/>
                </a:lnTo>
                <a:close/>
              </a:path>
              <a:path w="2800890" h="2880566" fill="none">
                <a:moveTo>
                  <a:pt x="11812" y="1626952"/>
                </a:moveTo>
                <a:cubicBezTo>
                  <a:pt x="-55643" y="1096200"/>
                  <a:pt x="168660" y="570755"/>
                  <a:pt x="594225" y="262608"/>
                </a:cubicBezTo>
                <a:cubicBezTo>
                  <a:pt x="1037069" y="-58050"/>
                  <a:pt x="1619992" y="-87356"/>
                  <a:pt x="2091135" y="187352"/>
                </a:cubicBezTo>
                <a:cubicBezTo>
                  <a:pt x="2545567" y="452317"/>
                  <a:pt x="2818833" y="955376"/>
                  <a:pt x="2799978" y="1492270"/>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grpSp>
        <p:nvGrpSpPr>
          <p:cNvPr id="9" name="Group 62"/>
          <p:cNvGrpSpPr/>
          <p:nvPr/>
        </p:nvGrpSpPr>
        <p:grpSpPr>
          <a:xfrm>
            <a:off x="3348038" y="3148013"/>
            <a:ext cx="3240087" cy="3160712"/>
            <a:chOff x="2880" y="2335"/>
            <a:chExt cx="2041" cy="1991"/>
          </a:xfrm>
        </p:grpSpPr>
        <p:sp>
          <p:nvSpPr>
            <p:cNvPr id="95268" name="弧形 56"/>
            <p:cNvSpPr/>
            <p:nvPr/>
          </p:nvSpPr>
          <p:spPr>
            <a:xfrm>
              <a:off x="2880" y="2341"/>
              <a:ext cx="2041" cy="1985"/>
            </a:xfrm>
            <a:custGeom>
              <a:avLst/>
              <a:gdLst>
                <a:gd name="txL" fmla="*/ 0 w 2520554"/>
                <a:gd name="txT" fmla="*/ 0 h 2521130"/>
                <a:gd name="txR" fmla="*/ 2520554 w 2520554"/>
                <a:gd name="txB" fmla="*/ 2521130 h 252113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20554" h="2521130" stroke="0">
                  <a:moveTo>
                    <a:pt x="2515430" y="1147005"/>
                  </a:moveTo>
                  <a:cubicBezTo>
                    <a:pt x="2559711" y="1636657"/>
                    <a:pt x="2315333" y="2107380"/>
                    <a:pt x="1889425" y="2352819"/>
                  </a:cubicBezTo>
                  <a:cubicBezTo>
                    <a:pt x="1463388" y="2598332"/>
                    <a:pt x="933500" y="2573600"/>
                    <a:pt x="532173" y="2289471"/>
                  </a:cubicBezTo>
                  <a:cubicBezTo>
                    <a:pt x="130978" y="2005435"/>
                    <a:pt x="-68514" y="1514013"/>
                    <a:pt x="21146" y="1030624"/>
                  </a:cubicBezTo>
                  <a:lnTo>
                    <a:pt x="1260277" y="1260565"/>
                  </a:lnTo>
                  <a:lnTo>
                    <a:pt x="2515430" y="1147005"/>
                  </a:lnTo>
                  <a:close/>
                </a:path>
                <a:path w="2520554" h="2521130" fill="none">
                  <a:moveTo>
                    <a:pt x="2515430" y="1147005"/>
                  </a:moveTo>
                  <a:cubicBezTo>
                    <a:pt x="2559711" y="1636657"/>
                    <a:pt x="2315333" y="2107380"/>
                    <a:pt x="1889425" y="2352819"/>
                  </a:cubicBezTo>
                  <a:cubicBezTo>
                    <a:pt x="1463388" y="2598332"/>
                    <a:pt x="933500" y="2573600"/>
                    <a:pt x="532173" y="2289471"/>
                  </a:cubicBezTo>
                  <a:cubicBezTo>
                    <a:pt x="130978" y="2005435"/>
                    <a:pt x="-68514" y="1514013"/>
                    <a:pt x="21146" y="1030624"/>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5269" name="弧形 51"/>
            <p:cNvSpPr/>
            <p:nvPr/>
          </p:nvSpPr>
          <p:spPr>
            <a:xfrm>
              <a:off x="2880" y="2335"/>
              <a:ext cx="2041" cy="1985"/>
            </a:xfrm>
            <a:custGeom>
              <a:avLst/>
              <a:gdLst>
                <a:gd name="txL" fmla="*/ 0 w 2520034"/>
                <a:gd name="txT" fmla="*/ 0 h 2520643"/>
                <a:gd name="txR" fmla="*/ 2520034 w 2520034"/>
                <a:gd name="txB" fmla="*/ 2520643 h 2520643"/>
              </a:gdLst>
              <a:ahLst/>
              <a:cxnLst>
                <a:cxn ang="0">
                  <a:pos x="0" y="0"/>
                </a:cxn>
                <a:cxn ang="0">
                  <a:pos x="0" y="0"/>
                </a:cxn>
                <a:cxn ang="0">
                  <a:pos x="0" y="0"/>
                </a:cxn>
                <a:cxn ang="0">
                  <a:pos x="0" y="0"/>
                </a:cxn>
                <a:cxn ang="0">
                  <a:pos x="0" y="0"/>
                </a:cxn>
                <a:cxn ang="0">
                  <a:pos x="0" y="0"/>
                </a:cxn>
              </a:cxnLst>
              <a:rect l="txL" t="txT" r="txR" b="txB"/>
              <a:pathLst>
                <a:path w="2520034" h="2520643" stroke="0">
                  <a:moveTo>
                    <a:pt x="2520034" y="1260048"/>
                  </a:moveTo>
                  <a:cubicBezTo>
                    <a:pt x="2520115" y="1634477"/>
                    <a:pt x="2353747" y="1989557"/>
                    <a:pt x="2066012" y="2229068"/>
                  </a:cubicBezTo>
                  <a:lnTo>
                    <a:pt x="1260017" y="1260322"/>
                  </a:lnTo>
                  <a:lnTo>
                    <a:pt x="2520034" y="1260048"/>
                  </a:lnTo>
                  <a:close/>
                </a:path>
                <a:path w="2520034" h="2520643" fill="none">
                  <a:moveTo>
                    <a:pt x="2520034" y="1260048"/>
                  </a:moveTo>
                  <a:cubicBezTo>
                    <a:pt x="2520115" y="1634477"/>
                    <a:pt x="2353747" y="1989557"/>
                    <a:pt x="2066012" y="2229068"/>
                  </a:cubicBezTo>
                </a:path>
              </a:pathLst>
            </a:custGeom>
            <a:noFill/>
            <a:ln w="25400" cap="flat" cmpd="sng">
              <a:solidFill>
                <a:srgbClr val="FF0000">
                  <a:alpha val="100000"/>
                </a:srgbClr>
              </a:solidFill>
              <a:prstDash val="dash"/>
              <a:round/>
              <a:headEnd type="none" w="med" len="med"/>
              <a:tailEnd type="arrow" w="med" len="med"/>
            </a:ln>
          </p:spPr>
          <p:txBody>
            <a:bodyPr/>
            <a:p>
              <a:endParaRPr lang="zh-CN" altLang="en-US"/>
            </a:p>
          </p:txBody>
        </p:sp>
      </p:grpSp>
      <p:grpSp>
        <p:nvGrpSpPr>
          <p:cNvPr id="10" name="Group 60"/>
          <p:cNvGrpSpPr/>
          <p:nvPr/>
        </p:nvGrpSpPr>
        <p:grpSpPr>
          <a:xfrm>
            <a:off x="3017838" y="4221163"/>
            <a:ext cx="1625600" cy="914400"/>
            <a:chOff x="1901" y="2795"/>
            <a:chExt cx="1024" cy="576"/>
          </a:xfrm>
        </p:grpSpPr>
        <p:grpSp>
          <p:nvGrpSpPr>
            <p:cNvPr id="95264" name="Group 59"/>
            <p:cNvGrpSpPr/>
            <p:nvPr/>
          </p:nvGrpSpPr>
          <p:grpSpPr>
            <a:xfrm>
              <a:off x="1901" y="2795"/>
              <a:ext cx="1024" cy="576"/>
              <a:chOff x="1901" y="2854"/>
              <a:chExt cx="1024" cy="576"/>
            </a:xfrm>
          </p:grpSpPr>
          <p:sp>
            <p:nvSpPr>
              <p:cNvPr id="95266" name="弧形 45"/>
              <p:cNvSpPr/>
              <p:nvPr/>
            </p:nvSpPr>
            <p:spPr>
              <a:xfrm>
                <a:off x="2349" y="2854"/>
                <a:ext cx="576" cy="576"/>
              </a:xfrm>
              <a:custGeom>
                <a:avLst/>
                <a:gdLst>
                  <a:gd name="txL" fmla="*/ 0 w 914388"/>
                  <a:gd name="txT" fmla="*/ 0 h 914286"/>
                  <a:gd name="txR" fmla="*/ 914388 w 914388"/>
                  <a:gd name="txB" fmla="*/ 914286 h 914286"/>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914388" h="914286" stroke="0">
                    <a:moveTo>
                      <a:pt x="913948" y="437087"/>
                    </a:moveTo>
                    <a:cubicBezTo>
                      <a:pt x="920827" y="593714"/>
                      <a:pt x="846954" y="742941"/>
                      <a:pt x="718226" y="832453"/>
                    </a:cubicBezTo>
                    <a:cubicBezTo>
                      <a:pt x="589518" y="921951"/>
                      <a:pt x="423924" y="939269"/>
                      <a:pt x="279481" y="878338"/>
                    </a:cubicBezTo>
                    <a:lnTo>
                      <a:pt x="457194" y="457143"/>
                    </a:lnTo>
                    <a:lnTo>
                      <a:pt x="913948" y="437087"/>
                    </a:lnTo>
                    <a:close/>
                  </a:path>
                  <a:path w="914388" h="914286" fill="none">
                    <a:moveTo>
                      <a:pt x="913948" y="437087"/>
                    </a:moveTo>
                    <a:cubicBezTo>
                      <a:pt x="920827" y="593714"/>
                      <a:pt x="846954" y="742941"/>
                      <a:pt x="718226" y="832453"/>
                    </a:cubicBezTo>
                    <a:cubicBezTo>
                      <a:pt x="589518" y="921951"/>
                      <a:pt x="423924" y="939269"/>
                      <a:pt x="279481" y="878338"/>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5267" name="任意多边形 6"/>
              <p:cNvSpPr/>
              <p:nvPr/>
            </p:nvSpPr>
            <p:spPr>
              <a:xfrm>
                <a:off x="1901" y="3271"/>
                <a:ext cx="784" cy="159"/>
              </a:xfrm>
              <a:custGeom>
                <a:avLst/>
                <a:gdLst>
                  <a:gd name="txL" fmla="*/ 0 w 1244600"/>
                  <a:gd name="txT" fmla="*/ 0 h 252952"/>
                  <a:gd name="txR" fmla="*/ 1244600 w 1244600"/>
                  <a:gd name="txB" fmla="*/ 252952 h 252952"/>
                </a:gdLst>
                <a:ahLst/>
                <a:cxnLst>
                  <a:cxn ang="0">
                    <a:pos x="0" y="0"/>
                  </a:cxn>
                  <a:cxn ang="0">
                    <a:pos x="0" y="0"/>
                  </a:cxn>
                  <a:cxn ang="0">
                    <a:pos x="0" y="0"/>
                  </a:cxn>
                  <a:cxn ang="0">
                    <a:pos x="0" y="0"/>
                  </a:cxn>
                </a:cxnLst>
                <a:rect l="txL" t="txT" r="txR" b="txB"/>
                <a:pathLst>
                  <a:path w="1244600" h="252952">
                    <a:moveTo>
                      <a:pt x="0" y="4800"/>
                    </a:moveTo>
                    <a:cubicBezTo>
                      <a:pt x="180975" y="-1550"/>
                      <a:pt x="361950" y="-7900"/>
                      <a:pt x="533400" y="30200"/>
                    </a:cubicBezTo>
                    <a:cubicBezTo>
                      <a:pt x="704850" y="68300"/>
                      <a:pt x="910167" y="199533"/>
                      <a:pt x="1028700" y="233400"/>
                    </a:cubicBezTo>
                    <a:cubicBezTo>
                      <a:pt x="1147233" y="267267"/>
                      <a:pt x="1195916" y="250333"/>
                      <a:pt x="1244600" y="2334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pSp>
        <p:sp>
          <p:nvSpPr>
            <p:cNvPr id="95265" name="弧形 47"/>
            <p:cNvSpPr/>
            <p:nvPr/>
          </p:nvSpPr>
          <p:spPr>
            <a:xfrm>
              <a:off x="2349" y="2795"/>
              <a:ext cx="576" cy="576"/>
            </a:xfrm>
            <a:custGeom>
              <a:avLst/>
              <a:gdLst>
                <a:gd name="txL" fmla="*/ 0 w 914388"/>
                <a:gd name="txT" fmla="*/ 0 h 914286"/>
                <a:gd name="txR" fmla="*/ 914388 w 914388"/>
                <a:gd name="txB" fmla="*/ 914286 h 914286"/>
              </a:gdLst>
              <a:ahLst/>
              <a:cxnLst>
                <a:cxn ang="0">
                  <a:pos x="0" y="0"/>
                </a:cxn>
                <a:cxn ang="0">
                  <a:pos x="0" y="0"/>
                </a:cxn>
                <a:cxn ang="0">
                  <a:pos x="0" y="0"/>
                </a:cxn>
                <a:cxn ang="0">
                  <a:pos x="0" y="0"/>
                </a:cxn>
                <a:cxn ang="0">
                  <a:pos x="0" y="0"/>
                </a:cxn>
                <a:cxn ang="0">
                  <a:pos x="0" y="0"/>
                </a:cxn>
              </a:cxnLst>
              <a:rect l="txL" t="txT" r="txR" b="txB"/>
              <a:pathLst>
                <a:path w="914388" h="914286" stroke="0">
                  <a:moveTo>
                    <a:pt x="603660" y="890193"/>
                  </a:moveTo>
                  <a:cubicBezTo>
                    <a:pt x="497784" y="925995"/>
                    <a:pt x="382459" y="921777"/>
                    <a:pt x="279481" y="878338"/>
                  </a:cubicBezTo>
                  <a:lnTo>
                    <a:pt x="457194" y="457143"/>
                  </a:lnTo>
                  <a:lnTo>
                    <a:pt x="603660" y="890193"/>
                  </a:lnTo>
                  <a:close/>
                </a:path>
                <a:path w="914388" h="914286" fill="none">
                  <a:moveTo>
                    <a:pt x="603660" y="890193"/>
                  </a:moveTo>
                  <a:cubicBezTo>
                    <a:pt x="497784" y="925995"/>
                    <a:pt x="382459" y="921777"/>
                    <a:pt x="279481" y="878338"/>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grpSp>
      <p:grpSp>
        <p:nvGrpSpPr>
          <p:cNvPr id="12" name="Group 42"/>
          <p:cNvGrpSpPr/>
          <p:nvPr/>
        </p:nvGrpSpPr>
        <p:grpSpPr>
          <a:xfrm>
            <a:off x="684213" y="115888"/>
            <a:ext cx="8213725" cy="2305050"/>
            <a:chOff x="0" y="0"/>
            <a:chExt cx="8212670" cy="2304256"/>
          </a:xfrm>
        </p:grpSpPr>
        <p:grpSp>
          <p:nvGrpSpPr>
            <p:cNvPr id="95255" name="Group 43"/>
            <p:cNvGrpSpPr/>
            <p:nvPr/>
          </p:nvGrpSpPr>
          <p:grpSpPr>
            <a:xfrm>
              <a:off x="0" y="0"/>
              <a:ext cx="8212670" cy="2304256"/>
              <a:chOff x="0" y="0"/>
              <a:chExt cx="8212670" cy="2304256"/>
            </a:xfrm>
          </p:grpSpPr>
          <p:sp>
            <p:nvSpPr>
              <p:cNvPr id="95260" name="矩形 19"/>
              <p:cNvSpPr/>
              <p:nvPr/>
            </p:nvSpPr>
            <p:spPr>
              <a:xfrm>
                <a:off x="0" y="0"/>
                <a:ext cx="8212670" cy="2304256"/>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当           变化时的          曲线如图。根据对称特性得到           变化时的       </a:t>
                </a:r>
                <a:endParaRPr lang="en-US" altLang="zh-CN" sz="2800" b="1" dirty="0">
                  <a:solidFill>
                    <a:srgbClr val="003399"/>
                  </a:solidFill>
                  <a:latin typeface="宋体" panose="02010600030101010101" pitchFamily="2" charset="-122"/>
                </a:endParaRPr>
              </a:p>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的曲线如图中下方实线所示。从     开始，以无穷大为半径顺时针转过   后终止于     。如图中的虚线所示：</a:t>
                </a:r>
                <a:endParaRPr lang="zh-CN" altLang="en-US" sz="2800" b="1" dirty="0">
                  <a:solidFill>
                    <a:srgbClr val="003399"/>
                  </a:solidFill>
                  <a:latin typeface="宋体" panose="02010600030101010101" pitchFamily="2" charset="-122"/>
                </a:endParaRPr>
              </a:p>
            </p:txBody>
          </p:sp>
          <p:graphicFrame>
            <p:nvGraphicFramePr>
              <p:cNvPr id="95261" name="Object 45"/>
              <p:cNvGraphicFramePr>
                <a:graphicFrameLocks noChangeAspect="1"/>
              </p:cNvGraphicFramePr>
              <p:nvPr/>
            </p:nvGraphicFramePr>
            <p:xfrm>
              <a:off x="4022843" y="72727"/>
              <a:ext cx="1880465" cy="421410"/>
            </p:xfrm>
            <a:graphic>
              <a:graphicData uri="http://schemas.openxmlformats.org/presentationml/2006/ole">
                <mc:AlternateContent xmlns:mc="http://schemas.openxmlformats.org/markup-compatibility/2006">
                  <mc:Choice xmlns:v="urn:schemas-microsoft-com:vml" Requires="v">
                    <p:oleObj spid="_x0000_s3863" name="" r:id="rId13" imgW="690880" imgH="142240" progId="Equation.DSMT4">
                      <p:embed/>
                    </p:oleObj>
                  </mc:Choice>
                  <mc:Fallback>
                    <p:oleObj name="" r:id="rId13" imgW="690880" imgH="142240" progId="Equation.DSMT4">
                      <p:embed/>
                      <p:pic>
                        <p:nvPicPr>
                          <p:cNvPr id="0" name="图片 3862"/>
                          <p:cNvPicPr/>
                          <p:nvPr/>
                        </p:nvPicPr>
                        <p:blipFill>
                          <a:blip r:embed="rId14"/>
                          <a:stretch>
                            <a:fillRect/>
                          </a:stretch>
                        </p:blipFill>
                        <p:spPr>
                          <a:xfrm>
                            <a:off x="4022843" y="72727"/>
                            <a:ext cx="1880465" cy="421410"/>
                          </a:xfrm>
                          <a:prstGeom prst="rect">
                            <a:avLst/>
                          </a:prstGeom>
                          <a:noFill/>
                          <a:ln w="38100">
                            <a:noFill/>
                            <a:miter/>
                          </a:ln>
                        </p:spPr>
                      </p:pic>
                    </p:oleObj>
                  </mc:Fallback>
                </mc:AlternateContent>
              </a:graphicData>
            </a:graphic>
          </p:graphicFrame>
          <p:graphicFrame>
            <p:nvGraphicFramePr>
              <p:cNvPr id="95262" name="Object 46"/>
              <p:cNvGraphicFramePr>
                <a:graphicFrameLocks noChangeAspect="1"/>
              </p:cNvGraphicFramePr>
              <p:nvPr/>
            </p:nvGraphicFramePr>
            <p:xfrm>
              <a:off x="5280458" y="968624"/>
              <a:ext cx="1068388" cy="433387"/>
            </p:xfrm>
            <a:graphic>
              <a:graphicData uri="http://schemas.openxmlformats.org/presentationml/2006/ole">
                <mc:AlternateContent xmlns:mc="http://schemas.openxmlformats.org/markup-compatibility/2006">
                  <mc:Choice xmlns:v="urn:schemas-microsoft-com:vml" Requires="v">
                    <p:oleObj spid="_x0000_s3866" name="" r:id="rId15" imgW="335280" imgH="132080" progId="Equation.DSMT4">
                      <p:embed/>
                    </p:oleObj>
                  </mc:Choice>
                  <mc:Fallback>
                    <p:oleObj name="" r:id="rId15" imgW="335280" imgH="132080" progId="Equation.DSMT4">
                      <p:embed/>
                      <p:pic>
                        <p:nvPicPr>
                          <p:cNvPr id="0" name="图片 3865"/>
                          <p:cNvPicPr/>
                          <p:nvPr/>
                        </p:nvPicPr>
                        <p:blipFill>
                          <a:blip r:embed="rId16"/>
                          <a:stretch>
                            <a:fillRect/>
                          </a:stretch>
                        </p:blipFill>
                        <p:spPr>
                          <a:xfrm>
                            <a:off x="5280458" y="968624"/>
                            <a:ext cx="1068388" cy="433387"/>
                          </a:xfrm>
                          <a:prstGeom prst="rect">
                            <a:avLst/>
                          </a:prstGeom>
                          <a:noFill/>
                          <a:ln w="38100">
                            <a:noFill/>
                            <a:miter/>
                          </a:ln>
                        </p:spPr>
                      </p:pic>
                    </p:oleObj>
                  </mc:Fallback>
                </mc:AlternateContent>
              </a:graphicData>
            </a:graphic>
          </p:graphicFrame>
          <p:graphicFrame>
            <p:nvGraphicFramePr>
              <p:cNvPr id="95263" name="Object 47"/>
              <p:cNvGraphicFramePr>
                <a:graphicFrameLocks noChangeAspect="1"/>
              </p:cNvGraphicFramePr>
              <p:nvPr/>
            </p:nvGraphicFramePr>
            <p:xfrm>
              <a:off x="432493" y="21756"/>
              <a:ext cx="2066925" cy="433389"/>
            </p:xfrm>
            <a:graphic>
              <a:graphicData uri="http://schemas.openxmlformats.org/presentationml/2006/ole">
                <mc:AlternateContent xmlns:mc="http://schemas.openxmlformats.org/markup-compatibility/2006">
                  <mc:Choice xmlns:v="urn:schemas-microsoft-com:vml" Requires="v">
                    <p:oleObj spid="_x0000_s3861" name="" r:id="rId17" imgW="690880" imgH="132080" progId="Equation.DSMT4">
                      <p:embed/>
                    </p:oleObj>
                  </mc:Choice>
                  <mc:Fallback>
                    <p:oleObj name="" r:id="rId17" imgW="690880" imgH="132080" progId="Equation.DSMT4">
                      <p:embed/>
                      <p:pic>
                        <p:nvPicPr>
                          <p:cNvPr id="0" name="图片 3860"/>
                          <p:cNvPicPr/>
                          <p:nvPr/>
                        </p:nvPicPr>
                        <p:blipFill>
                          <a:blip r:embed="rId18"/>
                          <a:stretch>
                            <a:fillRect/>
                          </a:stretch>
                        </p:blipFill>
                        <p:spPr>
                          <a:xfrm>
                            <a:off x="432493" y="21756"/>
                            <a:ext cx="2066925" cy="433389"/>
                          </a:xfrm>
                          <a:prstGeom prst="rect">
                            <a:avLst/>
                          </a:prstGeom>
                          <a:noFill/>
                          <a:ln w="38100">
                            <a:noFill/>
                            <a:miter/>
                          </a:ln>
                        </p:spPr>
                      </p:pic>
                    </p:oleObj>
                  </mc:Fallback>
                </mc:AlternateContent>
              </a:graphicData>
            </a:graphic>
          </p:graphicFrame>
        </p:grpSp>
        <p:graphicFrame>
          <p:nvGraphicFramePr>
            <p:cNvPr id="95256" name="Object 48"/>
            <p:cNvGraphicFramePr>
              <a:graphicFrameLocks noChangeAspect="1"/>
            </p:cNvGraphicFramePr>
            <p:nvPr/>
          </p:nvGraphicFramePr>
          <p:xfrm>
            <a:off x="2591334" y="503139"/>
            <a:ext cx="2032000" cy="433387"/>
          </p:xfrm>
          <a:graphic>
            <a:graphicData uri="http://schemas.openxmlformats.org/presentationml/2006/ole">
              <mc:AlternateContent xmlns:mc="http://schemas.openxmlformats.org/markup-compatibility/2006">
                <mc:Choice xmlns:v="urn:schemas-microsoft-com:vml" Requires="v">
                  <p:oleObj spid="_x0000_s3862" name="" r:id="rId19" imgW="680720" imgH="132080" progId="Equation.DSMT4">
                    <p:embed/>
                  </p:oleObj>
                </mc:Choice>
                <mc:Fallback>
                  <p:oleObj name="" r:id="rId19" imgW="680720" imgH="132080" progId="Equation.DSMT4">
                    <p:embed/>
                    <p:pic>
                      <p:nvPicPr>
                        <p:cNvPr id="0" name="图片 3861"/>
                        <p:cNvPicPr/>
                        <p:nvPr/>
                      </p:nvPicPr>
                      <p:blipFill>
                        <a:blip r:embed="rId20"/>
                        <a:stretch>
                          <a:fillRect/>
                        </a:stretch>
                      </p:blipFill>
                      <p:spPr>
                        <a:xfrm>
                          <a:off x="2591334" y="503139"/>
                          <a:ext cx="2032000" cy="433387"/>
                        </a:xfrm>
                        <a:prstGeom prst="rect">
                          <a:avLst/>
                        </a:prstGeom>
                        <a:noFill/>
                        <a:ln w="38100">
                          <a:noFill/>
                          <a:miter/>
                        </a:ln>
                      </p:spPr>
                    </p:pic>
                  </p:oleObj>
                </mc:Fallback>
              </mc:AlternateContent>
            </a:graphicData>
          </a:graphic>
        </p:graphicFrame>
        <p:graphicFrame>
          <p:nvGraphicFramePr>
            <p:cNvPr id="95257" name="Object 49"/>
            <p:cNvGraphicFramePr>
              <a:graphicFrameLocks noChangeAspect="1"/>
            </p:cNvGraphicFramePr>
            <p:nvPr/>
          </p:nvGraphicFramePr>
          <p:xfrm>
            <a:off x="5748639" y="1364450"/>
            <a:ext cx="1068388" cy="433387"/>
          </p:xfrm>
          <a:graphic>
            <a:graphicData uri="http://schemas.openxmlformats.org/presentationml/2006/ole">
              <mc:AlternateContent xmlns:mc="http://schemas.openxmlformats.org/markup-compatibility/2006">
                <mc:Choice xmlns:v="urn:schemas-microsoft-com:vml" Requires="v">
                  <p:oleObj spid="_x0000_s3867" name="" r:id="rId21" imgW="335280" imgH="132080" progId="Equation.DSMT4">
                    <p:embed/>
                  </p:oleObj>
                </mc:Choice>
                <mc:Fallback>
                  <p:oleObj name="" r:id="rId21" imgW="335280" imgH="132080" progId="Equation.DSMT4">
                    <p:embed/>
                    <p:pic>
                      <p:nvPicPr>
                        <p:cNvPr id="0" name="图片 3866"/>
                        <p:cNvPicPr/>
                        <p:nvPr/>
                      </p:nvPicPr>
                      <p:blipFill>
                        <a:blip r:embed="rId22"/>
                        <a:stretch>
                          <a:fillRect/>
                        </a:stretch>
                      </p:blipFill>
                      <p:spPr>
                        <a:xfrm>
                          <a:off x="5748639" y="1364450"/>
                          <a:ext cx="1068388" cy="433387"/>
                        </a:xfrm>
                        <a:prstGeom prst="rect">
                          <a:avLst/>
                        </a:prstGeom>
                        <a:noFill/>
                        <a:ln w="38100">
                          <a:noFill/>
                          <a:miter/>
                        </a:ln>
                      </p:spPr>
                    </p:pic>
                  </p:oleObj>
                </mc:Fallback>
              </mc:AlternateContent>
            </a:graphicData>
          </a:graphic>
        </p:graphicFrame>
        <p:graphicFrame>
          <p:nvGraphicFramePr>
            <p:cNvPr id="95258" name="Object 50"/>
            <p:cNvGraphicFramePr>
              <a:graphicFrameLocks noChangeAspect="1"/>
            </p:cNvGraphicFramePr>
            <p:nvPr/>
          </p:nvGraphicFramePr>
          <p:xfrm>
            <a:off x="6119306" y="508174"/>
            <a:ext cx="1880465" cy="421410"/>
          </p:xfrm>
          <a:graphic>
            <a:graphicData uri="http://schemas.openxmlformats.org/presentationml/2006/ole">
              <mc:AlternateContent xmlns:mc="http://schemas.openxmlformats.org/markup-compatibility/2006">
                <mc:Choice xmlns:v="urn:schemas-microsoft-com:vml" Requires="v">
                  <p:oleObj spid="_x0000_s3860" name="" r:id="rId23" imgW="690880" imgH="142240" progId="Equation.DSMT4">
                    <p:embed/>
                  </p:oleObj>
                </mc:Choice>
                <mc:Fallback>
                  <p:oleObj name="" r:id="rId23" imgW="690880" imgH="142240" progId="Equation.DSMT4">
                    <p:embed/>
                    <p:pic>
                      <p:nvPicPr>
                        <p:cNvPr id="0" name="图片 3859"/>
                        <p:cNvPicPr/>
                        <p:nvPr/>
                      </p:nvPicPr>
                      <p:blipFill>
                        <a:blip r:embed="rId24"/>
                        <a:stretch>
                          <a:fillRect/>
                        </a:stretch>
                      </p:blipFill>
                      <p:spPr>
                        <a:xfrm>
                          <a:off x="6119306" y="508174"/>
                          <a:ext cx="1880465" cy="421410"/>
                        </a:xfrm>
                        <a:prstGeom prst="rect">
                          <a:avLst/>
                        </a:prstGeom>
                        <a:noFill/>
                        <a:ln w="38100">
                          <a:noFill/>
                          <a:miter/>
                        </a:ln>
                      </p:spPr>
                    </p:pic>
                  </p:oleObj>
                </mc:Fallback>
              </mc:AlternateContent>
            </a:graphicData>
          </a:graphic>
        </p:graphicFrame>
        <p:graphicFrame>
          <p:nvGraphicFramePr>
            <p:cNvPr id="95259" name="Object 51"/>
            <p:cNvGraphicFramePr>
              <a:graphicFrameLocks noChangeAspect="1"/>
            </p:cNvGraphicFramePr>
            <p:nvPr/>
          </p:nvGraphicFramePr>
          <p:xfrm>
            <a:off x="3712333" y="1444318"/>
            <a:ext cx="534988" cy="371475"/>
          </p:xfrm>
          <a:graphic>
            <a:graphicData uri="http://schemas.openxmlformats.org/presentationml/2006/ole">
              <mc:AlternateContent xmlns:mc="http://schemas.openxmlformats.org/markup-compatibility/2006">
                <mc:Choice xmlns:v="urn:schemas-microsoft-com:vml" Requires="v">
                  <p:oleObj spid="_x0000_s3864" name="" r:id="rId25" imgW="142240" imgH="101600" progId="Equation.DSMT4">
                    <p:embed/>
                  </p:oleObj>
                </mc:Choice>
                <mc:Fallback>
                  <p:oleObj name="" r:id="rId25" imgW="142240" imgH="101600" progId="Equation.DSMT4">
                    <p:embed/>
                    <p:pic>
                      <p:nvPicPr>
                        <p:cNvPr id="0" name="图片 3863"/>
                        <p:cNvPicPr/>
                        <p:nvPr/>
                      </p:nvPicPr>
                      <p:blipFill>
                        <a:blip r:embed="rId26"/>
                        <a:stretch>
                          <a:fillRect/>
                        </a:stretch>
                      </p:blipFill>
                      <p:spPr>
                        <a:xfrm>
                          <a:off x="3712333" y="1444318"/>
                          <a:ext cx="534988" cy="371475"/>
                        </a:xfrm>
                        <a:prstGeom prst="rect">
                          <a:avLst/>
                        </a:prstGeom>
                        <a:noFill/>
                        <a:ln w="38100">
                          <a:noFill/>
                          <a:miter/>
                        </a:ln>
                      </p:spPr>
                    </p:pic>
                  </p:oleObj>
                </mc:Fallback>
              </mc:AlternateContent>
            </a:graphicData>
          </a:graphic>
        </p:graphicFrame>
      </p:grpSp>
      <p:sp>
        <p:nvSpPr>
          <p:cNvPr id="75828" name="矩形 66"/>
          <p:cNvSpPr/>
          <p:nvPr/>
        </p:nvSpPr>
        <p:spPr>
          <a:xfrm>
            <a:off x="1116013" y="287338"/>
            <a:ext cx="7300912" cy="2016125"/>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系统开环传递函数在右半</a:t>
            </a:r>
            <a:r>
              <a:rPr lang="en-US" altLang="zh-CN" sz="2800" i="1" dirty="0">
                <a:solidFill>
                  <a:srgbClr val="003399"/>
                </a:solidFill>
                <a:latin typeface="Times New Roman" panose="02020603050405020304" pitchFamily="18" charset="0"/>
                <a:cs typeface="Times New Roman" panose="02020603050405020304" pitchFamily="18" charset="0"/>
              </a:rPr>
              <a:t>s</a:t>
            </a:r>
            <a:r>
              <a:rPr lang="zh-CN" altLang="en-US" sz="2800" b="1" dirty="0">
                <a:solidFill>
                  <a:srgbClr val="003399"/>
                </a:solidFill>
                <a:latin typeface="宋体" panose="02010600030101010101" pitchFamily="2" charset="-122"/>
              </a:rPr>
              <a:t>平面的没有极点，故</a:t>
            </a:r>
            <a:r>
              <a:rPr lang="en-US" altLang="zh-CN" sz="2800" i="1" dirty="0">
                <a:solidFill>
                  <a:srgbClr val="003399"/>
                </a:solidFill>
                <a:latin typeface="Times New Roman" panose="02020603050405020304" pitchFamily="18" charset="0"/>
                <a:cs typeface="Times New Roman" panose="02020603050405020304" pitchFamily="18" charset="0"/>
              </a:rPr>
              <a:t>P</a:t>
            </a:r>
            <a:r>
              <a:rPr lang="en-US" altLang="zh-CN" sz="2800"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宋体" panose="02010600030101010101" pitchFamily="2" charset="-122"/>
              </a:rPr>
              <a:t>；从图中可以看到奈魁斯特曲线顺时针包围</a:t>
            </a:r>
            <a:r>
              <a:rPr lang="en-US" altLang="zh-CN" sz="2800" dirty="0">
                <a:solidFill>
                  <a:srgbClr val="003399"/>
                </a:solidFill>
                <a:latin typeface="Times New Roman" panose="02020603050405020304" pitchFamily="18" charset="0"/>
                <a:cs typeface="Times New Roman" panose="02020603050405020304" pitchFamily="18" charset="0"/>
              </a:rPr>
              <a:t>(-1</a:t>
            </a:r>
            <a:r>
              <a:rPr lang="en-US" altLang="zh-CN" sz="2800" i="1" dirty="0">
                <a:solidFill>
                  <a:srgbClr val="003399"/>
                </a:solidFill>
                <a:latin typeface="Times New Roman" panose="02020603050405020304" pitchFamily="18" charset="0"/>
                <a:cs typeface="Times New Roman" panose="02020603050405020304" pitchFamily="18" charset="0"/>
              </a:rPr>
              <a:t>,j</a:t>
            </a:r>
            <a:r>
              <a:rPr lang="en-US" altLang="zh-CN" sz="2800"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宋体" panose="02010600030101010101" pitchFamily="2" charset="-122"/>
              </a:rPr>
              <a:t>点</a:t>
            </a:r>
            <a:r>
              <a:rPr lang="en-US" altLang="zh-CN" sz="2800" dirty="0">
                <a:solidFill>
                  <a:srgbClr val="003399"/>
                </a:solidFill>
                <a:latin typeface="Times New Roman" panose="02020603050405020304" pitchFamily="18" charset="0"/>
                <a:cs typeface="Times New Roman" panose="02020603050405020304" pitchFamily="18" charset="0"/>
              </a:rPr>
              <a:t>2</a:t>
            </a:r>
            <a:r>
              <a:rPr lang="zh-CN" altLang="en-US" sz="2800" b="1" dirty="0">
                <a:solidFill>
                  <a:srgbClr val="003399"/>
                </a:solidFill>
                <a:latin typeface="宋体" panose="02010600030101010101" pitchFamily="2" charset="-122"/>
              </a:rPr>
              <a:t>周，</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=2</a:t>
            </a:r>
            <a:r>
              <a:rPr lang="zh-CN" altLang="en-US" sz="2800" b="1" dirty="0">
                <a:solidFill>
                  <a:srgbClr val="003399"/>
                </a:solidFill>
                <a:latin typeface="宋体" panose="02010600030101010101" pitchFamily="2" charset="-122"/>
              </a:rPr>
              <a:t>。因此</a:t>
            </a:r>
            <a:r>
              <a:rPr lang="en-US" altLang="zh-CN" sz="2800" i="1" dirty="0">
                <a:solidFill>
                  <a:srgbClr val="003399"/>
                </a:solidFill>
                <a:latin typeface="Times New Roman" panose="02020603050405020304" pitchFamily="18" charset="0"/>
                <a:cs typeface="Times New Roman" panose="02020603050405020304" pitchFamily="18" charset="0"/>
              </a:rPr>
              <a:t>Z</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N</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P</a:t>
            </a:r>
            <a:r>
              <a:rPr lang="en-US" altLang="zh-CN" sz="2800" dirty="0">
                <a:solidFill>
                  <a:srgbClr val="003399"/>
                </a:solidFill>
                <a:latin typeface="Times New Roman" panose="02020603050405020304" pitchFamily="18" charset="0"/>
                <a:cs typeface="Times New Roman" panose="02020603050405020304" pitchFamily="18" charset="0"/>
              </a:rPr>
              <a:t>=2</a:t>
            </a:r>
            <a:r>
              <a:rPr lang="zh-CN" altLang="en-US" sz="2800" b="1" dirty="0">
                <a:solidFill>
                  <a:srgbClr val="003399"/>
                </a:solidFill>
                <a:latin typeface="宋体" panose="02010600030101010101" pitchFamily="2" charset="-122"/>
              </a:rPr>
              <a:t>，有</a:t>
            </a:r>
            <a:r>
              <a:rPr lang="en-US" altLang="zh-CN" sz="2800" dirty="0">
                <a:solidFill>
                  <a:srgbClr val="003399"/>
                </a:solidFill>
                <a:latin typeface="Times New Roman" panose="02020603050405020304" pitchFamily="18" charset="0"/>
                <a:cs typeface="Times New Roman" panose="02020603050405020304" pitchFamily="18" charset="0"/>
              </a:rPr>
              <a:t>2</a:t>
            </a:r>
            <a:r>
              <a:rPr lang="zh-CN" altLang="en-US" sz="2800" b="1" dirty="0">
                <a:solidFill>
                  <a:srgbClr val="003399"/>
                </a:solidFill>
                <a:latin typeface="宋体" panose="02010600030101010101" pitchFamily="2" charset="-122"/>
              </a:rPr>
              <a:t>个特征根在右半</a:t>
            </a:r>
            <a:r>
              <a:rPr lang="en-US" altLang="zh-CN" sz="2800" i="1" dirty="0">
                <a:solidFill>
                  <a:srgbClr val="003399"/>
                </a:solidFill>
                <a:latin typeface="Times New Roman" panose="02020603050405020304" pitchFamily="18" charset="0"/>
                <a:cs typeface="Times New Roman" panose="02020603050405020304" pitchFamily="18" charset="0"/>
              </a:rPr>
              <a:t>s</a:t>
            </a:r>
            <a:r>
              <a:rPr lang="zh-CN" altLang="en-US" sz="2800" b="1" dirty="0">
                <a:solidFill>
                  <a:srgbClr val="003399"/>
                </a:solidFill>
                <a:latin typeface="宋体" panose="02010600030101010101" pitchFamily="2" charset="-122"/>
              </a:rPr>
              <a:t>平面，系统闭环不稳定。</a:t>
            </a:r>
            <a:endParaRPr lang="zh-CN" altLang="en-US" sz="2800" b="1" dirty="0">
              <a:solidFill>
                <a:srgbClr val="003399"/>
              </a:solidFill>
              <a:latin typeface="宋体" panose="02010600030101010101" pitchFamily="2" charset="-122"/>
            </a:endParaRPr>
          </a:p>
        </p:txBody>
      </p:sp>
      <p:grpSp>
        <p:nvGrpSpPr>
          <p:cNvPr id="14" name="Group 61"/>
          <p:cNvGrpSpPr/>
          <p:nvPr/>
        </p:nvGrpSpPr>
        <p:grpSpPr>
          <a:xfrm>
            <a:off x="2921000" y="3922713"/>
            <a:ext cx="1722438" cy="1235075"/>
            <a:chOff x="1840" y="2457"/>
            <a:chExt cx="1085" cy="778"/>
          </a:xfrm>
        </p:grpSpPr>
        <p:grpSp>
          <p:nvGrpSpPr>
            <p:cNvPr id="95250" name="Group 34"/>
            <p:cNvGrpSpPr/>
            <p:nvPr/>
          </p:nvGrpSpPr>
          <p:grpSpPr>
            <a:xfrm>
              <a:off x="2133" y="2659"/>
              <a:ext cx="792" cy="576"/>
              <a:chOff x="0" y="0"/>
              <a:chExt cx="1256804" cy="914772"/>
            </a:xfrm>
          </p:grpSpPr>
          <p:sp>
            <p:nvSpPr>
              <p:cNvPr id="95252" name="弧形 5"/>
              <p:cNvSpPr/>
              <p:nvPr/>
            </p:nvSpPr>
            <p:spPr>
              <a:xfrm>
                <a:off x="343039" y="474"/>
                <a:ext cx="914388" cy="914286"/>
              </a:xfrm>
              <a:custGeom>
                <a:avLst/>
                <a:gdLst>
                  <a:gd name="txL" fmla="*/ 0 w 914388"/>
                  <a:gd name="txT" fmla="*/ 0 h 914286"/>
                  <a:gd name="txR" fmla="*/ 914388 w 914388"/>
                  <a:gd name="txB" fmla="*/ 914286 h 914286"/>
                </a:gdLst>
                <a:ahLst/>
                <a:cxnLst>
                  <a:cxn ang="0">
                    <a:pos x="330081" y="18024"/>
                  </a:cxn>
                  <a:cxn ang="0">
                    <a:pos x="731861" y="91691"/>
                  </a:cxn>
                  <a:cxn ang="0">
                    <a:pos x="914388" y="457143"/>
                  </a:cxn>
                  <a:cxn ang="0">
                    <a:pos x="457194" y="457143"/>
                  </a:cxn>
                  <a:cxn ang="0">
                    <a:pos x="330081" y="18024"/>
                  </a:cxn>
                  <a:cxn ang="0">
                    <a:pos x="330081" y="18024"/>
                  </a:cxn>
                  <a:cxn ang="0">
                    <a:pos x="731861" y="91691"/>
                  </a:cxn>
                  <a:cxn ang="0">
                    <a:pos x="914388" y="457143"/>
                  </a:cxn>
                </a:cxnLst>
                <a:rect l="txL" t="txT" r="txR" b="txB"/>
                <a:pathLst>
                  <a:path w="914388" h="914286" stroke="0">
                    <a:moveTo>
                      <a:pt x="330081" y="18024"/>
                    </a:moveTo>
                    <a:cubicBezTo>
                      <a:pt x="468143" y="-21932"/>
                      <a:pt x="616960" y="5354"/>
                      <a:pt x="731861" y="91691"/>
                    </a:cubicBezTo>
                    <a:cubicBezTo>
                      <a:pt x="846779" y="178042"/>
                      <a:pt x="914388" y="313408"/>
                      <a:pt x="914388" y="457143"/>
                    </a:cubicBezTo>
                    <a:lnTo>
                      <a:pt x="457194" y="457143"/>
                    </a:lnTo>
                    <a:lnTo>
                      <a:pt x="330081" y="18024"/>
                    </a:lnTo>
                    <a:close/>
                  </a:path>
                  <a:path w="914388" h="914286" fill="none">
                    <a:moveTo>
                      <a:pt x="330081" y="18024"/>
                    </a:moveTo>
                    <a:cubicBezTo>
                      <a:pt x="468143" y="-21932"/>
                      <a:pt x="616960" y="5354"/>
                      <a:pt x="731861" y="91691"/>
                    </a:cubicBezTo>
                    <a:cubicBezTo>
                      <a:pt x="846779" y="178042"/>
                      <a:pt x="914388" y="313408"/>
                      <a:pt x="914388" y="457143"/>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5253" name="任意多边形 7"/>
              <p:cNvSpPr/>
              <p:nvPr/>
            </p:nvSpPr>
            <p:spPr>
              <a:xfrm>
                <a:off x="144" y="474"/>
                <a:ext cx="838189" cy="204762"/>
              </a:xfrm>
              <a:custGeom>
                <a:avLst/>
                <a:gdLst>
                  <a:gd name="txL" fmla="*/ 0 w 838200"/>
                  <a:gd name="txT" fmla="*/ 0 h 205164"/>
                  <a:gd name="txR" fmla="*/ 838200 w 838200"/>
                  <a:gd name="txB" fmla="*/ 205164 h 205164"/>
                </a:gdLst>
                <a:ahLst/>
                <a:cxnLst>
                  <a:cxn ang="0">
                    <a:pos x="0" y="169020"/>
                  </a:cxn>
                  <a:cxn ang="0">
                    <a:pos x="431434" y="169020"/>
                  </a:cxn>
                  <a:cxn ang="0">
                    <a:pos x="647212" y="33804"/>
                  </a:cxn>
                  <a:cxn ang="0">
                    <a:pos x="837529" y="0"/>
                  </a:cxn>
                </a:cxnLst>
                <a:rect l="txL" t="txT" r="txR" b="txB"/>
                <a:pathLst>
                  <a:path w="838200" h="205164">
                    <a:moveTo>
                      <a:pt x="0" y="190500"/>
                    </a:moveTo>
                    <a:cubicBezTo>
                      <a:pt x="161925" y="203200"/>
                      <a:pt x="323850" y="215900"/>
                      <a:pt x="431800" y="190500"/>
                    </a:cubicBezTo>
                    <a:cubicBezTo>
                      <a:pt x="539750" y="165100"/>
                      <a:pt x="579967" y="69850"/>
                      <a:pt x="647700" y="38100"/>
                    </a:cubicBezTo>
                    <a:cubicBezTo>
                      <a:pt x="715433" y="6350"/>
                      <a:pt x="776816" y="3175"/>
                      <a:pt x="838200"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5254" name="弧形 46"/>
              <p:cNvSpPr/>
              <p:nvPr/>
            </p:nvSpPr>
            <p:spPr>
              <a:xfrm>
                <a:off x="343039" y="474"/>
                <a:ext cx="914388" cy="914286"/>
              </a:xfrm>
              <a:custGeom>
                <a:avLst/>
                <a:gdLst>
                  <a:gd name="txL" fmla="*/ 0 w 914388"/>
                  <a:gd name="txT" fmla="*/ 0 h 914286"/>
                  <a:gd name="txR" fmla="*/ 914388 w 914388"/>
                  <a:gd name="txB" fmla="*/ 914286 h 914286"/>
                </a:gdLst>
                <a:ahLst/>
                <a:cxnLst>
                  <a:cxn ang="0">
                    <a:pos x="330081" y="18024"/>
                  </a:cxn>
                  <a:cxn ang="0">
                    <a:pos x="757176" y="112164"/>
                  </a:cxn>
                  <a:cxn ang="0">
                    <a:pos x="457194" y="457143"/>
                  </a:cxn>
                  <a:cxn ang="0">
                    <a:pos x="330081" y="18024"/>
                  </a:cxn>
                  <a:cxn ang="0">
                    <a:pos x="330081" y="18024"/>
                  </a:cxn>
                  <a:cxn ang="0">
                    <a:pos x="757176" y="112164"/>
                  </a:cxn>
                </a:cxnLst>
                <a:rect l="txL" t="txT" r="txR" b="txB"/>
                <a:pathLst>
                  <a:path w="914388" h="914286" stroke="0">
                    <a:moveTo>
                      <a:pt x="330081" y="18024"/>
                    </a:moveTo>
                    <a:cubicBezTo>
                      <a:pt x="479198" y="-25132"/>
                      <a:pt x="640028" y="10318"/>
                      <a:pt x="757176" y="112164"/>
                    </a:cubicBezTo>
                    <a:lnTo>
                      <a:pt x="457194" y="457143"/>
                    </a:lnTo>
                    <a:lnTo>
                      <a:pt x="330081" y="18024"/>
                    </a:lnTo>
                    <a:close/>
                  </a:path>
                  <a:path w="914388" h="914286" fill="none">
                    <a:moveTo>
                      <a:pt x="330081" y="18024"/>
                    </a:moveTo>
                    <a:cubicBezTo>
                      <a:pt x="479198" y="-25132"/>
                      <a:pt x="640028" y="10318"/>
                      <a:pt x="757176" y="112164"/>
                    </a:cubicBezTo>
                  </a:path>
                </a:pathLst>
              </a:custGeom>
              <a:noFill/>
              <a:ln w="25400" cap="flat" cmpd="sng">
                <a:solidFill>
                  <a:srgbClr val="FF0000">
                    <a:alpha val="100000"/>
                  </a:srgbClr>
                </a:solidFill>
                <a:prstDash val="solid"/>
                <a:round/>
                <a:headEnd type="none" w="med" len="med"/>
                <a:tailEnd type="arrow" w="med" len="med"/>
              </a:ln>
            </p:spPr>
            <p:txBody>
              <a:bodyPr/>
              <a:p>
                <a:endParaRPr lang="zh-CN" altLang="en-US"/>
              </a:p>
            </p:txBody>
          </p:sp>
        </p:grpSp>
        <p:graphicFrame>
          <p:nvGraphicFramePr>
            <p:cNvPr id="95251" name="Object 53"/>
            <p:cNvGraphicFramePr>
              <a:graphicFrameLocks noChangeAspect="1"/>
            </p:cNvGraphicFramePr>
            <p:nvPr/>
          </p:nvGraphicFramePr>
          <p:xfrm>
            <a:off x="1840" y="2457"/>
            <a:ext cx="643" cy="301"/>
          </p:xfrm>
          <a:graphic>
            <a:graphicData uri="http://schemas.openxmlformats.org/presentationml/2006/ole">
              <mc:AlternateContent xmlns:mc="http://schemas.openxmlformats.org/markup-compatibility/2006">
                <mc:Choice xmlns:v="urn:schemas-microsoft-com:vml" Requires="v">
                  <p:oleObj spid="_x0000_s3865" name="" r:id="rId27" imgW="380365" imgH="177800" progId="Equation.DSMT4">
                    <p:embed/>
                  </p:oleObj>
                </mc:Choice>
                <mc:Fallback>
                  <p:oleObj name="" r:id="rId27" imgW="380365" imgH="177800" progId="Equation.DSMT4">
                    <p:embed/>
                    <p:pic>
                      <p:nvPicPr>
                        <p:cNvPr id="0" name="图片 3864"/>
                        <p:cNvPicPr/>
                        <p:nvPr/>
                      </p:nvPicPr>
                      <p:blipFill>
                        <a:blip r:embed="rId28"/>
                        <a:stretch>
                          <a:fillRect/>
                        </a:stretch>
                      </p:blipFill>
                      <p:spPr>
                        <a:xfrm>
                          <a:off x="1840" y="2457"/>
                          <a:ext cx="643" cy="301"/>
                        </a:xfrm>
                        <a:prstGeom prst="rect">
                          <a:avLst/>
                        </a:prstGeom>
                        <a:noFill/>
                        <a:ln w="38100">
                          <a:noFill/>
                          <a:miter/>
                        </a:ln>
                      </p:spPr>
                    </p:pic>
                  </p:oleObj>
                </mc:Fallback>
              </mc:AlternateContent>
            </a:graphicData>
          </a:graphic>
        </p:graphicFrame>
      </p:grpSp>
      <p:graphicFrame>
        <p:nvGraphicFramePr>
          <p:cNvPr id="76854" name="Object 54"/>
          <p:cNvGraphicFramePr>
            <a:graphicFrameLocks noChangeAspect="1"/>
          </p:cNvGraphicFramePr>
          <p:nvPr/>
        </p:nvGraphicFramePr>
        <p:xfrm>
          <a:off x="2268538" y="4941888"/>
          <a:ext cx="863600" cy="404812"/>
        </p:xfrm>
        <a:graphic>
          <a:graphicData uri="http://schemas.openxmlformats.org/presentationml/2006/ole">
            <mc:AlternateContent xmlns:mc="http://schemas.openxmlformats.org/markup-compatibility/2006">
              <mc:Choice xmlns:v="urn:schemas-microsoft-com:vml" Requires="v">
                <p:oleObj spid="_x0000_s3874" name="" r:id="rId29" imgW="380365" imgH="177800" progId="Equation.DSMT4">
                  <p:embed/>
                </p:oleObj>
              </mc:Choice>
              <mc:Fallback>
                <p:oleObj name="" r:id="rId29" imgW="380365" imgH="177800" progId="Equation.DSMT4">
                  <p:embed/>
                  <p:pic>
                    <p:nvPicPr>
                      <p:cNvPr id="0" name="图片 3873"/>
                      <p:cNvPicPr/>
                      <p:nvPr/>
                    </p:nvPicPr>
                    <p:blipFill>
                      <a:blip r:embed="rId30"/>
                      <a:stretch>
                        <a:fillRect/>
                      </a:stretch>
                    </p:blipFill>
                    <p:spPr>
                      <a:xfrm>
                        <a:off x="2268538" y="4941888"/>
                        <a:ext cx="863600" cy="404812"/>
                      </a:xfrm>
                      <a:prstGeom prst="rect">
                        <a:avLst/>
                      </a:prstGeom>
                      <a:noFill/>
                      <a:ln w="38100">
                        <a:noFill/>
                        <a:miter/>
                      </a:ln>
                    </p:spPr>
                  </p:pic>
                </p:oleObj>
              </mc:Fallback>
            </mc:AlternateContent>
          </a:graphicData>
        </a:graphic>
      </p:graphicFrame>
      <p:grpSp>
        <p:nvGrpSpPr>
          <p:cNvPr id="16" name="Group 15"/>
          <p:cNvGrpSpPr/>
          <p:nvPr/>
        </p:nvGrpSpPr>
        <p:grpSpPr>
          <a:xfrm>
            <a:off x="1187450" y="3500438"/>
            <a:ext cx="6697663" cy="1544637"/>
            <a:chOff x="0" y="48"/>
            <a:chExt cx="5472" cy="1326"/>
          </a:xfrm>
        </p:grpSpPr>
        <p:sp>
          <p:nvSpPr>
            <p:cNvPr id="95247" name="AutoShape 58"/>
            <p:cNvSpPr/>
            <p:nvPr/>
          </p:nvSpPr>
          <p:spPr>
            <a:xfrm>
              <a:off x="0" y="52"/>
              <a:ext cx="5472" cy="132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95248" name="Rectangle 59"/>
            <p:cNvSpPr/>
            <p:nvPr/>
          </p:nvSpPr>
          <p:spPr>
            <a:xfrm>
              <a:off x="97" y="48"/>
              <a:ext cx="5375"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确定起始点和终止点：</a:t>
              </a:r>
              <a:endParaRPr lang="zh-CN" altLang="en-US" sz="2800" b="1" dirty="0">
                <a:latin typeface="宋体" panose="02010600030101010101" pitchFamily="2" charset="-122"/>
              </a:endParaRPr>
            </a:p>
          </p:txBody>
        </p:sp>
        <p:graphicFrame>
          <p:nvGraphicFramePr>
            <p:cNvPr id="95249" name="Object 18"/>
            <p:cNvGraphicFramePr>
              <a:graphicFrameLocks noChangeAspect="1"/>
            </p:cNvGraphicFramePr>
            <p:nvPr/>
          </p:nvGraphicFramePr>
          <p:xfrm>
            <a:off x="752" y="381"/>
            <a:ext cx="3588" cy="859"/>
          </p:xfrm>
          <a:graphic>
            <a:graphicData uri="http://schemas.openxmlformats.org/presentationml/2006/ole">
              <mc:AlternateContent xmlns:mc="http://schemas.openxmlformats.org/markup-compatibility/2006">
                <mc:Choice xmlns:v="urn:schemas-microsoft-com:vml" Requires="v">
                  <p:oleObj spid="_x0000_s3871" name="" r:id="rId31" imgW="1765300" imgH="393700" progId="Equation.DSMT4">
                    <p:embed/>
                  </p:oleObj>
                </mc:Choice>
                <mc:Fallback>
                  <p:oleObj name="" r:id="rId31" imgW="1765300" imgH="393700" progId="Equation.DSMT4">
                    <p:embed/>
                    <p:pic>
                      <p:nvPicPr>
                        <p:cNvPr id="0" name="图片 3870"/>
                        <p:cNvPicPr/>
                        <p:nvPr/>
                      </p:nvPicPr>
                      <p:blipFill>
                        <a:blip r:embed="rId32"/>
                        <a:stretch>
                          <a:fillRect/>
                        </a:stretch>
                      </p:blipFill>
                      <p:spPr>
                        <a:xfrm>
                          <a:off x="752" y="381"/>
                          <a:ext cx="3588" cy="859"/>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4.16667E-6 1.85185E-6 L 0.00399 -0.44838 " pathEditMode="relative" rAng="0" ptsTypes="AA">
                                      <p:cBhvr>
                                        <p:cTn id="16" dur="500" fill="hold"/>
                                        <p:tgtEl>
                                          <p:spTgt spid="16"/>
                                        </p:tgtEl>
                                        <p:attrNameLst>
                                          <p:attrName>ppt_x</p:attrName>
                                          <p:attrName>ppt_y</p:attrName>
                                        </p:attrNameLst>
                                      </p:cBhvr>
                                      <p:rCtr x="200" y="-22400"/>
                                    </p:animMotion>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 presetClass="exit" presetSubtype="0" fill="hold"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768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832"/>
                                        </p:tgtEl>
                                        <p:attrNameLst>
                                          <p:attrName>style.visibility</p:attrName>
                                        </p:attrNameLst>
                                      </p:cBhvr>
                                      <p:to>
                                        <p:strVal val="visible"/>
                                      </p:to>
                                    </p:set>
                                    <p:animEffect transition="in" filter="wipe(left)">
                                      <p:cBhvr>
                                        <p:cTn id="46" dur="500"/>
                                        <p:tgtEl>
                                          <p:spTgt spid="76832"/>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5828"/>
                                        </p:tgtEl>
                                        <p:attrNameLst>
                                          <p:attrName>style.visibility</p:attrName>
                                        </p:attrNameLst>
                                      </p:cBhvr>
                                      <p:to>
                                        <p:strVal val="visible"/>
                                      </p:to>
                                    </p:set>
                                    <p:animEffect transition="in" filter="fade">
                                      <p:cBhvr>
                                        <p:cTn id="55" dur="500"/>
                                        <p:tgtEl>
                                          <p:spTgt spid="75828"/>
                                        </p:tgtEl>
                                      </p:cBhvr>
                                    </p:animEffect>
                                  </p:childTnLst>
                                </p:cTn>
                              </p:par>
                              <p:par>
                                <p:cTn id="56" presetID="10" presetClass="exit" presetSubtype="0" fill="hold" nodeType="with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7411" name="Text Box 2"/>
          <p:cNvSpPr txBox="1"/>
          <p:nvPr/>
        </p:nvSpPr>
        <p:spPr>
          <a:xfrm>
            <a:off x="323850" y="549275"/>
            <a:ext cx="84963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dirty="0"/>
              <a:t>    </a:t>
            </a:r>
            <a:r>
              <a:rPr lang="zh-CN" altLang="en-US" sz="2800" b="1" dirty="0"/>
              <a:t>如果把输出的稳态响应和输入的正弦信号用复数表示，并求它们的复数比，可以得到：</a:t>
            </a:r>
            <a:endParaRPr lang="zh-CN" altLang="en-US" sz="2800" b="1" dirty="0"/>
          </a:p>
        </p:txBody>
      </p:sp>
      <p:grpSp>
        <p:nvGrpSpPr>
          <p:cNvPr id="2" name="Group 4"/>
          <p:cNvGrpSpPr>
            <a:grpSpLocks noChangeAspect="1"/>
          </p:cNvGrpSpPr>
          <p:nvPr/>
        </p:nvGrpSpPr>
        <p:grpSpPr>
          <a:xfrm>
            <a:off x="2033588" y="1630363"/>
            <a:ext cx="4448175" cy="2733675"/>
            <a:chOff x="-12" y="49"/>
            <a:chExt cx="2842" cy="1644"/>
          </a:xfrm>
        </p:grpSpPr>
        <p:graphicFrame>
          <p:nvGraphicFramePr>
            <p:cNvPr id="16392" name="Object 5"/>
            <p:cNvGraphicFramePr>
              <a:graphicFrameLocks noChangeAspect="1"/>
            </p:cNvGraphicFramePr>
            <p:nvPr/>
          </p:nvGraphicFramePr>
          <p:xfrm>
            <a:off x="188" y="49"/>
            <a:ext cx="2300" cy="470"/>
          </p:xfrm>
          <a:graphic>
            <a:graphicData uri="http://schemas.openxmlformats.org/presentationml/2006/ole">
              <mc:AlternateContent xmlns:mc="http://schemas.openxmlformats.org/markup-compatibility/2006">
                <mc:Choice xmlns:v="urn:schemas-microsoft-com:vml" Requires="v">
                  <p:oleObj spid="_x0000_s3100" name="" r:id="rId1" imgW="1930400" imgH="419100" progId="Equation.DSMT4">
                    <p:embed/>
                  </p:oleObj>
                </mc:Choice>
                <mc:Fallback>
                  <p:oleObj name="" r:id="rId1" imgW="1930400" imgH="419100" progId="Equation.DSMT4">
                    <p:embed/>
                    <p:pic>
                      <p:nvPicPr>
                        <p:cNvPr id="0" name="图片 3099"/>
                        <p:cNvPicPr/>
                        <p:nvPr/>
                      </p:nvPicPr>
                      <p:blipFill>
                        <a:blip r:embed="rId2"/>
                        <a:stretch>
                          <a:fillRect/>
                        </a:stretch>
                      </p:blipFill>
                      <p:spPr>
                        <a:xfrm>
                          <a:off x="188" y="49"/>
                          <a:ext cx="2300" cy="470"/>
                        </a:xfrm>
                        <a:prstGeom prst="rect">
                          <a:avLst/>
                        </a:prstGeom>
                        <a:noFill/>
                        <a:ln w="38100">
                          <a:noFill/>
                          <a:miter/>
                        </a:ln>
                      </p:spPr>
                    </p:pic>
                  </p:oleObj>
                </mc:Fallback>
              </mc:AlternateContent>
            </a:graphicData>
          </a:graphic>
        </p:graphicFrame>
        <p:graphicFrame>
          <p:nvGraphicFramePr>
            <p:cNvPr id="16393" name="Object 6"/>
            <p:cNvGraphicFramePr>
              <a:graphicFrameLocks noChangeAspect="1"/>
            </p:cNvGraphicFramePr>
            <p:nvPr/>
          </p:nvGraphicFramePr>
          <p:xfrm>
            <a:off x="231" y="532"/>
            <a:ext cx="2355" cy="544"/>
          </p:xfrm>
          <a:graphic>
            <a:graphicData uri="http://schemas.openxmlformats.org/presentationml/2006/ole">
              <mc:AlternateContent xmlns:mc="http://schemas.openxmlformats.org/markup-compatibility/2006">
                <mc:Choice xmlns:v="urn:schemas-microsoft-com:vml" Requires="v">
                  <p:oleObj spid="_x0000_s3102" name="" r:id="rId3" imgW="1866900" imgH="457200" progId="Equation.DSMT4">
                    <p:embed/>
                  </p:oleObj>
                </mc:Choice>
                <mc:Fallback>
                  <p:oleObj name="" r:id="rId3" imgW="1866900" imgH="457200" progId="Equation.DSMT4">
                    <p:embed/>
                    <p:pic>
                      <p:nvPicPr>
                        <p:cNvPr id="0" name="图片 3101"/>
                        <p:cNvPicPr/>
                        <p:nvPr/>
                      </p:nvPicPr>
                      <p:blipFill>
                        <a:blip r:embed="rId4"/>
                        <a:stretch>
                          <a:fillRect/>
                        </a:stretch>
                      </p:blipFill>
                      <p:spPr>
                        <a:xfrm>
                          <a:off x="231" y="532"/>
                          <a:ext cx="2355" cy="544"/>
                        </a:xfrm>
                        <a:prstGeom prst="rect">
                          <a:avLst/>
                        </a:prstGeom>
                        <a:noFill/>
                        <a:ln w="38100">
                          <a:noFill/>
                          <a:miter/>
                        </a:ln>
                      </p:spPr>
                    </p:pic>
                  </p:oleObj>
                </mc:Fallback>
              </mc:AlternateContent>
            </a:graphicData>
          </a:graphic>
        </p:graphicFrame>
        <p:graphicFrame>
          <p:nvGraphicFramePr>
            <p:cNvPr id="16394" name="Object 7"/>
            <p:cNvGraphicFramePr>
              <a:graphicFrameLocks noChangeAspect="1"/>
            </p:cNvGraphicFramePr>
            <p:nvPr/>
          </p:nvGraphicFramePr>
          <p:xfrm>
            <a:off x="-12" y="1122"/>
            <a:ext cx="2842" cy="571"/>
          </p:xfrm>
          <a:graphic>
            <a:graphicData uri="http://schemas.openxmlformats.org/presentationml/2006/ole">
              <mc:AlternateContent xmlns:mc="http://schemas.openxmlformats.org/markup-compatibility/2006">
                <mc:Choice xmlns:v="urn:schemas-microsoft-com:vml" Requires="v">
                  <p:oleObj spid="_x0000_s3101" name="" r:id="rId5" imgW="2146300" imgH="457200" progId="Equation.DSMT4">
                    <p:embed/>
                  </p:oleObj>
                </mc:Choice>
                <mc:Fallback>
                  <p:oleObj name="" r:id="rId5" imgW="2146300" imgH="457200" progId="Equation.DSMT4">
                    <p:embed/>
                    <p:pic>
                      <p:nvPicPr>
                        <p:cNvPr id="0" name="图片 3100"/>
                        <p:cNvPicPr/>
                        <p:nvPr/>
                      </p:nvPicPr>
                      <p:blipFill>
                        <a:blip r:embed="rId6"/>
                        <a:stretch>
                          <a:fillRect/>
                        </a:stretch>
                      </p:blipFill>
                      <p:spPr>
                        <a:xfrm>
                          <a:off x="-12" y="1122"/>
                          <a:ext cx="2842" cy="571"/>
                        </a:xfrm>
                        <a:prstGeom prst="rect">
                          <a:avLst/>
                        </a:prstGeom>
                        <a:noFill/>
                        <a:ln w="38100">
                          <a:noFill/>
                          <a:miter/>
                        </a:ln>
                      </p:spPr>
                    </p:pic>
                  </p:oleObj>
                </mc:Fallback>
              </mc:AlternateContent>
            </a:graphicData>
          </a:graphic>
        </p:graphicFrame>
      </p:grpSp>
      <p:grpSp>
        <p:nvGrpSpPr>
          <p:cNvPr id="3" name="Group 8"/>
          <p:cNvGrpSpPr/>
          <p:nvPr/>
        </p:nvGrpSpPr>
        <p:grpSpPr>
          <a:xfrm>
            <a:off x="468313" y="4508500"/>
            <a:ext cx="8496300" cy="954088"/>
            <a:chOff x="-90" y="0"/>
            <a:chExt cx="5123" cy="601"/>
          </a:xfrm>
        </p:grpSpPr>
        <p:sp>
          <p:nvSpPr>
            <p:cNvPr id="16390" name="Text Box 8"/>
            <p:cNvSpPr txBox="1"/>
            <p:nvPr/>
          </p:nvSpPr>
          <p:spPr>
            <a:xfrm>
              <a:off x="-90" y="0"/>
              <a:ext cx="5123"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dirty="0">
                  <a:solidFill>
                    <a:schemeClr val="tx1"/>
                  </a:solidFill>
                </a:rPr>
                <a:t>             </a:t>
              </a:r>
              <a:r>
                <a:rPr lang="zh-CN" altLang="en-US" sz="2800" b="1" dirty="0"/>
                <a:t>是</a:t>
              </a:r>
              <a:r>
                <a:rPr lang="en-US" altLang="zh-CN" sz="2800" i="1" dirty="0">
                  <a:latin typeface="Times New Roman" panose="02020603050405020304" pitchFamily="18" charset="0"/>
                </a:rPr>
                <a:t>RC</a:t>
              </a:r>
              <a:r>
                <a:rPr lang="zh-CN" altLang="en-US" sz="2800" b="1" dirty="0"/>
                <a:t>电路的频率响应与输入正弦信号的复数比，称为频率特性。</a:t>
              </a:r>
              <a:endParaRPr lang="zh-CN" altLang="en-US" sz="2800" b="1" dirty="0"/>
            </a:p>
          </p:txBody>
        </p:sp>
        <p:graphicFrame>
          <p:nvGraphicFramePr>
            <p:cNvPr id="16391" name="Object 10"/>
            <p:cNvGraphicFramePr>
              <a:graphicFrameLocks noChangeAspect="1"/>
            </p:cNvGraphicFramePr>
            <p:nvPr/>
          </p:nvGraphicFramePr>
          <p:xfrm>
            <a:off x="188" y="32"/>
            <a:ext cx="545" cy="281"/>
          </p:xfrm>
          <a:graphic>
            <a:graphicData uri="http://schemas.openxmlformats.org/presentationml/2006/ole">
              <mc:AlternateContent xmlns:mc="http://schemas.openxmlformats.org/markup-compatibility/2006">
                <mc:Choice xmlns:v="urn:schemas-microsoft-com:vml" Requires="v">
                  <p:oleObj spid="_x0000_s3094" name="" r:id="rId7" imgW="304800" imgH="121920" progId="Equation.DSMT4">
                    <p:embed/>
                  </p:oleObj>
                </mc:Choice>
                <mc:Fallback>
                  <p:oleObj name="" r:id="rId7" imgW="304800" imgH="121920" progId="Equation.DSMT4">
                    <p:embed/>
                    <p:pic>
                      <p:nvPicPr>
                        <p:cNvPr id="0" name="图片 3093"/>
                        <p:cNvPicPr/>
                        <p:nvPr/>
                      </p:nvPicPr>
                      <p:blipFill>
                        <a:blip r:embed="rId8"/>
                        <a:stretch>
                          <a:fillRect/>
                        </a:stretch>
                      </p:blipFill>
                      <p:spPr>
                        <a:xfrm>
                          <a:off x="188" y="32"/>
                          <a:ext cx="545" cy="281"/>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linds(horizontal)">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530350" y="2636838"/>
            <a:ext cx="5634038" cy="4752975"/>
            <a:chOff x="964" y="1298"/>
            <a:chExt cx="3549" cy="2994"/>
          </a:xfrm>
        </p:grpSpPr>
        <p:graphicFrame>
          <p:nvGraphicFramePr>
            <p:cNvPr id="96311" name="Object 55"/>
            <p:cNvGraphicFramePr>
              <a:graphicFrameLocks noChangeAspect="1"/>
            </p:cNvGraphicFramePr>
            <p:nvPr/>
          </p:nvGraphicFramePr>
          <p:xfrm>
            <a:off x="3136" y="2614"/>
            <a:ext cx="792" cy="216"/>
          </p:xfrm>
          <a:graphic>
            <a:graphicData uri="http://schemas.openxmlformats.org/presentationml/2006/ole">
              <mc:AlternateContent xmlns:mc="http://schemas.openxmlformats.org/markup-compatibility/2006">
                <mc:Choice xmlns:v="urn:schemas-microsoft-com:vml" Requires="v">
                  <p:oleObj spid="_x0000_s3880" name="" r:id="rId1" imgW="386080" imgH="91440" progId="Equation.DSMT4">
                    <p:embed/>
                  </p:oleObj>
                </mc:Choice>
                <mc:Fallback>
                  <p:oleObj name="" r:id="rId1" imgW="386080" imgH="91440" progId="Equation.DSMT4">
                    <p:embed/>
                    <p:pic>
                      <p:nvPicPr>
                        <p:cNvPr id="0" name="图片 3879"/>
                        <p:cNvPicPr/>
                        <p:nvPr/>
                      </p:nvPicPr>
                      <p:blipFill>
                        <a:blip r:embed="rId2"/>
                        <a:stretch>
                          <a:fillRect/>
                        </a:stretch>
                      </p:blipFill>
                      <p:spPr>
                        <a:xfrm>
                          <a:off x="3136" y="2614"/>
                          <a:ext cx="792" cy="216"/>
                        </a:xfrm>
                        <a:prstGeom prst="rect">
                          <a:avLst/>
                        </a:prstGeom>
                        <a:noFill/>
                        <a:ln w="38100">
                          <a:noFill/>
                          <a:miter/>
                        </a:ln>
                      </p:spPr>
                    </p:pic>
                  </p:oleObj>
                </mc:Fallback>
              </mc:AlternateContent>
            </a:graphicData>
          </a:graphic>
        </p:graphicFrame>
        <p:graphicFrame>
          <p:nvGraphicFramePr>
            <p:cNvPr id="96312" name="Object 56"/>
            <p:cNvGraphicFramePr>
              <a:graphicFrameLocks noChangeAspect="1"/>
            </p:cNvGraphicFramePr>
            <p:nvPr/>
          </p:nvGraphicFramePr>
          <p:xfrm>
            <a:off x="3135" y="2862"/>
            <a:ext cx="793" cy="196"/>
          </p:xfrm>
          <a:graphic>
            <a:graphicData uri="http://schemas.openxmlformats.org/presentationml/2006/ole">
              <mc:AlternateContent xmlns:mc="http://schemas.openxmlformats.org/markup-compatibility/2006">
                <mc:Choice xmlns:v="urn:schemas-microsoft-com:vml" Requires="v">
                  <p:oleObj spid="_x0000_s3875" name="" r:id="rId3" imgW="386080" imgH="71120" progId="Equation.DSMT4">
                    <p:embed/>
                  </p:oleObj>
                </mc:Choice>
                <mc:Fallback>
                  <p:oleObj name="" r:id="rId3" imgW="386080" imgH="71120" progId="Equation.DSMT4">
                    <p:embed/>
                    <p:pic>
                      <p:nvPicPr>
                        <p:cNvPr id="0" name="图片 3874"/>
                        <p:cNvPicPr/>
                        <p:nvPr/>
                      </p:nvPicPr>
                      <p:blipFill>
                        <a:blip r:embed="rId4"/>
                        <a:stretch>
                          <a:fillRect/>
                        </a:stretch>
                      </p:blipFill>
                      <p:spPr>
                        <a:xfrm>
                          <a:off x="3135" y="2862"/>
                          <a:ext cx="793" cy="196"/>
                        </a:xfrm>
                        <a:prstGeom prst="rect">
                          <a:avLst/>
                        </a:prstGeom>
                        <a:noFill/>
                        <a:ln w="38100">
                          <a:noFill/>
                          <a:miter/>
                        </a:ln>
                      </p:spPr>
                    </p:pic>
                  </p:oleObj>
                </mc:Fallback>
              </mc:AlternateContent>
            </a:graphicData>
          </a:graphic>
        </p:graphicFrame>
        <p:grpSp>
          <p:nvGrpSpPr>
            <p:cNvPr id="96313" name="Group 58"/>
            <p:cNvGrpSpPr/>
            <p:nvPr/>
          </p:nvGrpSpPr>
          <p:grpSpPr>
            <a:xfrm>
              <a:off x="1110" y="1298"/>
              <a:ext cx="3403" cy="2994"/>
              <a:chOff x="0" y="0"/>
              <a:chExt cx="2786" cy="2477"/>
            </a:xfrm>
          </p:grpSpPr>
          <p:sp>
            <p:nvSpPr>
              <p:cNvPr id="96316" name="Line 22"/>
              <p:cNvSpPr/>
              <p:nvPr/>
            </p:nvSpPr>
            <p:spPr>
              <a:xfrm>
                <a:off x="0" y="1280"/>
                <a:ext cx="2786" cy="0"/>
              </a:xfrm>
              <a:prstGeom prst="line">
                <a:avLst/>
              </a:prstGeom>
              <a:ln w="22225" cap="flat" cmpd="sng">
                <a:solidFill>
                  <a:schemeClr val="tx2"/>
                </a:solidFill>
                <a:prstDash val="solid"/>
                <a:headEnd type="none" w="med" len="med"/>
                <a:tailEnd type="triangle" w="med" len="lg"/>
              </a:ln>
            </p:spPr>
          </p:sp>
          <p:sp>
            <p:nvSpPr>
              <p:cNvPr id="96317" name="Line 23"/>
              <p:cNvSpPr/>
              <p:nvPr/>
            </p:nvSpPr>
            <p:spPr>
              <a:xfrm flipV="1">
                <a:off x="1485" y="38"/>
                <a:ext cx="0" cy="2439"/>
              </a:xfrm>
              <a:prstGeom prst="line">
                <a:avLst/>
              </a:prstGeom>
              <a:ln w="22225" cap="flat" cmpd="sng">
                <a:solidFill>
                  <a:schemeClr val="tx2"/>
                </a:solidFill>
                <a:prstDash val="solid"/>
                <a:headEnd type="none" w="med" len="med"/>
                <a:tailEnd type="triangle" w="med" len="lg"/>
              </a:ln>
            </p:spPr>
          </p:sp>
          <p:sp>
            <p:nvSpPr>
              <p:cNvPr id="96318" name="Rectangle 24"/>
              <p:cNvSpPr/>
              <p:nvPr/>
            </p:nvSpPr>
            <p:spPr>
              <a:xfrm>
                <a:off x="1484" y="1044"/>
                <a:ext cx="174"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0</a:t>
                </a:r>
                <a:endParaRPr lang="en-US" altLang="zh-CN" sz="2400" dirty="0">
                  <a:solidFill>
                    <a:srgbClr val="003399"/>
                  </a:solidFill>
                  <a:latin typeface="Times New Roman" panose="02020603050405020304" pitchFamily="18" charset="0"/>
                  <a:ea typeface="华文新魏" panose="02010800040101010101" pitchFamily="2" charset="-122"/>
                </a:endParaRPr>
              </a:p>
            </p:txBody>
          </p:sp>
          <p:sp>
            <p:nvSpPr>
              <p:cNvPr id="96319" name="Rectangle 25"/>
              <p:cNvSpPr/>
              <p:nvPr/>
            </p:nvSpPr>
            <p:spPr>
              <a:xfrm>
                <a:off x="1523" y="0"/>
                <a:ext cx="269"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Im</a:t>
                </a:r>
                <a:endParaRPr lang="en-US" altLang="zh-CN" sz="2400" dirty="0">
                  <a:solidFill>
                    <a:srgbClr val="003399"/>
                  </a:solidFill>
                  <a:latin typeface="Times New Roman" panose="02020603050405020304" pitchFamily="18" charset="0"/>
                  <a:ea typeface="华文新魏" panose="02010800040101010101" pitchFamily="2" charset="-122"/>
                </a:endParaRPr>
              </a:p>
            </p:txBody>
          </p:sp>
          <p:sp>
            <p:nvSpPr>
              <p:cNvPr id="96320" name="Rectangle 26"/>
              <p:cNvSpPr/>
              <p:nvPr/>
            </p:nvSpPr>
            <p:spPr>
              <a:xfrm>
                <a:off x="2488" y="986"/>
                <a:ext cx="269"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Re</a:t>
                </a:r>
                <a:endParaRPr lang="en-US" altLang="zh-CN" sz="2400" dirty="0">
                  <a:solidFill>
                    <a:srgbClr val="003399"/>
                  </a:solidFill>
                  <a:latin typeface="Times New Roman" panose="02020603050405020304" pitchFamily="18" charset="0"/>
                  <a:ea typeface="华文新魏" panose="02010800040101010101" pitchFamily="2" charset="-122"/>
                </a:endParaRPr>
              </a:p>
            </p:txBody>
          </p:sp>
        </p:grpSp>
        <p:graphicFrame>
          <p:nvGraphicFramePr>
            <p:cNvPr id="96314" name="Object 64"/>
            <p:cNvGraphicFramePr>
              <a:graphicFrameLocks noChangeAspect="1"/>
            </p:cNvGraphicFramePr>
            <p:nvPr/>
          </p:nvGraphicFramePr>
          <p:xfrm>
            <a:off x="964" y="1643"/>
            <a:ext cx="699" cy="274"/>
          </p:xfrm>
          <a:graphic>
            <a:graphicData uri="http://schemas.openxmlformats.org/presentationml/2006/ole">
              <mc:AlternateContent xmlns:mc="http://schemas.openxmlformats.org/markup-compatibility/2006">
                <mc:Choice xmlns:v="urn:schemas-microsoft-com:vml" Requires="v">
                  <p:oleObj spid="_x0000_s3869" name="" r:id="rId5" imgW="335280" imgH="132080" progId="Equation.DSMT4">
                    <p:embed/>
                  </p:oleObj>
                </mc:Choice>
                <mc:Fallback>
                  <p:oleObj name="" r:id="rId5" imgW="335280" imgH="132080" progId="Equation.DSMT4">
                    <p:embed/>
                    <p:pic>
                      <p:nvPicPr>
                        <p:cNvPr id="0" name="图片 3868"/>
                        <p:cNvPicPr/>
                        <p:nvPr/>
                      </p:nvPicPr>
                      <p:blipFill>
                        <a:blip r:embed="rId6"/>
                        <a:stretch>
                          <a:fillRect/>
                        </a:stretch>
                      </p:blipFill>
                      <p:spPr>
                        <a:xfrm>
                          <a:off x="964" y="1643"/>
                          <a:ext cx="699" cy="274"/>
                        </a:xfrm>
                        <a:prstGeom prst="rect">
                          <a:avLst/>
                        </a:prstGeom>
                        <a:noFill/>
                        <a:ln w="38100">
                          <a:noFill/>
                          <a:miter/>
                        </a:ln>
                      </p:spPr>
                    </p:pic>
                  </p:oleObj>
                </mc:Fallback>
              </mc:AlternateContent>
            </a:graphicData>
          </a:graphic>
        </p:graphicFrame>
        <p:graphicFrame>
          <p:nvGraphicFramePr>
            <p:cNvPr id="96315" name="Object 65"/>
            <p:cNvGraphicFramePr>
              <a:graphicFrameLocks noChangeAspect="1"/>
            </p:cNvGraphicFramePr>
            <p:nvPr/>
          </p:nvGraphicFramePr>
          <p:xfrm>
            <a:off x="964" y="3369"/>
            <a:ext cx="699" cy="274"/>
          </p:xfrm>
          <a:graphic>
            <a:graphicData uri="http://schemas.openxmlformats.org/presentationml/2006/ole">
              <mc:AlternateContent xmlns:mc="http://schemas.openxmlformats.org/markup-compatibility/2006">
                <mc:Choice xmlns:v="urn:schemas-microsoft-com:vml" Requires="v">
                  <p:oleObj spid="_x0000_s3873" name="" r:id="rId7" imgW="335280" imgH="132080" progId="Equation.DSMT4">
                    <p:embed/>
                  </p:oleObj>
                </mc:Choice>
                <mc:Fallback>
                  <p:oleObj name="" r:id="rId7" imgW="335280" imgH="132080" progId="Equation.DSMT4">
                    <p:embed/>
                    <p:pic>
                      <p:nvPicPr>
                        <p:cNvPr id="0" name="图片 3872"/>
                        <p:cNvPicPr/>
                        <p:nvPr/>
                      </p:nvPicPr>
                      <p:blipFill>
                        <a:blip r:embed="rId8"/>
                        <a:stretch>
                          <a:fillRect/>
                        </a:stretch>
                      </p:blipFill>
                      <p:spPr>
                        <a:xfrm>
                          <a:off x="964" y="3369"/>
                          <a:ext cx="699" cy="274"/>
                        </a:xfrm>
                        <a:prstGeom prst="rect">
                          <a:avLst/>
                        </a:prstGeom>
                        <a:noFill/>
                        <a:ln w="38100">
                          <a:noFill/>
                          <a:miter/>
                        </a:ln>
                      </p:spPr>
                    </p:pic>
                  </p:oleObj>
                </mc:Fallback>
              </mc:AlternateContent>
            </a:graphicData>
          </a:graphic>
        </p:graphicFrame>
      </p:grpSp>
      <p:sp>
        <p:nvSpPr>
          <p:cNvPr id="96259"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grpSp>
        <p:nvGrpSpPr>
          <p:cNvPr id="96260" name="Group 3"/>
          <p:cNvGrpSpPr/>
          <p:nvPr/>
        </p:nvGrpSpPr>
        <p:grpSpPr>
          <a:xfrm>
            <a:off x="412750" y="246063"/>
            <a:ext cx="8407400" cy="1768475"/>
            <a:chOff x="0" y="36"/>
            <a:chExt cx="5296" cy="1114"/>
          </a:xfrm>
        </p:grpSpPr>
        <p:sp>
          <p:nvSpPr>
            <p:cNvPr id="96308" name="Rectangle 3"/>
            <p:cNvSpPr/>
            <p:nvPr/>
          </p:nvSpPr>
          <p:spPr>
            <a:xfrm>
              <a:off x="0" y="36"/>
              <a:ext cx="3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例</a:t>
              </a:r>
              <a:r>
                <a:rPr lang="en-US" altLang="zh-CN" sz="2800" b="1" dirty="0">
                  <a:solidFill>
                    <a:srgbClr val="003399"/>
                  </a:solidFill>
                  <a:latin typeface="Times New Roman" panose="02020603050405020304" pitchFamily="18" charset="0"/>
                  <a:cs typeface="Times New Roman" panose="02020603050405020304" pitchFamily="18" charset="0"/>
                </a:rPr>
                <a:t>5.16 </a:t>
              </a:r>
              <a:r>
                <a:rPr lang="zh-CN" altLang="en-US" sz="2800" b="1" dirty="0">
                  <a:solidFill>
                    <a:srgbClr val="003399"/>
                  </a:solidFill>
                  <a:latin typeface="Times New Roman" panose="02020603050405020304" pitchFamily="18" charset="0"/>
                  <a:cs typeface="Times New Roman" panose="02020603050405020304" pitchFamily="18" charset="0"/>
                </a:rPr>
                <a:t>设控制系统的开环传递函数为：</a:t>
              </a:r>
              <a:endParaRPr lang="zh-CN" altLang="en-US" sz="2800" b="1" dirty="0">
                <a:solidFill>
                  <a:srgbClr val="003399"/>
                </a:solidFill>
                <a:latin typeface="Times New Roman" panose="02020603050405020304" pitchFamily="18" charset="0"/>
                <a:ea typeface="Times New Roman" panose="02020603050405020304" pitchFamily="18" charset="0"/>
              </a:endParaRPr>
            </a:p>
          </p:txBody>
        </p:sp>
        <p:graphicFrame>
          <p:nvGraphicFramePr>
            <p:cNvPr id="96309" name="Object 5"/>
            <p:cNvGraphicFramePr/>
            <p:nvPr/>
          </p:nvGraphicFramePr>
          <p:xfrm>
            <a:off x="1572" y="320"/>
            <a:ext cx="2269" cy="516"/>
          </p:xfrm>
          <a:graphic>
            <a:graphicData uri="http://schemas.openxmlformats.org/presentationml/2006/ole">
              <mc:AlternateContent xmlns:mc="http://schemas.openxmlformats.org/markup-compatibility/2006">
                <mc:Choice xmlns:v="urn:schemas-microsoft-com:vml" Requires="v">
                  <p:oleObj spid="_x0000_s3870" name="" r:id="rId9" imgW="1493520" imgH="335280" progId="Equation.DSMT4">
                    <p:embed/>
                  </p:oleObj>
                </mc:Choice>
                <mc:Fallback>
                  <p:oleObj name="" r:id="rId9" imgW="1493520" imgH="335280" progId="Equation.DSMT4">
                    <p:embed/>
                    <p:pic>
                      <p:nvPicPr>
                        <p:cNvPr id="0" name="图片 3869"/>
                        <p:cNvPicPr/>
                        <p:nvPr/>
                      </p:nvPicPr>
                      <p:blipFill>
                        <a:blip r:embed="rId10"/>
                        <a:stretch>
                          <a:fillRect/>
                        </a:stretch>
                      </p:blipFill>
                      <p:spPr>
                        <a:xfrm>
                          <a:off x="1572" y="320"/>
                          <a:ext cx="2269" cy="516"/>
                        </a:xfrm>
                        <a:prstGeom prst="rect">
                          <a:avLst/>
                        </a:prstGeom>
                        <a:noFill/>
                        <a:ln w="38100">
                          <a:noFill/>
                          <a:miter/>
                        </a:ln>
                      </p:spPr>
                    </p:pic>
                  </p:oleObj>
                </mc:Fallback>
              </mc:AlternateContent>
            </a:graphicData>
          </a:graphic>
        </p:graphicFrame>
        <p:sp>
          <p:nvSpPr>
            <p:cNvPr id="96310" name="Rectangle 5"/>
            <p:cNvSpPr/>
            <p:nvPr/>
          </p:nvSpPr>
          <p:spPr>
            <a:xfrm>
              <a:off x="64" y="823"/>
              <a:ext cx="52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试分析不同</a:t>
              </a:r>
              <a:r>
                <a:rPr lang="en-US" altLang="zh-CN" sz="2800" i="1" dirty="0">
                  <a:solidFill>
                    <a:srgbClr val="003399"/>
                  </a:solidFill>
                  <a:latin typeface="Times New Roman" panose="02020603050405020304" pitchFamily="18" charset="0"/>
                  <a:cs typeface="Times New Roman" panose="02020603050405020304" pitchFamily="18" charset="0"/>
                </a:rPr>
                <a:t>K</a:t>
              </a:r>
              <a:r>
                <a:rPr lang="zh-CN" altLang="en-US" sz="2800" b="1" dirty="0">
                  <a:solidFill>
                    <a:srgbClr val="003399"/>
                  </a:solidFill>
                  <a:latin typeface="Times New Roman" panose="02020603050405020304" pitchFamily="18" charset="0"/>
                  <a:cs typeface="Times New Roman" panose="02020603050405020304" pitchFamily="18" charset="0"/>
                </a:rPr>
                <a:t>值时闭环系统的稳定性。</a:t>
              </a:r>
              <a:endParaRPr lang="zh-CN" altLang="en-US" sz="2800" b="1" dirty="0">
                <a:solidFill>
                  <a:srgbClr val="003399"/>
                </a:solidFill>
                <a:latin typeface="Times New Roman" panose="02020603050405020304" pitchFamily="18" charset="0"/>
                <a:ea typeface="Times New Roman" panose="02020603050405020304" pitchFamily="18" charset="0"/>
              </a:endParaRPr>
            </a:p>
          </p:txBody>
        </p:sp>
      </p:grpSp>
      <p:grpSp>
        <p:nvGrpSpPr>
          <p:cNvPr id="5" name="Group 7"/>
          <p:cNvGrpSpPr/>
          <p:nvPr/>
        </p:nvGrpSpPr>
        <p:grpSpPr>
          <a:xfrm>
            <a:off x="755650" y="260350"/>
            <a:ext cx="7704138" cy="1728788"/>
            <a:chOff x="0" y="0"/>
            <a:chExt cx="7704606" cy="1728192"/>
          </a:xfrm>
        </p:grpSpPr>
        <p:sp>
          <p:nvSpPr>
            <p:cNvPr id="96304" name="矩形 1"/>
            <p:cNvSpPr/>
            <p:nvPr/>
          </p:nvSpPr>
          <p:spPr>
            <a:xfrm>
              <a:off x="0" y="0"/>
              <a:ext cx="7704606" cy="1728192"/>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rgbClr val="FFFFFF"/>
                </a:solidFill>
              </a:endParaRPr>
            </a:p>
          </p:txBody>
        </p:sp>
        <p:grpSp>
          <p:nvGrpSpPr>
            <p:cNvPr id="96305" name="Group 9"/>
            <p:cNvGrpSpPr/>
            <p:nvPr/>
          </p:nvGrpSpPr>
          <p:grpSpPr>
            <a:xfrm>
              <a:off x="143766" y="144016"/>
              <a:ext cx="6232525" cy="1417638"/>
              <a:chOff x="0" y="0"/>
              <a:chExt cx="3926" cy="893"/>
            </a:xfrm>
          </p:grpSpPr>
          <p:sp>
            <p:nvSpPr>
              <p:cNvPr id="96306" name="Rectangle 7"/>
              <p:cNvSpPr/>
              <p:nvPr/>
            </p:nvSpPr>
            <p:spPr>
              <a:xfrm>
                <a:off x="0" y="0"/>
                <a:ext cx="3792" cy="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解</a:t>
                </a:r>
                <a:r>
                  <a:rPr lang="en-US" altLang="zh-CN" sz="2800" b="1" dirty="0">
                    <a:solidFill>
                      <a:srgbClr val="003399"/>
                    </a:solidFill>
                    <a:latin typeface="宋体" panose="02010600030101010101" pitchFamily="2" charset="-122"/>
                  </a:rPr>
                  <a:t>:</a:t>
                </a:r>
                <a:r>
                  <a:rPr lang="zh-CN" altLang="en-US" sz="2800" b="1" dirty="0">
                    <a:solidFill>
                      <a:srgbClr val="003399"/>
                    </a:solidFill>
                    <a:latin typeface="宋体" panose="02010600030101010101" pitchFamily="2" charset="-122"/>
                  </a:rPr>
                  <a:t>系统的开环频率特性函数为：</a:t>
                </a:r>
                <a:endParaRPr lang="zh-CN" altLang="en-US" sz="2800" b="1" dirty="0">
                  <a:solidFill>
                    <a:srgbClr val="003399"/>
                  </a:solidFill>
                  <a:latin typeface="宋体" panose="02010600030101010101" pitchFamily="2" charset="-122"/>
                </a:endParaRPr>
              </a:p>
            </p:txBody>
          </p:sp>
          <p:graphicFrame>
            <p:nvGraphicFramePr>
              <p:cNvPr id="96307" name="Object 11"/>
              <p:cNvGraphicFramePr>
                <a:graphicFrameLocks noChangeAspect="1"/>
              </p:cNvGraphicFramePr>
              <p:nvPr/>
            </p:nvGraphicFramePr>
            <p:xfrm>
              <a:off x="921" y="388"/>
              <a:ext cx="3005" cy="505"/>
            </p:xfrm>
            <a:graphic>
              <a:graphicData uri="http://schemas.openxmlformats.org/presentationml/2006/ole">
                <mc:AlternateContent xmlns:mc="http://schemas.openxmlformats.org/markup-compatibility/2006">
                  <mc:Choice xmlns:v="urn:schemas-microsoft-com:vml" Requires="v">
                    <p:oleObj spid="_x0000_s3876" name="" r:id="rId11" imgW="1991360" imgH="335280" progId="Equation.DSMT4">
                      <p:embed/>
                    </p:oleObj>
                  </mc:Choice>
                  <mc:Fallback>
                    <p:oleObj name="" r:id="rId11" imgW="1991360" imgH="335280" progId="Equation.DSMT4">
                      <p:embed/>
                      <p:pic>
                        <p:nvPicPr>
                          <p:cNvPr id="0" name="图片 3875"/>
                          <p:cNvPicPr/>
                          <p:nvPr/>
                        </p:nvPicPr>
                        <p:blipFill>
                          <a:blip r:embed="rId12"/>
                          <a:stretch>
                            <a:fillRect/>
                          </a:stretch>
                        </p:blipFill>
                        <p:spPr>
                          <a:xfrm>
                            <a:off x="921" y="388"/>
                            <a:ext cx="3005" cy="505"/>
                          </a:xfrm>
                          <a:prstGeom prst="rect">
                            <a:avLst/>
                          </a:prstGeom>
                          <a:noFill/>
                          <a:ln w="38100">
                            <a:noFill/>
                            <a:miter/>
                          </a:ln>
                        </p:spPr>
                      </p:pic>
                    </p:oleObj>
                  </mc:Fallback>
                </mc:AlternateContent>
              </a:graphicData>
            </a:graphic>
          </p:graphicFrame>
        </p:grpSp>
      </p:grpSp>
      <p:sp>
        <p:nvSpPr>
          <p:cNvPr id="96262" name="Rectangle 2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grpSp>
        <p:nvGrpSpPr>
          <p:cNvPr id="7" name="Group 13"/>
          <p:cNvGrpSpPr/>
          <p:nvPr/>
        </p:nvGrpSpPr>
        <p:grpSpPr>
          <a:xfrm>
            <a:off x="942975" y="188913"/>
            <a:ext cx="7300913" cy="2305050"/>
            <a:chOff x="0" y="0"/>
            <a:chExt cx="7301631" cy="2304256"/>
          </a:xfrm>
        </p:grpSpPr>
        <p:grpSp>
          <p:nvGrpSpPr>
            <p:cNvPr id="96295" name="Group 14"/>
            <p:cNvGrpSpPr/>
            <p:nvPr/>
          </p:nvGrpSpPr>
          <p:grpSpPr>
            <a:xfrm>
              <a:off x="0" y="0"/>
              <a:ext cx="7301631" cy="2304256"/>
              <a:chOff x="0" y="0"/>
              <a:chExt cx="7301631" cy="2304256"/>
            </a:xfrm>
          </p:grpSpPr>
          <p:sp>
            <p:nvSpPr>
              <p:cNvPr id="96300" name="矩形 19"/>
              <p:cNvSpPr/>
              <p:nvPr/>
            </p:nvSpPr>
            <p:spPr>
              <a:xfrm>
                <a:off x="0" y="0"/>
                <a:ext cx="7301631" cy="2304256"/>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当           变化时的          曲线根据对称特性得到            变化       </a:t>
                </a:r>
                <a:endParaRPr lang="en-US" altLang="zh-CN" sz="2800" b="1" dirty="0">
                  <a:solidFill>
                    <a:srgbClr val="003399"/>
                  </a:solidFill>
                  <a:latin typeface="宋体" panose="02010600030101010101" pitchFamily="2" charset="-122"/>
                </a:endParaRPr>
              </a:p>
              <a:p>
                <a:pPr marL="0" lvl="0" indent="0" algn="just" eaLnBrk="1" hangingPunct="1">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的曲线如图中的实线所示。从     开始，以无穷大为半径顺时针转过  后终止于     。如图中的虚线所示：</a:t>
                </a:r>
                <a:endParaRPr lang="zh-CN" altLang="en-US" sz="2800" b="1" dirty="0">
                  <a:solidFill>
                    <a:srgbClr val="003399"/>
                  </a:solidFill>
                  <a:latin typeface="宋体" panose="02010600030101010101" pitchFamily="2" charset="-122"/>
                </a:endParaRPr>
              </a:p>
            </p:txBody>
          </p:sp>
          <p:graphicFrame>
            <p:nvGraphicFramePr>
              <p:cNvPr id="96301" name="Object 16"/>
              <p:cNvGraphicFramePr>
                <a:graphicFrameLocks noChangeAspect="1"/>
              </p:cNvGraphicFramePr>
              <p:nvPr/>
            </p:nvGraphicFramePr>
            <p:xfrm>
              <a:off x="3950085" y="93079"/>
              <a:ext cx="1780685" cy="421410"/>
            </p:xfrm>
            <a:graphic>
              <a:graphicData uri="http://schemas.openxmlformats.org/presentationml/2006/ole">
                <mc:AlternateContent xmlns:mc="http://schemas.openxmlformats.org/markup-compatibility/2006">
                  <mc:Choice xmlns:v="urn:schemas-microsoft-com:vml" Requires="v">
                    <p:oleObj spid="_x0000_s3872" name="" r:id="rId13" imgW="690880" imgH="142240" progId="Equation.DSMT4">
                      <p:embed/>
                    </p:oleObj>
                  </mc:Choice>
                  <mc:Fallback>
                    <p:oleObj name="" r:id="rId13" imgW="690880" imgH="142240" progId="Equation.DSMT4">
                      <p:embed/>
                      <p:pic>
                        <p:nvPicPr>
                          <p:cNvPr id="0" name="图片 3871"/>
                          <p:cNvPicPr/>
                          <p:nvPr/>
                        </p:nvPicPr>
                        <p:blipFill>
                          <a:blip r:embed="rId14"/>
                          <a:stretch>
                            <a:fillRect/>
                          </a:stretch>
                        </p:blipFill>
                        <p:spPr>
                          <a:xfrm>
                            <a:off x="3950085" y="93079"/>
                            <a:ext cx="1780685" cy="421410"/>
                          </a:xfrm>
                          <a:prstGeom prst="rect">
                            <a:avLst/>
                          </a:prstGeom>
                          <a:noFill/>
                          <a:ln w="38100">
                            <a:noFill/>
                            <a:miter/>
                          </a:ln>
                        </p:spPr>
                      </p:pic>
                    </p:oleObj>
                  </mc:Fallback>
                </mc:AlternateContent>
              </a:graphicData>
            </a:graphic>
          </p:graphicFrame>
          <p:graphicFrame>
            <p:nvGraphicFramePr>
              <p:cNvPr id="96302" name="Object 17"/>
              <p:cNvGraphicFramePr>
                <a:graphicFrameLocks noChangeAspect="1"/>
              </p:cNvGraphicFramePr>
              <p:nvPr/>
            </p:nvGraphicFramePr>
            <p:xfrm>
              <a:off x="4781003" y="954241"/>
              <a:ext cx="1068388" cy="433387"/>
            </p:xfrm>
            <a:graphic>
              <a:graphicData uri="http://schemas.openxmlformats.org/presentationml/2006/ole">
                <mc:AlternateContent xmlns:mc="http://schemas.openxmlformats.org/markup-compatibility/2006">
                  <mc:Choice xmlns:v="urn:schemas-microsoft-com:vml" Requires="v">
                    <p:oleObj spid="_x0000_s3882" name="" r:id="rId15" imgW="335280" imgH="132080" progId="Equation.DSMT4">
                      <p:embed/>
                    </p:oleObj>
                  </mc:Choice>
                  <mc:Fallback>
                    <p:oleObj name="" r:id="rId15" imgW="335280" imgH="132080" progId="Equation.DSMT4">
                      <p:embed/>
                      <p:pic>
                        <p:nvPicPr>
                          <p:cNvPr id="0" name="图片 3881"/>
                          <p:cNvPicPr/>
                          <p:nvPr/>
                        </p:nvPicPr>
                        <p:blipFill>
                          <a:blip r:embed="rId16"/>
                          <a:stretch>
                            <a:fillRect/>
                          </a:stretch>
                        </p:blipFill>
                        <p:spPr>
                          <a:xfrm>
                            <a:off x="4781003" y="954241"/>
                            <a:ext cx="1068388" cy="433387"/>
                          </a:xfrm>
                          <a:prstGeom prst="rect">
                            <a:avLst/>
                          </a:prstGeom>
                          <a:noFill/>
                          <a:ln w="38100">
                            <a:noFill/>
                            <a:miter/>
                          </a:ln>
                        </p:spPr>
                      </p:pic>
                    </p:oleObj>
                  </mc:Fallback>
                </mc:AlternateContent>
              </a:graphicData>
            </a:graphic>
          </p:graphicFrame>
          <p:graphicFrame>
            <p:nvGraphicFramePr>
              <p:cNvPr id="96303" name="Object 47"/>
              <p:cNvGraphicFramePr>
                <a:graphicFrameLocks noChangeAspect="1"/>
              </p:cNvGraphicFramePr>
              <p:nvPr/>
            </p:nvGraphicFramePr>
            <p:xfrm>
              <a:off x="399214" y="18384"/>
              <a:ext cx="2066925" cy="433389"/>
            </p:xfrm>
            <a:graphic>
              <a:graphicData uri="http://schemas.openxmlformats.org/presentationml/2006/ole">
                <mc:AlternateContent xmlns:mc="http://schemas.openxmlformats.org/markup-compatibility/2006">
                  <mc:Choice xmlns:v="urn:schemas-microsoft-com:vml" Requires="v">
                    <p:oleObj spid="_x0000_s3881" name="" r:id="rId17" imgW="690880" imgH="132080" progId="Equation.DSMT4">
                      <p:embed/>
                    </p:oleObj>
                  </mc:Choice>
                  <mc:Fallback>
                    <p:oleObj name="" r:id="rId17" imgW="690880" imgH="132080" progId="Equation.DSMT4">
                      <p:embed/>
                      <p:pic>
                        <p:nvPicPr>
                          <p:cNvPr id="0" name="图片 3880"/>
                          <p:cNvPicPr/>
                          <p:nvPr/>
                        </p:nvPicPr>
                        <p:blipFill>
                          <a:blip r:embed="rId18"/>
                          <a:stretch>
                            <a:fillRect/>
                          </a:stretch>
                        </p:blipFill>
                        <p:spPr>
                          <a:xfrm>
                            <a:off x="399214" y="18384"/>
                            <a:ext cx="2066925" cy="433389"/>
                          </a:xfrm>
                          <a:prstGeom prst="rect">
                            <a:avLst/>
                          </a:prstGeom>
                          <a:noFill/>
                          <a:ln w="38100">
                            <a:noFill/>
                            <a:miter/>
                          </a:ln>
                        </p:spPr>
                      </p:pic>
                    </p:oleObj>
                  </mc:Fallback>
                </mc:AlternateContent>
              </a:graphicData>
            </a:graphic>
          </p:graphicFrame>
        </p:grpSp>
        <p:graphicFrame>
          <p:nvGraphicFramePr>
            <p:cNvPr id="96296" name="Object 19"/>
            <p:cNvGraphicFramePr>
              <a:graphicFrameLocks noChangeAspect="1"/>
            </p:cNvGraphicFramePr>
            <p:nvPr/>
          </p:nvGraphicFramePr>
          <p:xfrm>
            <a:off x="2317533" y="430586"/>
            <a:ext cx="2032000" cy="433387"/>
          </p:xfrm>
          <a:graphic>
            <a:graphicData uri="http://schemas.openxmlformats.org/presentationml/2006/ole">
              <mc:AlternateContent xmlns:mc="http://schemas.openxmlformats.org/markup-compatibility/2006">
                <mc:Choice xmlns:v="urn:schemas-microsoft-com:vml" Requires="v">
                  <p:oleObj spid="_x0000_s3877" name="" r:id="rId19" imgW="680720" imgH="132080" progId="Equation.DSMT4">
                    <p:embed/>
                  </p:oleObj>
                </mc:Choice>
                <mc:Fallback>
                  <p:oleObj name="" r:id="rId19" imgW="680720" imgH="132080" progId="Equation.DSMT4">
                    <p:embed/>
                    <p:pic>
                      <p:nvPicPr>
                        <p:cNvPr id="0" name="图片 3876"/>
                        <p:cNvPicPr/>
                        <p:nvPr/>
                      </p:nvPicPr>
                      <p:blipFill>
                        <a:blip r:embed="rId20"/>
                        <a:stretch>
                          <a:fillRect/>
                        </a:stretch>
                      </p:blipFill>
                      <p:spPr>
                        <a:xfrm>
                          <a:off x="2317533" y="430586"/>
                          <a:ext cx="2032000" cy="433387"/>
                        </a:xfrm>
                        <a:prstGeom prst="rect">
                          <a:avLst/>
                        </a:prstGeom>
                        <a:noFill/>
                        <a:ln w="38100">
                          <a:noFill/>
                          <a:miter/>
                        </a:ln>
                      </p:spPr>
                    </p:pic>
                  </p:oleObj>
                </mc:Fallback>
              </mc:AlternateContent>
            </a:graphicData>
          </a:graphic>
        </p:graphicFrame>
        <p:graphicFrame>
          <p:nvGraphicFramePr>
            <p:cNvPr id="96297" name="Object 20"/>
            <p:cNvGraphicFramePr>
              <a:graphicFrameLocks noChangeAspect="1"/>
            </p:cNvGraphicFramePr>
            <p:nvPr/>
          </p:nvGraphicFramePr>
          <p:xfrm>
            <a:off x="5933479" y="1438821"/>
            <a:ext cx="1068388" cy="433387"/>
          </p:xfrm>
          <a:graphic>
            <a:graphicData uri="http://schemas.openxmlformats.org/presentationml/2006/ole">
              <mc:AlternateContent xmlns:mc="http://schemas.openxmlformats.org/markup-compatibility/2006">
                <mc:Choice xmlns:v="urn:schemas-microsoft-com:vml" Requires="v">
                  <p:oleObj spid="_x0000_s3878" name="" r:id="rId21" imgW="335280" imgH="132080" progId="Equation.DSMT4">
                    <p:embed/>
                  </p:oleObj>
                </mc:Choice>
                <mc:Fallback>
                  <p:oleObj name="" r:id="rId21" imgW="335280" imgH="132080" progId="Equation.DSMT4">
                    <p:embed/>
                    <p:pic>
                      <p:nvPicPr>
                        <p:cNvPr id="0" name="图片 3877"/>
                        <p:cNvPicPr/>
                        <p:nvPr/>
                      </p:nvPicPr>
                      <p:blipFill>
                        <a:blip r:embed="rId22"/>
                        <a:stretch>
                          <a:fillRect/>
                        </a:stretch>
                      </p:blipFill>
                      <p:spPr>
                        <a:xfrm>
                          <a:off x="5933479" y="1438821"/>
                          <a:ext cx="1068388" cy="433387"/>
                        </a:xfrm>
                        <a:prstGeom prst="rect">
                          <a:avLst/>
                        </a:prstGeom>
                        <a:noFill/>
                        <a:ln w="38100">
                          <a:noFill/>
                          <a:miter/>
                        </a:ln>
                      </p:spPr>
                    </p:pic>
                  </p:oleObj>
                </mc:Fallback>
              </mc:AlternateContent>
            </a:graphicData>
          </a:graphic>
        </p:graphicFrame>
        <p:graphicFrame>
          <p:nvGraphicFramePr>
            <p:cNvPr id="96298" name="Object 21"/>
            <p:cNvGraphicFramePr>
              <a:graphicFrameLocks noChangeAspect="1"/>
            </p:cNvGraphicFramePr>
            <p:nvPr/>
          </p:nvGraphicFramePr>
          <p:xfrm>
            <a:off x="5205640" y="504056"/>
            <a:ext cx="1880466" cy="421410"/>
          </p:xfrm>
          <a:graphic>
            <a:graphicData uri="http://schemas.openxmlformats.org/presentationml/2006/ole">
              <mc:AlternateContent xmlns:mc="http://schemas.openxmlformats.org/markup-compatibility/2006">
                <mc:Choice xmlns:v="urn:schemas-microsoft-com:vml" Requires="v">
                  <p:oleObj spid="_x0000_s3879" name="" r:id="rId23" imgW="690880" imgH="142240" progId="Equation.DSMT4">
                    <p:embed/>
                  </p:oleObj>
                </mc:Choice>
                <mc:Fallback>
                  <p:oleObj name="" r:id="rId23" imgW="690880" imgH="142240" progId="Equation.DSMT4">
                    <p:embed/>
                    <p:pic>
                      <p:nvPicPr>
                        <p:cNvPr id="0" name="图片 3878"/>
                        <p:cNvPicPr/>
                        <p:nvPr/>
                      </p:nvPicPr>
                      <p:blipFill>
                        <a:blip r:embed="rId24"/>
                        <a:stretch>
                          <a:fillRect/>
                        </a:stretch>
                      </p:blipFill>
                      <p:spPr>
                        <a:xfrm>
                          <a:off x="5205640" y="504056"/>
                          <a:ext cx="1880466" cy="421410"/>
                        </a:xfrm>
                        <a:prstGeom prst="rect">
                          <a:avLst/>
                        </a:prstGeom>
                        <a:noFill/>
                        <a:ln w="38100">
                          <a:noFill/>
                          <a:miter/>
                        </a:ln>
                      </p:spPr>
                    </p:pic>
                  </p:oleObj>
                </mc:Fallback>
              </mc:AlternateContent>
            </a:graphicData>
          </a:graphic>
        </p:graphicFrame>
        <p:graphicFrame>
          <p:nvGraphicFramePr>
            <p:cNvPr id="96299" name="Object 22"/>
            <p:cNvGraphicFramePr>
              <a:graphicFrameLocks noChangeAspect="1"/>
            </p:cNvGraphicFramePr>
            <p:nvPr/>
          </p:nvGraphicFramePr>
          <p:xfrm>
            <a:off x="4136132" y="1490191"/>
            <a:ext cx="357187" cy="309563"/>
          </p:xfrm>
          <a:graphic>
            <a:graphicData uri="http://schemas.openxmlformats.org/presentationml/2006/ole">
              <mc:AlternateContent xmlns:mc="http://schemas.openxmlformats.org/markup-compatibility/2006">
                <mc:Choice xmlns:v="urn:schemas-microsoft-com:vml" Requires="v">
                  <p:oleObj spid="_x0000_s3868" name="" r:id="rId25" imgW="71120" imgH="71120" progId="Equation.DSMT4">
                    <p:embed/>
                  </p:oleObj>
                </mc:Choice>
                <mc:Fallback>
                  <p:oleObj name="" r:id="rId25" imgW="71120" imgH="71120" progId="Equation.DSMT4">
                    <p:embed/>
                    <p:pic>
                      <p:nvPicPr>
                        <p:cNvPr id="0" name="图片 3867"/>
                        <p:cNvPicPr/>
                        <p:nvPr/>
                      </p:nvPicPr>
                      <p:blipFill>
                        <a:blip r:embed="rId26"/>
                        <a:stretch>
                          <a:fillRect/>
                        </a:stretch>
                      </p:blipFill>
                      <p:spPr>
                        <a:xfrm>
                          <a:off x="4136132" y="1490191"/>
                          <a:ext cx="357187" cy="309563"/>
                        </a:xfrm>
                        <a:prstGeom prst="rect">
                          <a:avLst/>
                        </a:prstGeom>
                        <a:noFill/>
                        <a:ln w="38100">
                          <a:noFill/>
                          <a:miter/>
                        </a:ln>
                      </p:spPr>
                    </p:pic>
                  </p:oleObj>
                </mc:Fallback>
              </mc:AlternateContent>
            </a:graphicData>
          </a:graphic>
        </p:graphicFrame>
      </p:grpSp>
      <p:cxnSp>
        <p:nvCxnSpPr>
          <p:cNvPr id="76823" name="直接连接符 66575"/>
          <p:cNvCxnSpPr/>
          <p:nvPr/>
        </p:nvCxnSpPr>
        <p:spPr>
          <a:xfrm>
            <a:off x="2627313" y="4868863"/>
            <a:ext cx="460375" cy="255587"/>
          </a:xfrm>
          <a:prstGeom prst="line">
            <a:avLst/>
          </a:prstGeom>
          <a:ln w="25400" cap="flat" cmpd="sng">
            <a:solidFill>
              <a:schemeClr val="tx2"/>
            </a:solidFill>
            <a:prstDash val="solid"/>
            <a:headEnd type="none" w="med" len="med"/>
            <a:tailEnd type="none" w="med" len="med"/>
          </a:ln>
        </p:spPr>
      </p:cxnSp>
      <p:grpSp>
        <p:nvGrpSpPr>
          <p:cNvPr id="9" name="Group 67"/>
          <p:cNvGrpSpPr/>
          <p:nvPr/>
        </p:nvGrpSpPr>
        <p:grpSpPr>
          <a:xfrm>
            <a:off x="2627313" y="4508500"/>
            <a:ext cx="2044700" cy="1778000"/>
            <a:chOff x="1655" y="2795"/>
            <a:chExt cx="1288" cy="1120"/>
          </a:xfrm>
        </p:grpSpPr>
        <p:sp>
          <p:nvSpPr>
            <p:cNvPr id="96293" name="任意多边形 18"/>
            <p:cNvSpPr/>
            <p:nvPr/>
          </p:nvSpPr>
          <p:spPr>
            <a:xfrm>
              <a:off x="1655" y="2795"/>
              <a:ext cx="1288" cy="1120"/>
            </a:xfrm>
            <a:custGeom>
              <a:avLst/>
              <a:gdLst>
                <a:gd name="txL" fmla="*/ 0 w 2044700"/>
                <a:gd name="txT" fmla="*/ 0 h 1778000"/>
                <a:gd name="txR" fmla="*/ 2044700 w 2044700"/>
                <a:gd name="txB" fmla="*/ 1778000 h 1778000"/>
              </a:gdLst>
              <a:ahLst/>
              <a:cxnLst>
                <a:cxn ang="0">
                  <a:pos x="0" y="0"/>
                </a:cxn>
                <a:cxn ang="0">
                  <a:pos x="0" y="0"/>
                </a:cxn>
                <a:cxn ang="0">
                  <a:pos x="0" y="0"/>
                </a:cxn>
                <a:cxn ang="0">
                  <a:pos x="0" y="0"/>
                </a:cxn>
              </a:cxnLst>
              <a:rect l="txL" t="txT" r="txR" b="txB"/>
              <a:pathLst>
                <a:path w="2044700" h="1778000">
                  <a:moveTo>
                    <a:pt x="0" y="1778000"/>
                  </a:moveTo>
                  <a:cubicBezTo>
                    <a:pt x="139700" y="1316566"/>
                    <a:pt x="279400" y="855133"/>
                    <a:pt x="469900" y="558800"/>
                  </a:cubicBezTo>
                  <a:cubicBezTo>
                    <a:pt x="660400" y="262467"/>
                    <a:pt x="880533" y="0"/>
                    <a:pt x="1143000" y="0"/>
                  </a:cubicBezTo>
                  <a:cubicBezTo>
                    <a:pt x="1405467" y="0"/>
                    <a:pt x="1725083" y="279400"/>
                    <a:pt x="2044700" y="5588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cxnSp>
          <p:nvCxnSpPr>
            <p:cNvPr id="96294" name="直接箭头连接符 21"/>
            <p:cNvCxnSpPr/>
            <p:nvPr/>
          </p:nvCxnSpPr>
          <p:spPr>
            <a:xfrm flipH="1">
              <a:off x="1738" y="3412"/>
              <a:ext cx="99" cy="238"/>
            </a:xfrm>
            <a:prstGeom prst="straightConnector1">
              <a:avLst/>
            </a:prstGeom>
            <a:ln w="25400" cap="flat" cmpd="sng">
              <a:solidFill>
                <a:srgbClr val="FF0000"/>
              </a:solidFill>
              <a:prstDash val="solid"/>
              <a:headEnd type="arrow" w="med" len="med"/>
              <a:tailEnd type="none" w="med" len="med"/>
            </a:ln>
          </p:spPr>
        </p:cxnSp>
      </p:grpSp>
      <p:grpSp>
        <p:nvGrpSpPr>
          <p:cNvPr id="10" name="Group 30"/>
          <p:cNvGrpSpPr/>
          <p:nvPr/>
        </p:nvGrpSpPr>
        <p:grpSpPr>
          <a:xfrm>
            <a:off x="2616200" y="3379788"/>
            <a:ext cx="2032000" cy="2209800"/>
            <a:chOff x="0" y="0"/>
            <a:chExt cx="2032000" cy="2209812"/>
          </a:xfrm>
        </p:grpSpPr>
        <p:sp>
          <p:nvSpPr>
            <p:cNvPr id="96291" name="任意多边形 15"/>
            <p:cNvSpPr/>
            <p:nvPr/>
          </p:nvSpPr>
          <p:spPr>
            <a:xfrm>
              <a:off x="4" y="-350"/>
              <a:ext cx="2032234" cy="2210010"/>
            </a:xfrm>
            <a:custGeom>
              <a:avLst/>
              <a:gdLst>
                <a:gd name="txL" fmla="*/ 0 w 2032000"/>
                <a:gd name="txT" fmla="*/ 0 h 2209812"/>
                <a:gd name="txR" fmla="*/ 2032000 w 2032000"/>
                <a:gd name="txB" fmla="*/ 2209812 h 2209812"/>
              </a:gdLst>
              <a:ahLst/>
              <a:cxnLst>
                <a:cxn ang="0">
                  <a:pos x="0" y="0"/>
                </a:cxn>
                <a:cxn ang="0">
                  <a:pos x="460433" y="1685589"/>
                </a:cxn>
                <a:cxn ang="0">
                  <a:pos x="1253373" y="2221909"/>
                </a:cxn>
                <a:cxn ang="0">
                  <a:pos x="2046321" y="1698360"/>
                </a:cxn>
              </a:cxnLst>
              <a:rect l="txL" t="txT" r="txR" b="txB"/>
              <a:pathLst>
                <a:path w="2032000" h="2209812">
                  <a:moveTo>
                    <a:pt x="0" y="0"/>
                  </a:moveTo>
                  <a:cubicBezTo>
                    <a:pt x="124883" y="654050"/>
                    <a:pt x="249767" y="1308100"/>
                    <a:pt x="457200" y="1676400"/>
                  </a:cubicBezTo>
                  <a:cubicBezTo>
                    <a:pt x="664633" y="2044700"/>
                    <a:pt x="982133" y="2207683"/>
                    <a:pt x="1244600" y="2209800"/>
                  </a:cubicBezTo>
                  <a:cubicBezTo>
                    <a:pt x="1507067" y="2211917"/>
                    <a:pt x="1769533" y="1950508"/>
                    <a:pt x="2032000" y="16891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cxnSp>
          <p:nvCxnSpPr>
            <p:cNvPr id="96292" name="直接箭头连接符 63"/>
            <p:cNvCxnSpPr/>
            <p:nvPr/>
          </p:nvCxnSpPr>
          <p:spPr>
            <a:xfrm>
              <a:off x="11118" y="164766"/>
              <a:ext cx="80971" cy="360397"/>
            </a:xfrm>
            <a:prstGeom prst="straightConnector1">
              <a:avLst/>
            </a:prstGeom>
            <a:ln w="25400" cap="flat" cmpd="sng">
              <a:solidFill>
                <a:srgbClr val="FF0000"/>
              </a:solidFill>
              <a:prstDash val="solid"/>
              <a:headEnd type="arrow" w="med" len="med"/>
              <a:tailEnd type="none" w="med" len="med"/>
            </a:ln>
          </p:spPr>
        </p:cxnSp>
      </p:grpSp>
      <p:grpSp>
        <p:nvGrpSpPr>
          <p:cNvPr id="11" name="Group 77"/>
          <p:cNvGrpSpPr/>
          <p:nvPr/>
        </p:nvGrpSpPr>
        <p:grpSpPr>
          <a:xfrm>
            <a:off x="2578100" y="3236913"/>
            <a:ext cx="3649663" cy="3287712"/>
            <a:chOff x="1624" y="2039"/>
            <a:chExt cx="2299" cy="2071"/>
          </a:xfrm>
        </p:grpSpPr>
        <p:grpSp>
          <p:nvGrpSpPr>
            <p:cNvPr id="96286" name="Group 68"/>
            <p:cNvGrpSpPr/>
            <p:nvPr/>
          </p:nvGrpSpPr>
          <p:grpSpPr>
            <a:xfrm>
              <a:off x="1624" y="2039"/>
              <a:ext cx="2299" cy="2071"/>
              <a:chOff x="1624" y="2039"/>
              <a:chExt cx="2299" cy="2071"/>
            </a:xfrm>
          </p:grpSpPr>
          <p:sp>
            <p:nvSpPr>
              <p:cNvPr id="96288" name="弧形 57"/>
              <p:cNvSpPr/>
              <p:nvPr/>
            </p:nvSpPr>
            <p:spPr>
              <a:xfrm>
                <a:off x="1882" y="2063"/>
                <a:ext cx="2041" cy="2040"/>
              </a:xfrm>
              <a:custGeom>
                <a:avLst/>
                <a:gdLst>
                  <a:gd name="txL" fmla="*/ 0 w 3240462"/>
                  <a:gd name="txT" fmla="*/ 0 h 3238808"/>
                  <a:gd name="txR" fmla="*/ 3240462 w 3240462"/>
                  <a:gd name="txB" fmla="*/ 3238808 h 3238808"/>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3240462" h="3238808" stroke="0">
                    <a:moveTo>
                      <a:pt x="1675488" y="942"/>
                    </a:moveTo>
                    <a:cubicBezTo>
                      <a:pt x="2558421" y="31056"/>
                      <a:pt x="3254466" y="762577"/>
                      <a:pt x="3240252" y="1645459"/>
                    </a:cubicBezTo>
                    <a:cubicBezTo>
                      <a:pt x="3226038" y="2528320"/>
                      <a:pt x="2506838" y="3237071"/>
                      <a:pt x="1623413" y="3238805"/>
                    </a:cubicBezTo>
                    <a:cubicBezTo>
                      <a:pt x="1622352" y="2699005"/>
                      <a:pt x="1621292" y="2159204"/>
                      <a:pt x="1620231" y="1619404"/>
                    </a:cubicBezTo>
                    <a:lnTo>
                      <a:pt x="1675488" y="942"/>
                    </a:lnTo>
                    <a:close/>
                  </a:path>
                  <a:path w="3240462" h="3238808" fill="none">
                    <a:moveTo>
                      <a:pt x="1675488" y="942"/>
                    </a:moveTo>
                    <a:cubicBezTo>
                      <a:pt x="2558421" y="31056"/>
                      <a:pt x="3254466" y="762577"/>
                      <a:pt x="3240252" y="1645459"/>
                    </a:cubicBezTo>
                    <a:cubicBezTo>
                      <a:pt x="3226038" y="2528320"/>
                      <a:pt x="2506838" y="3237071"/>
                      <a:pt x="1623413" y="3238805"/>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6289" name="任意多边形 14"/>
              <p:cNvSpPr/>
              <p:nvPr/>
            </p:nvSpPr>
            <p:spPr>
              <a:xfrm>
                <a:off x="1624" y="3972"/>
                <a:ext cx="1304" cy="138"/>
              </a:xfrm>
              <a:custGeom>
                <a:avLst/>
                <a:gdLst>
                  <a:gd name="txL" fmla="*/ 0 w 2070100"/>
                  <a:gd name="txT" fmla="*/ 0 h 219023"/>
                  <a:gd name="txR" fmla="*/ 2070100 w 2070100"/>
                  <a:gd name="txB" fmla="*/ 219023 h 219023"/>
                </a:gdLst>
                <a:ahLst/>
                <a:cxnLst>
                  <a:cxn ang="0">
                    <a:pos x="0" y="0"/>
                  </a:cxn>
                  <a:cxn ang="0">
                    <a:pos x="0" y="0"/>
                  </a:cxn>
                  <a:cxn ang="0">
                    <a:pos x="0" y="0"/>
                  </a:cxn>
                </a:cxnLst>
                <a:rect l="txL" t="txT" r="txR" b="txB"/>
                <a:pathLst>
                  <a:path w="2070100" h="219023">
                    <a:moveTo>
                      <a:pt x="2070100" y="190500"/>
                    </a:moveTo>
                    <a:cubicBezTo>
                      <a:pt x="1975908" y="212725"/>
                      <a:pt x="1881717" y="234950"/>
                      <a:pt x="1536700" y="203200"/>
                    </a:cubicBezTo>
                    <a:cubicBezTo>
                      <a:pt x="1191683" y="171450"/>
                      <a:pt x="595841" y="85725"/>
                      <a:pt x="0" y="0"/>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6290" name="任意多边形 13"/>
              <p:cNvSpPr/>
              <p:nvPr/>
            </p:nvSpPr>
            <p:spPr>
              <a:xfrm>
                <a:off x="1632" y="2039"/>
                <a:ext cx="1296" cy="101"/>
              </a:xfrm>
              <a:custGeom>
                <a:avLst/>
                <a:gdLst>
                  <a:gd name="txL" fmla="*/ 0 w 2057400"/>
                  <a:gd name="txT" fmla="*/ 0 h 160702"/>
                  <a:gd name="txR" fmla="*/ 2057400 w 2057400"/>
                  <a:gd name="txB" fmla="*/ 160702 h 160702"/>
                </a:gdLst>
                <a:ahLst/>
                <a:cxnLst>
                  <a:cxn ang="0">
                    <a:pos x="0" y="0"/>
                  </a:cxn>
                  <a:cxn ang="0">
                    <a:pos x="0" y="0"/>
                  </a:cxn>
                  <a:cxn ang="0">
                    <a:pos x="0" y="0"/>
                  </a:cxn>
                </a:cxnLst>
                <a:rect l="txL" t="txT" r="txR" b="txB"/>
                <a:pathLst>
                  <a:path w="2057400" h="160702">
                    <a:moveTo>
                      <a:pt x="2057400" y="33702"/>
                    </a:moveTo>
                    <a:cubicBezTo>
                      <a:pt x="1816100" y="10418"/>
                      <a:pt x="1574800" y="-12865"/>
                      <a:pt x="1231900" y="8302"/>
                    </a:cubicBezTo>
                    <a:cubicBezTo>
                      <a:pt x="889000" y="29469"/>
                      <a:pt x="207433" y="137419"/>
                      <a:pt x="0" y="160702"/>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grpSp>
        <p:sp>
          <p:nvSpPr>
            <p:cNvPr id="96287" name="弧形 66576"/>
            <p:cNvSpPr/>
            <p:nvPr/>
          </p:nvSpPr>
          <p:spPr>
            <a:xfrm>
              <a:off x="1882" y="2063"/>
              <a:ext cx="2041" cy="2041"/>
            </a:xfrm>
            <a:custGeom>
              <a:avLst/>
              <a:gdLst>
                <a:gd name="txL" fmla="*/ 0 w 3240462"/>
                <a:gd name="txT" fmla="*/ 0 h 3240395"/>
                <a:gd name="txR" fmla="*/ 3240462 w 3240462"/>
                <a:gd name="txB" fmla="*/ 3240395 h 3240395"/>
              </a:gdLst>
              <a:ahLst/>
              <a:cxnLst>
                <a:cxn ang="0">
                  <a:pos x="0" y="0"/>
                </a:cxn>
                <a:cxn ang="0">
                  <a:pos x="0" y="0"/>
                </a:cxn>
                <a:cxn ang="0">
                  <a:pos x="0" y="0"/>
                </a:cxn>
                <a:cxn ang="0">
                  <a:pos x="0" y="0"/>
                </a:cxn>
                <a:cxn ang="0">
                  <a:pos x="0" y="0"/>
                </a:cxn>
                <a:cxn ang="0">
                  <a:pos x="0" y="0"/>
                </a:cxn>
              </a:cxnLst>
              <a:rect l="txL" t="txT" r="txR" b="txB"/>
              <a:pathLst>
                <a:path w="3240462" h="3240395" stroke="0">
                  <a:moveTo>
                    <a:pt x="1620231" y="0"/>
                  </a:moveTo>
                  <a:cubicBezTo>
                    <a:pt x="1891032" y="0"/>
                    <a:pt x="2157515" y="67874"/>
                    <a:pt x="2395319" y="197418"/>
                  </a:cubicBezTo>
                  <a:lnTo>
                    <a:pt x="1620231" y="1620198"/>
                  </a:lnTo>
                  <a:lnTo>
                    <a:pt x="1620231" y="0"/>
                  </a:lnTo>
                  <a:close/>
                </a:path>
                <a:path w="3240462" h="3240395" fill="none">
                  <a:moveTo>
                    <a:pt x="1620231" y="0"/>
                  </a:moveTo>
                  <a:cubicBezTo>
                    <a:pt x="1891032" y="0"/>
                    <a:pt x="2157515" y="67874"/>
                    <a:pt x="2395319" y="197418"/>
                  </a:cubicBezTo>
                </a:path>
              </a:pathLst>
            </a:custGeom>
            <a:noFill/>
            <a:ln w="25400" cap="flat" cmpd="sng">
              <a:solidFill>
                <a:srgbClr val="FF0000">
                  <a:alpha val="100000"/>
                </a:srgbClr>
              </a:solidFill>
              <a:prstDash val="dash"/>
              <a:round/>
              <a:headEnd type="none" w="med" len="med"/>
              <a:tailEnd type="arrow" w="med" len="med"/>
            </a:ln>
          </p:spPr>
          <p:txBody>
            <a:bodyPr/>
            <a:p>
              <a:endParaRPr lang="zh-CN" altLang="en-US"/>
            </a:p>
          </p:txBody>
        </p:sp>
      </p:grpSp>
      <p:grpSp>
        <p:nvGrpSpPr>
          <p:cNvPr id="13" name="Group 41"/>
          <p:cNvGrpSpPr/>
          <p:nvPr/>
        </p:nvGrpSpPr>
        <p:grpSpPr>
          <a:xfrm>
            <a:off x="900113" y="406400"/>
            <a:ext cx="7704137" cy="1728788"/>
            <a:chOff x="0" y="0"/>
            <a:chExt cx="7704561" cy="1728788"/>
          </a:xfrm>
        </p:grpSpPr>
        <p:grpSp>
          <p:nvGrpSpPr>
            <p:cNvPr id="96280" name="Group 42"/>
            <p:cNvGrpSpPr/>
            <p:nvPr/>
          </p:nvGrpSpPr>
          <p:grpSpPr>
            <a:xfrm>
              <a:off x="0" y="0"/>
              <a:ext cx="7704561" cy="1728788"/>
              <a:chOff x="0" y="0"/>
              <a:chExt cx="7705029" cy="1728192"/>
            </a:xfrm>
          </p:grpSpPr>
          <p:sp>
            <p:nvSpPr>
              <p:cNvPr id="96282" name="矩形 86"/>
              <p:cNvSpPr/>
              <p:nvPr/>
            </p:nvSpPr>
            <p:spPr>
              <a:xfrm>
                <a:off x="0" y="0"/>
                <a:ext cx="7705029" cy="1728192"/>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2800" dirty="0">
                  <a:solidFill>
                    <a:srgbClr val="FFFFFF"/>
                  </a:solidFill>
                </a:endParaRPr>
              </a:p>
            </p:txBody>
          </p:sp>
          <p:grpSp>
            <p:nvGrpSpPr>
              <p:cNvPr id="96283" name="Group 44"/>
              <p:cNvGrpSpPr/>
              <p:nvPr/>
            </p:nvGrpSpPr>
            <p:grpSpPr>
              <a:xfrm>
                <a:off x="143766" y="144016"/>
                <a:ext cx="7561263" cy="1371600"/>
                <a:chOff x="0" y="0"/>
                <a:chExt cx="4763" cy="864"/>
              </a:xfrm>
            </p:grpSpPr>
            <p:sp>
              <p:nvSpPr>
                <p:cNvPr id="96284" name="Rectangle 7"/>
                <p:cNvSpPr/>
                <p:nvPr/>
              </p:nvSpPr>
              <p:spPr>
                <a:xfrm>
                  <a:off x="0" y="0"/>
                  <a:ext cx="4763"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           曲线与负实轴交点处的频率求得：</a:t>
                  </a:r>
                  <a:endParaRPr lang="zh-CN" altLang="en-US" sz="2800" b="1" dirty="0">
                    <a:solidFill>
                      <a:srgbClr val="003399"/>
                    </a:solidFill>
                    <a:latin typeface="宋体" panose="02010600030101010101" pitchFamily="2" charset="-122"/>
                  </a:endParaRPr>
                </a:p>
              </p:txBody>
            </p:sp>
            <p:graphicFrame>
              <p:nvGraphicFramePr>
                <p:cNvPr id="96285" name="Object 46"/>
                <p:cNvGraphicFramePr>
                  <a:graphicFrameLocks noChangeAspect="1"/>
                </p:cNvGraphicFramePr>
                <p:nvPr/>
              </p:nvGraphicFramePr>
              <p:xfrm>
                <a:off x="1846" y="272"/>
                <a:ext cx="1012" cy="592"/>
              </p:xfrm>
              <a:graphic>
                <a:graphicData uri="http://schemas.openxmlformats.org/presentationml/2006/ole">
                  <mc:AlternateContent xmlns:mc="http://schemas.openxmlformats.org/markup-compatibility/2006">
                    <mc:Choice xmlns:v="urn:schemas-microsoft-com:vml" Requires="v">
                      <p:oleObj spid="_x0000_s3883" name="" r:id="rId27" imgW="568960" imgH="365760" progId="Equation.DSMT4">
                        <p:embed/>
                      </p:oleObj>
                    </mc:Choice>
                    <mc:Fallback>
                      <p:oleObj name="" r:id="rId27" imgW="568960" imgH="365760" progId="Equation.DSMT4">
                        <p:embed/>
                        <p:pic>
                          <p:nvPicPr>
                            <p:cNvPr id="0" name="图片 3882"/>
                            <p:cNvPicPr/>
                            <p:nvPr/>
                          </p:nvPicPr>
                          <p:blipFill>
                            <a:blip r:embed="rId28"/>
                            <a:stretch>
                              <a:fillRect/>
                            </a:stretch>
                          </p:blipFill>
                          <p:spPr>
                            <a:xfrm>
                              <a:off x="1846" y="272"/>
                              <a:ext cx="1012" cy="592"/>
                            </a:xfrm>
                            <a:prstGeom prst="rect">
                              <a:avLst/>
                            </a:prstGeom>
                            <a:noFill/>
                            <a:ln w="38100">
                              <a:noFill/>
                              <a:miter/>
                            </a:ln>
                          </p:spPr>
                        </p:pic>
                      </p:oleObj>
                    </mc:Fallback>
                  </mc:AlternateContent>
                </a:graphicData>
              </a:graphic>
            </p:graphicFrame>
          </p:grpSp>
        </p:grpSp>
        <p:graphicFrame>
          <p:nvGraphicFramePr>
            <p:cNvPr id="96281" name="Object 47"/>
            <p:cNvGraphicFramePr>
              <a:graphicFrameLocks noChangeAspect="1"/>
            </p:cNvGraphicFramePr>
            <p:nvPr/>
          </p:nvGraphicFramePr>
          <p:xfrm>
            <a:off x="305120" y="196319"/>
            <a:ext cx="1868026" cy="463550"/>
          </p:xfrm>
          <a:graphic>
            <a:graphicData uri="http://schemas.openxmlformats.org/presentationml/2006/ole">
              <mc:AlternateContent xmlns:mc="http://schemas.openxmlformats.org/markup-compatibility/2006">
                <mc:Choice xmlns:v="urn:schemas-microsoft-com:vml" Requires="v">
                  <p:oleObj spid="_x0000_s3884" name="" r:id="rId29" imgW="690880" imgH="142240" progId="Equation.DSMT4">
                    <p:embed/>
                  </p:oleObj>
                </mc:Choice>
                <mc:Fallback>
                  <p:oleObj name="" r:id="rId29" imgW="690880" imgH="142240" progId="Equation.DSMT4">
                    <p:embed/>
                    <p:pic>
                      <p:nvPicPr>
                        <p:cNvPr id="0" name="图片 3883"/>
                        <p:cNvPicPr/>
                        <p:nvPr/>
                      </p:nvPicPr>
                      <p:blipFill>
                        <a:blip r:embed="rId30"/>
                        <a:stretch>
                          <a:fillRect/>
                        </a:stretch>
                      </p:blipFill>
                      <p:spPr>
                        <a:xfrm>
                          <a:off x="305120" y="196319"/>
                          <a:ext cx="1868026" cy="463550"/>
                        </a:xfrm>
                        <a:prstGeom prst="rect">
                          <a:avLst/>
                        </a:prstGeom>
                        <a:noFill/>
                        <a:ln w="38100">
                          <a:noFill/>
                          <a:miter/>
                        </a:ln>
                      </p:spPr>
                    </p:pic>
                  </p:oleObj>
                </mc:Fallback>
              </mc:AlternateContent>
            </a:graphicData>
          </a:graphic>
        </p:graphicFrame>
      </p:grpSp>
      <p:grpSp>
        <p:nvGrpSpPr>
          <p:cNvPr id="16" name="Group 48"/>
          <p:cNvGrpSpPr/>
          <p:nvPr/>
        </p:nvGrpSpPr>
        <p:grpSpPr>
          <a:xfrm>
            <a:off x="755650" y="477838"/>
            <a:ext cx="7704138" cy="1525587"/>
            <a:chOff x="0" y="0"/>
            <a:chExt cx="7704606" cy="1525262"/>
          </a:xfrm>
        </p:grpSpPr>
        <p:sp>
          <p:nvSpPr>
            <p:cNvPr id="96276" name="矩形 92"/>
            <p:cNvSpPr/>
            <p:nvPr/>
          </p:nvSpPr>
          <p:spPr>
            <a:xfrm>
              <a:off x="0" y="0"/>
              <a:ext cx="7704606" cy="1525262"/>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2800" dirty="0">
                <a:solidFill>
                  <a:srgbClr val="FFFFFF"/>
                </a:solidFill>
              </a:endParaRPr>
            </a:p>
          </p:txBody>
        </p:sp>
        <p:grpSp>
          <p:nvGrpSpPr>
            <p:cNvPr id="96277" name="Group 50"/>
            <p:cNvGrpSpPr/>
            <p:nvPr/>
          </p:nvGrpSpPr>
          <p:grpSpPr>
            <a:xfrm>
              <a:off x="16911" y="13630"/>
              <a:ext cx="7561263" cy="1384300"/>
              <a:chOff x="0" y="0"/>
              <a:chExt cx="4763" cy="872"/>
            </a:xfrm>
          </p:grpSpPr>
          <p:sp>
            <p:nvSpPr>
              <p:cNvPr id="96278" name="Rectangle 7"/>
              <p:cNvSpPr/>
              <p:nvPr/>
            </p:nvSpPr>
            <p:spPr>
              <a:xfrm>
                <a:off x="0" y="0"/>
                <a:ext cx="4763"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代入幅值表达式中，得：</a:t>
                </a:r>
                <a:endParaRPr lang="zh-CN" altLang="en-US" sz="2800" b="1" dirty="0">
                  <a:solidFill>
                    <a:srgbClr val="003399"/>
                  </a:solidFill>
                  <a:latin typeface="宋体" panose="02010600030101010101" pitchFamily="2" charset="-122"/>
                </a:endParaRPr>
              </a:p>
            </p:txBody>
          </p:sp>
          <p:graphicFrame>
            <p:nvGraphicFramePr>
              <p:cNvPr id="96279" name="Object 52"/>
              <p:cNvGraphicFramePr>
                <a:graphicFrameLocks noChangeAspect="1"/>
              </p:cNvGraphicFramePr>
              <p:nvPr/>
            </p:nvGraphicFramePr>
            <p:xfrm>
              <a:off x="1360" y="317"/>
              <a:ext cx="2066" cy="555"/>
            </p:xfrm>
            <a:graphic>
              <a:graphicData uri="http://schemas.openxmlformats.org/presentationml/2006/ole">
                <mc:AlternateContent xmlns:mc="http://schemas.openxmlformats.org/markup-compatibility/2006">
                  <mc:Choice xmlns:v="urn:schemas-microsoft-com:vml" Requires="v">
                    <p:oleObj spid="_x0000_s3885" name="" r:id="rId31" imgW="1229360" imgH="335280" progId="Equation.DSMT4">
                      <p:embed/>
                    </p:oleObj>
                  </mc:Choice>
                  <mc:Fallback>
                    <p:oleObj name="" r:id="rId31" imgW="1229360" imgH="335280" progId="Equation.DSMT4">
                      <p:embed/>
                      <p:pic>
                        <p:nvPicPr>
                          <p:cNvPr id="0" name="图片 3884"/>
                          <p:cNvPicPr/>
                          <p:nvPr/>
                        </p:nvPicPr>
                        <p:blipFill>
                          <a:blip r:embed="rId32"/>
                          <a:stretch>
                            <a:fillRect/>
                          </a:stretch>
                        </p:blipFill>
                        <p:spPr>
                          <a:xfrm>
                            <a:off x="1360" y="317"/>
                            <a:ext cx="2066" cy="555"/>
                          </a:xfrm>
                          <a:prstGeom prst="rect">
                            <a:avLst/>
                          </a:prstGeom>
                          <a:noFill/>
                          <a:ln w="38100">
                            <a:noFill/>
                            <a:miter/>
                          </a:ln>
                        </p:spPr>
                      </p:pic>
                    </p:oleObj>
                  </mc:Fallback>
                </mc:AlternateContent>
              </a:graphicData>
            </a:graphic>
          </p:graphicFrame>
        </p:grpSp>
      </p:grpSp>
      <p:graphicFrame>
        <p:nvGraphicFramePr>
          <p:cNvPr id="275520" name="Object 57"/>
          <p:cNvGraphicFramePr>
            <a:graphicFrameLocks noChangeAspect="1"/>
          </p:cNvGraphicFramePr>
          <p:nvPr/>
        </p:nvGraphicFramePr>
        <p:xfrm>
          <a:off x="1331913" y="4149725"/>
          <a:ext cx="1336675" cy="911225"/>
        </p:xfrm>
        <a:graphic>
          <a:graphicData uri="http://schemas.openxmlformats.org/presentationml/2006/ole">
            <mc:AlternateContent xmlns:mc="http://schemas.openxmlformats.org/markup-compatibility/2006">
              <mc:Choice xmlns:v="urn:schemas-microsoft-com:vml" Requires="v">
                <p:oleObj spid="_x0000_s3890" name="" r:id="rId33" imgW="469900" imgH="381000" progId="Equation.DSMT4">
                  <p:embed/>
                </p:oleObj>
              </mc:Choice>
              <mc:Fallback>
                <p:oleObj name="" r:id="rId33" imgW="469900" imgH="381000" progId="Equation.DSMT4">
                  <p:embed/>
                  <p:pic>
                    <p:nvPicPr>
                      <p:cNvPr id="0" name="图片 3889"/>
                      <p:cNvPicPr/>
                      <p:nvPr/>
                    </p:nvPicPr>
                    <p:blipFill>
                      <a:blip r:embed="rId34"/>
                      <a:stretch>
                        <a:fillRect/>
                      </a:stretch>
                    </p:blipFill>
                    <p:spPr>
                      <a:xfrm>
                        <a:off x="1331913" y="4149725"/>
                        <a:ext cx="1336675" cy="911225"/>
                      </a:xfrm>
                      <a:prstGeom prst="rect">
                        <a:avLst/>
                      </a:prstGeom>
                      <a:noFill/>
                      <a:ln w="38100">
                        <a:noFill/>
                        <a:miter/>
                      </a:ln>
                    </p:spPr>
                  </p:pic>
                </p:oleObj>
              </mc:Fallback>
            </mc:AlternateContent>
          </a:graphicData>
        </a:graphic>
      </p:graphicFrame>
      <p:graphicFrame>
        <p:nvGraphicFramePr>
          <p:cNvPr id="275521" name="Object 66"/>
          <p:cNvGraphicFramePr>
            <a:graphicFrameLocks noChangeAspect="1"/>
          </p:cNvGraphicFramePr>
          <p:nvPr/>
        </p:nvGraphicFramePr>
        <p:xfrm>
          <a:off x="6129338" y="2868613"/>
          <a:ext cx="765175" cy="417512"/>
        </p:xfrm>
        <a:graphic>
          <a:graphicData uri="http://schemas.openxmlformats.org/presentationml/2006/ole">
            <mc:AlternateContent xmlns:mc="http://schemas.openxmlformats.org/markup-compatibility/2006">
              <mc:Choice xmlns:v="urn:schemas-microsoft-com:vml" Requires="v">
                <p:oleObj spid="_x0000_s3886" name="" r:id="rId35" imgW="264160" imgH="132080" progId="Equation.DSMT4">
                  <p:embed/>
                </p:oleObj>
              </mc:Choice>
              <mc:Fallback>
                <p:oleObj name="" r:id="rId35" imgW="264160" imgH="132080" progId="Equation.DSMT4">
                  <p:embed/>
                  <p:pic>
                    <p:nvPicPr>
                      <p:cNvPr id="0" name="图片 3885"/>
                      <p:cNvPicPr/>
                      <p:nvPr/>
                    </p:nvPicPr>
                    <p:blipFill>
                      <a:blip r:embed="rId36"/>
                      <a:stretch>
                        <a:fillRect/>
                      </a:stretch>
                    </p:blipFill>
                    <p:spPr>
                      <a:xfrm>
                        <a:off x="6129338" y="2868613"/>
                        <a:ext cx="765175" cy="417512"/>
                      </a:xfrm>
                      <a:prstGeom prst="rect">
                        <a:avLst/>
                      </a:prstGeom>
                      <a:noFill/>
                      <a:ln w="38100">
                        <a:noFill/>
                        <a:miter/>
                      </a:ln>
                    </p:spPr>
                  </p:pic>
                </p:oleObj>
              </mc:Fallback>
            </mc:AlternateContent>
          </a:graphicData>
        </a:graphic>
      </p:graphicFrame>
      <p:grpSp>
        <p:nvGrpSpPr>
          <p:cNvPr id="18" name="Group 15"/>
          <p:cNvGrpSpPr/>
          <p:nvPr/>
        </p:nvGrpSpPr>
        <p:grpSpPr>
          <a:xfrm>
            <a:off x="1042988" y="4149725"/>
            <a:ext cx="6697662" cy="1544638"/>
            <a:chOff x="0" y="48"/>
            <a:chExt cx="5472" cy="1326"/>
          </a:xfrm>
        </p:grpSpPr>
        <p:sp>
          <p:nvSpPr>
            <p:cNvPr id="96273" name="AutoShape 58"/>
            <p:cNvSpPr/>
            <p:nvPr/>
          </p:nvSpPr>
          <p:spPr>
            <a:xfrm>
              <a:off x="0" y="52"/>
              <a:ext cx="5472" cy="1322"/>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96274" name="Rectangle 59"/>
            <p:cNvSpPr/>
            <p:nvPr/>
          </p:nvSpPr>
          <p:spPr>
            <a:xfrm>
              <a:off x="97" y="48"/>
              <a:ext cx="5375" cy="4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确定起始点和终止点：</a:t>
              </a:r>
              <a:endParaRPr lang="zh-CN" altLang="en-US" sz="2800" b="1" dirty="0">
                <a:latin typeface="宋体" panose="02010600030101010101" pitchFamily="2" charset="-122"/>
              </a:endParaRPr>
            </a:p>
          </p:txBody>
        </p:sp>
        <p:graphicFrame>
          <p:nvGraphicFramePr>
            <p:cNvPr id="96275" name="Object 18"/>
            <p:cNvGraphicFramePr>
              <a:graphicFrameLocks noChangeAspect="1"/>
            </p:cNvGraphicFramePr>
            <p:nvPr/>
          </p:nvGraphicFramePr>
          <p:xfrm>
            <a:off x="752" y="381"/>
            <a:ext cx="3588" cy="859"/>
          </p:xfrm>
          <a:graphic>
            <a:graphicData uri="http://schemas.openxmlformats.org/presentationml/2006/ole">
              <mc:AlternateContent xmlns:mc="http://schemas.openxmlformats.org/markup-compatibility/2006">
                <mc:Choice xmlns:v="urn:schemas-microsoft-com:vml" Requires="v">
                  <p:oleObj spid="_x0000_s3887" name="" r:id="rId37" imgW="1765300" imgH="393700" progId="Equation.DSMT4">
                    <p:embed/>
                  </p:oleObj>
                </mc:Choice>
                <mc:Fallback>
                  <p:oleObj name="" r:id="rId37" imgW="1765300" imgH="393700" progId="Equation.DSMT4">
                    <p:embed/>
                    <p:pic>
                      <p:nvPicPr>
                        <p:cNvPr id="0" name="图片 3886"/>
                        <p:cNvPicPr/>
                        <p:nvPr/>
                      </p:nvPicPr>
                      <p:blipFill>
                        <a:blip r:embed="rId38"/>
                        <a:stretch>
                          <a:fillRect/>
                        </a:stretch>
                      </p:blipFill>
                      <p:spPr>
                        <a:xfrm>
                          <a:off x="752" y="381"/>
                          <a:ext cx="3588" cy="859"/>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0.00399 -0.07361 L 0.01198 -0.55347 " pathEditMode="relative" rAng="0" ptsTypes="AA">
                                      <p:cBhvr>
                                        <p:cTn id="16" dur="500" fill="hold"/>
                                        <p:tgtEl>
                                          <p:spTgt spid="18"/>
                                        </p:tgtEl>
                                        <p:attrNameLst>
                                          <p:attrName>ppt_x</p:attrName>
                                          <p:attrName>ppt_y</p:attrName>
                                        </p:attrNameLst>
                                      </p:cBhvr>
                                      <p:rCtr x="400" y="-24000"/>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8" fill="hold" nodeType="withEffect">
                                  <p:stCondLst>
                                    <p:cond delay="0"/>
                                  </p:stCondLst>
                                  <p:childTnLst>
                                    <p:set>
                                      <p:cBhvr>
                                        <p:cTn id="23" dur="1" fill="hold">
                                          <p:stCondLst>
                                            <p:cond delay="0"/>
                                          </p:stCondLst>
                                        </p:cTn>
                                        <p:tgtEl>
                                          <p:spTgt spid="275521"/>
                                        </p:tgtEl>
                                        <p:attrNameLst>
                                          <p:attrName>style.visibility</p:attrName>
                                        </p:attrNameLst>
                                      </p:cBhvr>
                                      <p:to>
                                        <p:strVal val="visible"/>
                                      </p:to>
                                    </p:set>
                                    <p:animEffect transition="in" filter="wipe(left)">
                                      <p:cBhvr>
                                        <p:cTn id="24" dur="500"/>
                                        <p:tgtEl>
                                          <p:spTgt spid="2755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righ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xit" presetSubtype="0" fill="hold"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xit" presetSubtype="0" fill="hold"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76823"/>
                                        </p:tgtEl>
                                        <p:attrNameLst>
                                          <p:attrName>style.visibility</p:attrName>
                                        </p:attrNameLst>
                                      </p:cBhvr>
                                      <p:to>
                                        <p:strVal val="visible"/>
                                      </p:to>
                                    </p:set>
                                    <p:animEffect transition="in" filter="circle(in)">
                                      <p:cBhvr>
                                        <p:cTn id="70" dur="500"/>
                                        <p:tgtEl>
                                          <p:spTgt spid="76823"/>
                                        </p:tgtEl>
                                      </p:cBhvr>
                                    </p:animEffect>
                                  </p:childTnLst>
                                </p:cTn>
                              </p:par>
                              <p:par>
                                <p:cTn id="71" presetID="22" presetClass="entr" presetSubtype="8" fill="hold" nodeType="withEffect">
                                  <p:stCondLst>
                                    <p:cond delay="0"/>
                                  </p:stCondLst>
                                  <p:childTnLst>
                                    <p:set>
                                      <p:cBhvr>
                                        <p:cTn id="72" dur="1" fill="hold">
                                          <p:stCondLst>
                                            <p:cond delay="0"/>
                                          </p:stCondLst>
                                        </p:cTn>
                                        <p:tgtEl>
                                          <p:spTgt spid="275520"/>
                                        </p:tgtEl>
                                        <p:attrNameLst>
                                          <p:attrName>style.visibility</p:attrName>
                                        </p:attrNameLst>
                                      </p:cBhvr>
                                      <p:to>
                                        <p:strVal val="visible"/>
                                      </p:to>
                                    </p:set>
                                    <p:animEffect transition="in" filter="wipe(left)">
                                      <p:cBhvr>
                                        <p:cTn id="73" dur="500"/>
                                        <p:tgtEl>
                                          <p:spTgt spid="275520"/>
                                        </p:tgtEl>
                                      </p:cBhvr>
                                    </p:animEffect>
                                  </p:childTnLst>
                                </p:cTn>
                              </p:par>
                              <p:par>
                                <p:cTn id="74" presetID="10" presetClass="exit" presetSubtype="0" fill="hold" nodeType="withEffect">
                                  <p:stCondLst>
                                    <p:cond delay="0"/>
                                  </p:stCondLst>
                                  <p:childTnLst>
                                    <p:animEffect transition="out" filter="fade">
                                      <p:cBhvr>
                                        <p:cTn id="75" dur="500"/>
                                        <p:tgtEl>
                                          <p:spTgt spid="16"/>
                                        </p:tgtEl>
                                      </p:cBhvr>
                                    </p:animEffect>
                                    <p:set>
                                      <p:cBhvr>
                                        <p:cTn id="7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7282" name="Group 2"/>
          <p:cNvGrpSpPr/>
          <p:nvPr/>
        </p:nvGrpSpPr>
        <p:grpSpPr>
          <a:xfrm>
            <a:off x="1530350" y="2636838"/>
            <a:ext cx="5634038" cy="4752975"/>
            <a:chOff x="964" y="1298"/>
            <a:chExt cx="3549" cy="2994"/>
          </a:xfrm>
        </p:grpSpPr>
        <p:graphicFrame>
          <p:nvGraphicFramePr>
            <p:cNvPr id="97337" name="Object 55"/>
            <p:cNvGraphicFramePr>
              <a:graphicFrameLocks noChangeAspect="1"/>
            </p:cNvGraphicFramePr>
            <p:nvPr/>
          </p:nvGraphicFramePr>
          <p:xfrm>
            <a:off x="3136" y="2614"/>
            <a:ext cx="792" cy="216"/>
          </p:xfrm>
          <a:graphic>
            <a:graphicData uri="http://schemas.openxmlformats.org/presentationml/2006/ole">
              <mc:AlternateContent xmlns:mc="http://schemas.openxmlformats.org/markup-compatibility/2006">
                <mc:Choice xmlns:v="urn:schemas-microsoft-com:vml" Requires="v">
                  <p:oleObj spid="_x0000_s3888" name="" r:id="rId1" imgW="386080" imgH="91440" progId="Equation.DSMT4">
                    <p:embed/>
                  </p:oleObj>
                </mc:Choice>
                <mc:Fallback>
                  <p:oleObj name="" r:id="rId1" imgW="386080" imgH="91440" progId="Equation.DSMT4">
                    <p:embed/>
                    <p:pic>
                      <p:nvPicPr>
                        <p:cNvPr id="0" name="图片 3887"/>
                        <p:cNvPicPr/>
                        <p:nvPr/>
                      </p:nvPicPr>
                      <p:blipFill>
                        <a:blip r:embed="rId2"/>
                        <a:stretch>
                          <a:fillRect/>
                        </a:stretch>
                      </p:blipFill>
                      <p:spPr>
                        <a:xfrm>
                          <a:off x="3136" y="2614"/>
                          <a:ext cx="792" cy="216"/>
                        </a:xfrm>
                        <a:prstGeom prst="rect">
                          <a:avLst/>
                        </a:prstGeom>
                        <a:noFill/>
                        <a:ln w="38100">
                          <a:noFill/>
                          <a:miter/>
                        </a:ln>
                      </p:spPr>
                    </p:pic>
                  </p:oleObj>
                </mc:Fallback>
              </mc:AlternateContent>
            </a:graphicData>
          </a:graphic>
        </p:graphicFrame>
        <p:graphicFrame>
          <p:nvGraphicFramePr>
            <p:cNvPr id="97338" name="Object 56"/>
            <p:cNvGraphicFramePr>
              <a:graphicFrameLocks noChangeAspect="1"/>
            </p:cNvGraphicFramePr>
            <p:nvPr/>
          </p:nvGraphicFramePr>
          <p:xfrm>
            <a:off x="3135" y="2862"/>
            <a:ext cx="793" cy="196"/>
          </p:xfrm>
          <a:graphic>
            <a:graphicData uri="http://schemas.openxmlformats.org/presentationml/2006/ole">
              <mc:AlternateContent xmlns:mc="http://schemas.openxmlformats.org/markup-compatibility/2006">
                <mc:Choice xmlns:v="urn:schemas-microsoft-com:vml" Requires="v">
                  <p:oleObj spid="_x0000_s3889" name="" r:id="rId3" imgW="386080" imgH="71120" progId="Equation.DSMT4">
                    <p:embed/>
                  </p:oleObj>
                </mc:Choice>
                <mc:Fallback>
                  <p:oleObj name="" r:id="rId3" imgW="386080" imgH="71120" progId="Equation.DSMT4">
                    <p:embed/>
                    <p:pic>
                      <p:nvPicPr>
                        <p:cNvPr id="0" name="图片 3888"/>
                        <p:cNvPicPr/>
                        <p:nvPr/>
                      </p:nvPicPr>
                      <p:blipFill>
                        <a:blip r:embed="rId4"/>
                        <a:stretch>
                          <a:fillRect/>
                        </a:stretch>
                      </p:blipFill>
                      <p:spPr>
                        <a:xfrm>
                          <a:off x="3135" y="2862"/>
                          <a:ext cx="793" cy="196"/>
                        </a:xfrm>
                        <a:prstGeom prst="rect">
                          <a:avLst/>
                        </a:prstGeom>
                        <a:noFill/>
                        <a:ln w="38100">
                          <a:noFill/>
                          <a:miter/>
                        </a:ln>
                      </p:spPr>
                    </p:pic>
                  </p:oleObj>
                </mc:Fallback>
              </mc:AlternateContent>
            </a:graphicData>
          </a:graphic>
        </p:graphicFrame>
        <p:grpSp>
          <p:nvGrpSpPr>
            <p:cNvPr id="97339" name="Group 58"/>
            <p:cNvGrpSpPr/>
            <p:nvPr/>
          </p:nvGrpSpPr>
          <p:grpSpPr>
            <a:xfrm>
              <a:off x="1110" y="1298"/>
              <a:ext cx="3403" cy="2994"/>
              <a:chOff x="0" y="0"/>
              <a:chExt cx="2786" cy="2477"/>
            </a:xfrm>
          </p:grpSpPr>
          <p:sp>
            <p:nvSpPr>
              <p:cNvPr id="97342" name="Line 22"/>
              <p:cNvSpPr/>
              <p:nvPr/>
            </p:nvSpPr>
            <p:spPr>
              <a:xfrm>
                <a:off x="0" y="1280"/>
                <a:ext cx="2786" cy="0"/>
              </a:xfrm>
              <a:prstGeom prst="line">
                <a:avLst/>
              </a:prstGeom>
              <a:ln w="22225" cap="flat" cmpd="sng">
                <a:solidFill>
                  <a:schemeClr val="tx2"/>
                </a:solidFill>
                <a:prstDash val="solid"/>
                <a:headEnd type="none" w="med" len="med"/>
                <a:tailEnd type="triangle" w="med" len="lg"/>
              </a:ln>
            </p:spPr>
          </p:sp>
          <p:sp>
            <p:nvSpPr>
              <p:cNvPr id="97343" name="Line 23"/>
              <p:cNvSpPr/>
              <p:nvPr/>
            </p:nvSpPr>
            <p:spPr>
              <a:xfrm flipV="1">
                <a:off x="1485" y="38"/>
                <a:ext cx="0" cy="2439"/>
              </a:xfrm>
              <a:prstGeom prst="line">
                <a:avLst/>
              </a:prstGeom>
              <a:ln w="22225" cap="flat" cmpd="sng">
                <a:solidFill>
                  <a:schemeClr val="tx2"/>
                </a:solidFill>
                <a:prstDash val="solid"/>
                <a:headEnd type="none" w="med" len="med"/>
                <a:tailEnd type="triangle" w="med" len="lg"/>
              </a:ln>
            </p:spPr>
          </p:sp>
          <p:sp>
            <p:nvSpPr>
              <p:cNvPr id="97344" name="Rectangle 24"/>
              <p:cNvSpPr/>
              <p:nvPr/>
            </p:nvSpPr>
            <p:spPr>
              <a:xfrm>
                <a:off x="1484" y="1044"/>
                <a:ext cx="174"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0</a:t>
                </a:r>
                <a:endParaRPr lang="en-US" altLang="zh-CN" sz="2400" dirty="0">
                  <a:solidFill>
                    <a:srgbClr val="003399"/>
                  </a:solidFill>
                  <a:latin typeface="Times New Roman" panose="02020603050405020304" pitchFamily="18" charset="0"/>
                  <a:ea typeface="华文新魏" panose="02010800040101010101" pitchFamily="2" charset="-122"/>
                </a:endParaRPr>
              </a:p>
            </p:txBody>
          </p:sp>
          <p:sp>
            <p:nvSpPr>
              <p:cNvPr id="97345" name="Rectangle 25"/>
              <p:cNvSpPr/>
              <p:nvPr/>
            </p:nvSpPr>
            <p:spPr>
              <a:xfrm>
                <a:off x="1523" y="0"/>
                <a:ext cx="269"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Im</a:t>
                </a:r>
                <a:endParaRPr lang="en-US" altLang="zh-CN" sz="2400" dirty="0">
                  <a:solidFill>
                    <a:srgbClr val="003399"/>
                  </a:solidFill>
                  <a:latin typeface="Times New Roman" panose="02020603050405020304" pitchFamily="18" charset="0"/>
                  <a:ea typeface="华文新魏" panose="02010800040101010101" pitchFamily="2" charset="-122"/>
                </a:endParaRPr>
              </a:p>
            </p:txBody>
          </p:sp>
          <p:sp>
            <p:nvSpPr>
              <p:cNvPr id="97346" name="Rectangle 26"/>
              <p:cNvSpPr/>
              <p:nvPr/>
            </p:nvSpPr>
            <p:spPr>
              <a:xfrm>
                <a:off x="2488" y="986"/>
                <a:ext cx="269" cy="2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400" dirty="0">
                    <a:solidFill>
                      <a:srgbClr val="003399"/>
                    </a:solidFill>
                    <a:latin typeface="Times New Roman" panose="02020603050405020304" pitchFamily="18" charset="0"/>
                    <a:ea typeface="华文新魏" panose="02010800040101010101" pitchFamily="2" charset="-122"/>
                  </a:rPr>
                  <a:t>Re</a:t>
                </a:r>
                <a:endParaRPr lang="en-US" altLang="zh-CN" sz="2400" dirty="0">
                  <a:solidFill>
                    <a:srgbClr val="003399"/>
                  </a:solidFill>
                  <a:latin typeface="Times New Roman" panose="02020603050405020304" pitchFamily="18" charset="0"/>
                  <a:ea typeface="华文新魏" panose="02010800040101010101" pitchFamily="2" charset="-122"/>
                </a:endParaRPr>
              </a:p>
            </p:txBody>
          </p:sp>
        </p:grpSp>
        <p:graphicFrame>
          <p:nvGraphicFramePr>
            <p:cNvPr id="97340" name="Object 64"/>
            <p:cNvGraphicFramePr>
              <a:graphicFrameLocks noChangeAspect="1"/>
            </p:cNvGraphicFramePr>
            <p:nvPr/>
          </p:nvGraphicFramePr>
          <p:xfrm>
            <a:off x="964" y="1643"/>
            <a:ext cx="699" cy="274"/>
          </p:xfrm>
          <a:graphic>
            <a:graphicData uri="http://schemas.openxmlformats.org/presentationml/2006/ole">
              <mc:AlternateContent xmlns:mc="http://schemas.openxmlformats.org/markup-compatibility/2006">
                <mc:Choice xmlns:v="urn:schemas-microsoft-com:vml" Requires="v">
                  <p:oleObj spid="_x0000_s3931" name="" r:id="rId5" imgW="335280" imgH="132080" progId="Equation.DSMT4">
                    <p:embed/>
                  </p:oleObj>
                </mc:Choice>
                <mc:Fallback>
                  <p:oleObj name="" r:id="rId5" imgW="335280" imgH="132080" progId="Equation.DSMT4">
                    <p:embed/>
                    <p:pic>
                      <p:nvPicPr>
                        <p:cNvPr id="0" name="图片 3930"/>
                        <p:cNvPicPr/>
                        <p:nvPr/>
                      </p:nvPicPr>
                      <p:blipFill>
                        <a:blip r:embed="rId6"/>
                        <a:stretch>
                          <a:fillRect/>
                        </a:stretch>
                      </p:blipFill>
                      <p:spPr>
                        <a:xfrm>
                          <a:off x="964" y="1643"/>
                          <a:ext cx="699" cy="274"/>
                        </a:xfrm>
                        <a:prstGeom prst="rect">
                          <a:avLst/>
                        </a:prstGeom>
                        <a:noFill/>
                        <a:ln w="38100">
                          <a:noFill/>
                          <a:miter/>
                        </a:ln>
                      </p:spPr>
                    </p:pic>
                  </p:oleObj>
                </mc:Fallback>
              </mc:AlternateContent>
            </a:graphicData>
          </a:graphic>
        </p:graphicFrame>
        <p:graphicFrame>
          <p:nvGraphicFramePr>
            <p:cNvPr id="97341" name="Object 65"/>
            <p:cNvGraphicFramePr>
              <a:graphicFrameLocks noChangeAspect="1"/>
            </p:cNvGraphicFramePr>
            <p:nvPr/>
          </p:nvGraphicFramePr>
          <p:xfrm>
            <a:off x="964" y="3369"/>
            <a:ext cx="699" cy="274"/>
          </p:xfrm>
          <a:graphic>
            <a:graphicData uri="http://schemas.openxmlformats.org/presentationml/2006/ole">
              <mc:AlternateContent xmlns:mc="http://schemas.openxmlformats.org/markup-compatibility/2006">
                <mc:Choice xmlns:v="urn:schemas-microsoft-com:vml" Requires="v">
                  <p:oleObj spid="_x0000_s3928" name="" r:id="rId7" imgW="335280" imgH="132080" progId="Equation.DSMT4">
                    <p:embed/>
                  </p:oleObj>
                </mc:Choice>
                <mc:Fallback>
                  <p:oleObj name="" r:id="rId7" imgW="335280" imgH="132080" progId="Equation.DSMT4">
                    <p:embed/>
                    <p:pic>
                      <p:nvPicPr>
                        <p:cNvPr id="0" name="图片 3927"/>
                        <p:cNvPicPr/>
                        <p:nvPr/>
                      </p:nvPicPr>
                      <p:blipFill>
                        <a:blip r:embed="rId8"/>
                        <a:stretch>
                          <a:fillRect/>
                        </a:stretch>
                      </p:blipFill>
                      <p:spPr>
                        <a:xfrm>
                          <a:off x="964" y="3369"/>
                          <a:ext cx="699" cy="274"/>
                        </a:xfrm>
                        <a:prstGeom prst="rect">
                          <a:avLst/>
                        </a:prstGeom>
                        <a:noFill/>
                        <a:ln w="38100">
                          <a:noFill/>
                          <a:miter/>
                        </a:ln>
                      </p:spPr>
                    </p:pic>
                  </p:oleObj>
                </mc:Fallback>
              </mc:AlternateContent>
            </a:graphicData>
          </a:graphic>
        </p:graphicFrame>
      </p:grpSp>
      <p:sp>
        <p:nvSpPr>
          <p:cNvPr id="97283"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grpSp>
        <p:nvGrpSpPr>
          <p:cNvPr id="97284" name="Group 3"/>
          <p:cNvGrpSpPr/>
          <p:nvPr/>
        </p:nvGrpSpPr>
        <p:grpSpPr>
          <a:xfrm>
            <a:off x="539750" y="246063"/>
            <a:ext cx="8407400" cy="1768475"/>
            <a:chOff x="0" y="36"/>
            <a:chExt cx="5296" cy="1114"/>
          </a:xfrm>
        </p:grpSpPr>
        <p:sp>
          <p:nvSpPr>
            <p:cNvPr id="97334" name="Rectangle 3"/>
            <p:cNvSpPr/>
            <p:nvPr/>
          </p:nvSpPr>
          <p:spPr>
            <a:xfrm>
              <a:off x="0" y="36"/>
              <a:ext cx="393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例</a:t>
              </a:r>
              <a:r>
                <a:rPr lang="en-US" altLang="zh-CN" sz="2800" dirty="0">
                  <a:solidFill>
                    <a:srgbClr val="003399"/>
                  </a:solidFill>
                  <a:latin typeface="Times New Roman" panose="02020603050405020304" pitchFamily="18" charset="0"/>
                  <a:cs typeface="Times New Roman" panose="02020603050405020304" pitchFamily="18" charset="0"/>
                </a:rPr>
                <a:t>5.16 </a:t>
              </a:r>
              <a:r>
                <a:rPr lang="zh-CN" altLang="en-US" sz="2800" b="1" dirty="0">
                  <a:solidFill>
                    <a:srgbClr val="003399"/>
                  </a:solidFill>
                  <a:latin typeface="Times New Roman" panose="02020603050405020304" pitchFamily="18" charset="0"/>
                  <a:cs typeface="Times New Roman" panose="02020603050405020304" pitchFamily="18" charset="0"/>
                </a:rPr>
                <a:t>设控制系统的开环传递函数为：</a:t>
              </a:r>
              <a:endParaRPr lang="zh-CN" altLang="en-US" sz="2800" b="1" dirty="0">
                <a:solidFill>
                  <a:srgbClr val="003399"/>
                </a:solidFill>
                <a:latin typeface="Times New Roman" panose="02020603050405020304" pitchFamily="18" charset="0"/>
                <a:ea typeface="Times New Roman" panose="02020603050405020304" pitchFamily="18" charset="0"/>
              </a:endParaRPr>
            </a:p>
          </p:txBody>
        </p:sp>
        <p:graphicFrame>
          <p:nvGraphicFramePr>
            <p:cNvPr id="97335" name="Object 55"/>
            <p:cNvGraphicFramePr/>
            <p:nvPr/>
          </p:nvGraphicFramePr>
          <p:xfrm>
            <a:off x="1572" y="320"/>
            <a:ext cx="2269" cy="516"/>
          </p:xfrm>
          <a:graphic>
            <a:graphicData uri="http://schemas.openxmlformats.org/presentationml/2006/ole">
              <mc:AlternateContent xmlns:mc="http://schemas.openxmlformats.org/markup-compatibility/2006">
                <mc:Choice xmlns:v="urn:schemas-microsoft-com:vml" Requires="v">
                  <p:oleObj spid="_x0000_s3926" name="" r:id="rId9" imgW="1493520" imgH="335280" progId="Equation.DSMT4">
                    <p:embed/>
                  </p:oleObj>
                </mc:Choice>
                <mc:Fallback>
                  <p:oleObj name="" r:id="rId9" imgW="1493520" imgH="335280" progId="Equation.DSMT4">
                    <p:embed/>
                    <p:pic>
                      <p:nvPicPr>
                        <p:cNvPr id="0" name="图片 3925"/>
                        <p:cNvPicPr/>
                        <p:nvPr/>
                      </p:nvPicPr>
                      <p:blipFill>
                        <a:blip r:embed="rId10"/>
                        <a:stretch>
                          <a:fillRect/>
                        </a:stretch>
                      </p:blipFill>
                      <p:spPr>
                        <a:xfrm>
                          <a:off x="1572" y="320"/>
                          <a:ext cx="2269" cy="516"/>
                        </a:xfrm>
                        <a:prstGeom prst="rect">
                          <a:avLst/>
                        </a:prstGeom>
                        <a:noFill/>
                        <a:ln w="38100">
                          <a:noFill/>
                          <a:miter/>
                        </a:ln>
                      </p:spPr>
                    </p:pic>
                  </p:oleObj>
                </mc:Fallback>
              </mc:AlternateContent>
            </a:graphicData>
          </a:graphic>
        </p:graphicFrame>
        <p:sp>
          <p:nvSpPr>
            <p:cNvPr id="97336" name="Rectangle 5"/>
            <p:cNvSpPr/>
            <p:nvPr/>
          </p:nvSpPr>
          <p:spPr>
            <a:xfrm>
              <a:off x="64" y="823"/>
              <a:ext cx="523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试分析不同</a:t>
              </a:r>
              <a:r>
                <a:rPr lang="en-US" altLang="zh-CN" sz="2800" i="1" dirty="0">
                  <a:solidFill>
                    <a:srgbClr val="003399"/>
                  </a:solidFill>
                  <a:latin typeface="Times New Roman" panose="02020603050405020304" pitchFamily="18" charset="0"/>
                  <a:cs typeface="Times New Roman" panose="02020603050405020304" pitchFamily="18" charset="0"/>
                </a:rPr>
                <a:t>K</a:t>
              </a:r>
              <a:r>
                <a:rPr lang="zh-CN" altLang="en-US" sz="2800" b="1" dirty="0">
                  <a:solidFill>
                    <a:srgbClr val="003399"/>
                  </a:solidFill>
                  <a:latin typeface="Times New Roman" panose="02020603050405020304" pitchFamily="18" charset="0"/>
                  <a:cs typeface="Times New Roman" panose="02020603050405020304" pitchFamily="18" charset="0"/>
                </a:rPr>
                <a:t>值时闭环系统的稳定性。</a:t>
              </a:r>
              <a:endParaRPr lang="zh-CN" altLang="en-US" sz="2800" b="1" dirty="0">
                <a:solidFill>
                  <a:srgbClr val="003399"/>
                </a:solidFill>
                <a:latin typeface="Times New Roman" panose="02020603050405020304" pitchFamily="18" charset="0"/>
                <a:ea typeface="Times New Roman" panose="02020603050405020304" pitchFamily="18" charset="0"/>
              </a:endParaRPr>
            </a:p>
          </p:txBody>
        </p:sp>
      </p:grpSp>
      <p:sp>
        <p:nvSpPr>
          <p:cNvPr id="97285" name="Rectangle 2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cxnSp>
        <p:nvCxnSpPr>
          <p:cNvPr id="97286" name="直接连接符 66575"/>
          <p:cNvCxnSpPr/>
          <p:nvPr/>
        </p:nvCxnSpPr>
        <p:spPr>
          <a:xfrm>
            <a:off x="2627313" y="4868863"/>
            <a:ext cx="460375" cy="255587"/>
          </a:xfrm>
          <a:prstGeom prst="line">
            <a:avLst/>
          </a:prstGeom>
          <a:ln w="25400" cap="flat" cmpd="sng">
            <a:solidFill>
              <a:schemeClr val="tx2"/>
            </a:solidFill>
            <a:prstDash val="solid"/>
            <a:headEnd type="none" w="med" len="med"/>
            <a:tailEnd type="none" w="med" len="med"/>
          </a:ln>
        </p:spPr>
      </p:cxnSp>
      <p:grpSp>
        <p:nvGrpSpPr>
          <p:cNvPr id="97287" name="Group 67"/>
          <p:cNvGrpSpPr/>
          <p:nvPr/>
        </p:nvGrpSpPr>
        <p:grpSpPr>
          <a:xfrm>
            <a:off x="2627313" y="4508500"/>
            <a:ext cx="2044700" cy="1778000"/>
            <a:chOff x="1655" y="2795"/>
            <a:chExt cx="1288" cy="1120"/>
          </a:xfrm>
        </p:grpSpPr>
        <p:sp>
          <p:nvSpPr>
            <p:cNvPr id="97332" name="任意多边形 18"/>
            <p:cNvSpPr/>
            <p:nvPr/>
          </p:nvSpPr>
          <p:spPr>
            <a:xfrm>
              <a:off x="1655" y="2795"/>
              <a:ext cx="1288" cy="1120"/>
            </a:xfrm>
            <a:custGeom>
              <a:avLst/>
              <a:gdLst>
                <a:gd name="txL" fmla="*/ 0 w 2044700"/>
                <a:gd name="txT" fmla="*/ 0 h 1778000"/>
                <a:gd name="txR" fmla="*/ 2044700 w 2044700"/>
                <a:gd name="txB" fmla="*/ 1778000 h 1778000"/>
              </a:gdLst>
              <a:ahLst/>
              <a:cxnLst>
                <a:cxn ang="0">
                  <a:pos x="0" y="0"/>
                </a:cxn>
                <a:cxn ang="0">
                  <a:pos x="0" y="0"/>
                </a:cxn>
                <a:cxn ang="0">
                  <a:pos x="0" y="0"/>
                </a:cxn>
                <a:cxn ang="0">
                  <a:pos x="0" y="0"/>
                </a:cxn>
              </a:cxnLst>
              <a:rect l="txL" t="txT" r="txR" b="txB"/>
              <a:pathLst>
                <a:path w="2044700" h="1778000">
                  <a:moveTo>
                    <a:pt x="0" y="1778000"/>
                  </a:moveTo>
                  <a:cubicBezTo>
                    <a:pt x="139700" y="1316566"/>
                    <a:pt x="279400" y="855133"/>
                    <a:pt x="469900" y="558800"/>
                  </a:cubicBezTo>
                  <a:cubicBezTo>
                    <a:pt x="660400" y="262467"/>
                    <a:pt x="880533" y="0"/>
                    <a:pt x="1143000" y="0"/>
                  </a:cubicBezTo>
                  <a:cubicBezTo>
                    <a:pt x="1405467" y="0"/>
                    <a:pt x="1725083" y="279400"/>
                    <a:pt x="2044700" y="5588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cxnSp>
          <p:nvCxnSpPr>
            <p:cNvPr id="97333" name="直接箭头连接符 21"/>
            <p:cNvCxnSpPr/>
            <p:nvPr/>
          </p:nvCxnSpPr>
          <p:spPr>
            <a:xfrm flipH="1">
              <a:off x="1738" y="3412"/>
              <a:ext cx="99" cy="238"/>
            </a:xfrm>
            <a:prstGeom prst="straightConnector1">
              <a:avLst/>
            </a:prstGeom>
            <a:ln w="25400" cap="flat" cmpd="sng">
              <a:solidFill>
                <a:srgbClr val="FF0000"/>
              </a:solidFill>
              <a:prstDash val="solid"/>
              <a:headEnd type="arrow" w="med" len="med"/>
              <a:tailEnd type="none" w="med" len="med"/>
            </a:ln>
          </p:spPr>
        </p:cxnSp>
      </p:grpSp>
      <p:grpSp>
        <p:nvGrpSpPr>
          <p:cNvPr id="97288" name="Group 30"/>
          <p:cNvGrpSpPr/>
          <p:nvPr/>
        </p:nvGrpSpPr>
        <p:grpSpPr>
          <a:xfrm>
            <a:off x="2616200" y="3379788"/>
            <a:ext cx="2032000" cy="2209800"/>
            <a:chOff x="0" y="0"/>
            <a:chExt cx="2032000" cy="2209812"/>
          </a:xfrm>
        </p:grpSpPr>
        <p:sp>
          <p:nvSpPr>
            <p:cNvPr id="97330" name="任意多边形 15"/>
            <p:cNvSpPr/>
            <p:nvPr/>
          </p:nvSpPr>
          <p:spPr>
            <a:xfrm>
              <a:off x="4" y="-350"/>
              <a:ext cx="2032234" cy="2210010"/>
            </a:xfrm>
            <a:custGeom>
              <a:avLst/>
              <a:gdLst>
                <a:gd name="txL" fmla="*/ 0 w 2032000"/>
                <a:gd name="txT" fmla="*/ 0 h 2209812"/>
                <a:gd name="txR" fmla="*/ 2032000 w 2032000"/>
                <a:gd name="txB" fmla="*/ 2209812 h 2209812"/>
              </a:gdLst>
              <a:ahLst/>
              <a:cxnLst>
                <a:cxn ang="0">
                  <a:pos x="0" y="0"/>
                </a:cxn>
                <a:cxn ang="0">
                  <a:pos x="460433" y="1685589"/>
                </a:cxn>
                <a:cxn ang="0">
                  <a:pos x="1253373" y="2221909"/>
                </a:cxn>
                <a:cxn ang="0">
                  <a:pos x="2046321" y="1698360"/>
                </a:cxn>
              </a:cxnLst>
              <a:rect l="txL" t="txT" r="txR" b="txB"/>
              <a:pathLst>
                <a:path w="2032000" h="2209812">
                  <a:moveTo>
                    <a:pt x="0" y="0"/>
                  </a:moveTo>
                  <a:cubicBezTo>
                    <a:pt x="124883" y="654050"/>
                    <a:pt x="249767" y="1308100"/>
                    <a:pt x="457200" y="1676400"/>
                  </a:cubicBezTo>
                  <a:cubicBezTo>
                    <a:pt x="664633" y="2044700"/>
                    <a:pt x="982133" y="2207683"/>
                    <a:pt x="1244600" y="2209800"/>
                  </a:cubicBezTo>
                  <a:cubicBezTo>
                    <a:pt x="1507067" y="2211917"/>
                    <a:pt x="1769533" y="1950508"/>
                    <a:pt x="2032000" y="168910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cxnSp>
          <p:nvCxnSpPr>
            <p:cNvPr id="97331" name="直接箭头连接符 63"/>
            <p:cNvCxnSpPr/>
            <p:nvPr/>
          </p:nvCxnSpPr>
          <p:spPr>
            <a:xfrm>
              <a:off x="11118" y="164766"/>
              <a:ext cx="80971" cy="360397"/>
            </a:xfrm>
            <a:prstGeom prst="straightConnector1">
              <a:avLst/>
            </a:prstGeom>
            <a:ln w="25400" cap="flat" cmpd="sng">
              <a:solidFill>
                <a:srgbClr val="FF0000"/>
              </a:solidFill>
              <a:prstDash val="solid"/>
              <a:headEnd type="arrow" w="med" len="med"/>
              <a:tailEnd type="none" w="med" len="med"/>
            </a:ln>
          </p:spPr>
        </p:cxnSp>
      </p:grpSp>
      <p:grpSp>
        <p:nvGrpSpPr>
          <p:cNvPr id="97289" name="Group 77"/>
          <p:cNvGrpSpPr/>
          <p:nvPr/>
        </p:nvGrpSpPr>
        <p:grpSpPr>
          <a:xfrm>
            <a:off x="2578100" y="3236913"/>
            <a:ext cx="3649663" cy="3287712"/>
            <a:chOff x="1624" y="2039"/>
            <a:chExt cx="2299" cy="2071"/>
          </a:xfrm>
        </p:grpSpPr>
        <p:grpSp>
          <p:nvGrpSpPr>
            <p:cNvPr id="97325" name="Group 68"/>
            <p:cNvGrpSpPr/>
            <p:nvPr/>
          </p:nvGrpSpPr>
          <p:grpSpPr>
            <a:xfrm>
              <a:off x="1624" y="2039"/>
              <a:ext cx="2299" cy="2071"/>
              <a:chOff x="1624" y="2039"/>
              <a:chExt cx="2299" cy="2071"/>
            </a:xfrm>
          </p:grpSpPr>
          <p:sp>
            <p:nvSpPr>
              <p:cNvPr id="97327" name="弧形 57"/>
              <p:cNvSpPr/>
              <p:nvPr/>
            </p:nvSpPr>
            <p:spPr>
              <a:xfrm>
                <a:off x="1882" y="2063"/>
                <a:ext cx="2041" cy="2040"/>
              </a:xfrm>
              <a:custGeom>
                <a:avLst/>
                <a:gdLst>
                  <a:gd name="txL" fmla="*/ 0 w 3240462"/>
                  <a:gd name="txT" fmla="*/ 0 h 3238808"/>
                  <a:gd name="txR" fmla="*/ 3240462 w 3240462"/>
                  <a:gd name="txB" fmla="*/ 3238808 h 3238808"/>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3240462" h="3238808" stroke="0">
                    <a:moveTo>
                      <a:pt x="1675488" y="942"/>
                    </a:moveTo>
                    <a:cubicBezTo>
                      <a:pt x="2558421" y="31056"/>
                      <a:pt x="3254466" y="762577"/>
                      <a:pt x="3240252" y="1645459"/>
                    </a:cubicBezTo>
                    <a:cubicBezTo>
                      <a:pt x="3226038" y="2528320"/>
                      <a:pt x="2506838" y="3237071"/>
                      <a:pt x="1623413" y="3238805"/>
                    </a:cubicBezTo>
                    <a:cubicBezTo>
                      <a:pt x="1622352" y="2699005"/>
                      <a:pt x="1621292" y="2159204"/>
                      <a:pt x="1620231" y="1619404"/>
                    </a:cubicBezTo>
                    <a:lnTo>
                      <a:pt x="1675488" y="942"/>
                    </a:lnTo>
                    <a:close/>
                  </a:path>
                  <a:path w="3240462" h="3238808" fill="none">
                    <a:moveTo>
                      <a:pt x="1675488" y="942"/>
                    </a:moveTo>
                    <a:cubicBezTo>
                      <a:pt x="2558421" y="31056"/>
                      <a:pt x="3254466" y="762577"/>
                      <a:pt x="3240252" y="1645459"/>
                    </a:cubicBezTo>
                    <a:cubicBezTo>
                      <a:pt x="3226038" y="2528320"/>
                      <a:pt x="2506838" y="3237071"/>
                      <a:pt x="1623413" y="3238805"/>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7328" name="任意多边形 14"/>
              <p:cNvSpPr/>
              <p:nvPr/>
            </p:nvSpPr>
            <p:spPr>
              <a:xfrm>
                <a:off x="1624" y="3972"/>
                <a:ext cx="1304" cy="138"/>
              </a:xfrm>
              <a:custGeom>
                <a:avLst/>
                <a:gdLst>
                  <a:gd name="txL" fmla="*/ 0 w 2070100"/>
                  <a:gd name="txT" fmla="*/ 0 h 219023"/>
                  <a:gd name="txR" fmla="*/ 2070100 w 2070100"/>
                  <a:gd name="txB" fmla="*/ 219023 h 219023"/>
                </a:gdLst>
                <a:ahLst/>
                <a:cxnLst>
                  <a:cxn ang="0">
                    <a:pos x="0" y="0"/>
                  </a:cxn>
                  <a:cxn ang="0">
                    <a:pos x="0" y="0"/>
                  </a:cxn>
                  <a:cxn ang="0">
                    <a:pos x="0" y="0"/>
                  </a:cxn>
                </a:cxnLst>
                <a:rect l="txL" t="txT" r="txR" b="txB"/>
                <a:pathLst>
                  <a:path w="2070100" h="219023">
                    <a:moveTo>
                      <a:pt x="2070100" y="190500"/>
                    </a:moveTo>
                    <a:cubicBezTo>
                      <a:pt x="1975908" y="212725"/>
                      <a:pt x="1881717" y="234950"/>
                      <a:pt x="1536700" y="203200"/>
                    </a:cubicBezTo>
                    <a:cubicBezTo>
                      <a:pt x="1191683" y="171450"/>
                      <a:pt x="595841" y="85725"/>
                      <a:pt x="0" y="0"/>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sp>
            <p:nvSpPr>
              <p:cNvPr id="97329" name="任意多边形 13"/>
              <p:cNvSpPr/>
              <p:nvPr/>
            </p:nvSpPr>
            <p:spPr>
              <a:xfrm>
                <a:off x="1632" y="2039"/>
                <a:ext cx="1296" cy="101"/>
              </a:xfrm>
              <a:custGeom>
                <a:avLst/>
                <a:gdLst>
                  <a:gd name="txL" fmla="*/ 0 w 2057400"/>
                  <a:gd name="txT" fmla="*/ 0 h 160702"/>
                  <a:gd name="txR" fmla="*/ 2057400 w 2057400"/>
                  <a:gd name="txB" fmla="*/ 160702 h 160702"/>
                </a:gdLst>
                <a:ahLst/>
                <a:cxnLst>
                  <a:cxn ang="0">
                    <a:pos x="0" y="0"/>
                  </a:cxn>
                  <a:cxn ang="0">
                    <a:pos x="0" y="0"/>
                  </a:cxn>
                  <a:cxn ang="0">
                    <a:pos x="0" y="0"/>
                  </a:cxn>
                </a:cxnLst>
                <a:rect l="txL" t="txT" r="txR" b="txB"/>
                <a:pathLst>
                  <a:path w="2057400" h="160702">
                    <a:moveTo>
                      <a:pt x="2057400" y="33702"/>
                    </a:moveTo>
                    <a:cubicBezTo>
                      <a:pt x="1816100" y="10418"/>
                      <a:pt x="1574800" y="-12865"/>
                      <a:pt x="1231900" y="8302"/>
                    </a:cubicBezTo>
                    <a:cubicBezTo>
                      <a:pt x="889000" y="29469"/>
                      <a:pt x="207433" y="137419"/>
                      <a:pt x="0" y="160702"/>
                    </a:cubicBezTo>
                  </a:path>
                </a:pathLst>
              </a:custGeom>
              <a:noFill/>
              <a:ln w="25400" cap="flat" cmpd="sng">
                <a:solidFill>
                  <a:srgbClr val="FF0000">
                    <a:alpha val="100000"/>
                  </a:srgbClr>
                </a:solidFill>
                <a:prstDash val="dash"/>
                <a:round/>
                <a:headEnd type="none" w="med" len="med"/>
                <a:tailEnd type="none" w="med" len="med"/>
              </a:ln>
            </p:spPr>
            <p:txBody>
              <a:bodyPr/>
              <a:p>
                <a:endParaRPr lang="zh-CN" altLang="en-US"/>
              </a:p>
            </p:txBody>
          </p:sp>
        </p:grpSp>
        <p:sp>
          <p:nvSpPr>
            <p:cNvPr id="97326" name="弧形 66576"/>
            <p:cNvSpPr/>
            <p:nvPr/>
          </p:nvSpPr>
          <p:spPr>
            <a:xfrm>
              <a:off x="1882" y="2063"/>
              <a:ext cx="2041" cy="2041"/>
            </a:xfrm>
            <a:custGeom>
              <a:avLst/>
              <a:gdLst>
                <a:gd name="txL" fmla="*/ 0 w 3240462"/>
                <a:gd name="txT" fmla="*/ 0 h 3240395"/>
                <a:gd name="txR" fmla="*/ 3240462 w 3240462"/>
                <a:gd name="txB" fmla="*/ 3240395 h 3240395"/>
              </a:gdLst>
              <a:ahLst/>
              <a:cxnLst>
                <a:cxn ang="0">
                  <a:pos x="0" y="0"/>
                </a:cxn>
                <a:cxn ang="0">
                  <a:pos x="0" y="0"/>
                </a:cxn>
                <a:cxn ang="0">
                  <a:pos x="0" y="0"/>
                </a:cxn>
                <a:cxn ang="0">
                  <a:pos x="0" y="0"/>
                </a:cxn>
                <a:cxn ang="0">
                  <a:pos x="0" y="0"/>
                </a:cxn>
                <a:cxn ang="0">
                  <a:pos x="0" y="0"/>
                </a:cxn>
              </a:cxnLst>
              <a:rect l="txL" t="txT" r="txR" b="txB"/>
              <a:pathLst>
                <a:path w="3240462" h="3240395" stroke="0">
                  <a:moveTo>
                    <a:pt x="1620231" y="0"/>
                  </a:moveTo>
                  <a:cubicBezTo>
                    <a:pt x="1891032" y="0"/>
                    <a:pt x="2157515" y="67874"/>
                    <a:pt x="2395319" y="197418"/>
                  </a:cubicBezTo>
                  <a:lnTo>
                    <a:pt x="1620231" y="1620198"/>
                  </a:lnTo>
                  <a:lnTo>
                    <a:pt x="1620231" y="0"/>
                  </a:lnTo>
                  <a:close/>
                </a:path>
                <a:path w="3240462" h="3240395" fill="none">
                  <a:moveTo>
                    <a:pt x="1620231" y="0"/>
                  </a:moveTo>
                  <a:cubicBezTo>
                    <a:pt x="1891032" y="0"/>
                    <a:pt x="2157515" y="67874"/>
                    <a:pt x="2395319" y="197418"/>
                  </a:cubicBezTo>
                </a:path>
              </a:pathLst>
            </a:custGeom>
            <a:noFill/>
            <a:ln w="25400" cap="flat" cmpd="sng">
              <a:solidFill>
                <a:srgbClr val="FF0000">
                  <a:alpha val="100000"/>
                </a:srgbClr>
              </a:solidFill>
              <a:prstDash val="dash"/>
              <a:round/>
              <a:headEnd type="none" w="med" len="med"/>
              <a:tailEnd type="arrow" w="med" len="med"/>
            </a:ln>
          </p:spPr>
          <p:txBody>
            <a:bodyPr/>
            <a:p>
              <a:endParaRPr lang="zh-CN" altLang="en-US"/>
            </a:p>
          </p:txBody>
        </p:sp>
      </p:grpSp>
      <p:graphicFrame>
        <p:nvGraphicFramePr>
          <p:cNvPr id="97290" name="Object 57"/>
          <p:cNvGraphicFramePr>
            <a:graphicFrameLocks noChangeAspect="1"/>
          </p:cNvGraphicFramePr>
          <p:nvPr/>
        </p:nvGraphicFramePr>
        <p:xfrm>
          <a:off x="1331913" y="4149725"/>
          <a:ext cx="1336675" cy="911225"/>
        </p:xfrm>
        <a:graphic>
          <a:graphicData uri="http://schemas.openxmlformats.org/presentationml/2006/ole">
            <mc:AlternateContent xmlns:mc="http://schemas.openxmlformats.org/markup-compatibility/2006">
              <mc:Choice xmlns:v="urn:schemas-microsoft-com:vml" Requires="v">
                <p:oleObj spid="_x0000_s3929" name="" r:id="rId11" imgW="469900" imgH="381000" progId="Equation.DSMT4">
                  <p:embed/>
                </p:oleObj>
              </mc:Choice>
              <mc:Fallback>
                <p:oleObj name="" r:id="rId11" imgW="469900" imgH="381000" progId="Equation.DSMT4">
                  <p:embed/>
                  <p:pic>
                    <p:nvPicPr>
                      <p:cNvPr id="0" name="图片 3928"/>
                      <p:cNvPicPr/>
                      <p:nvPr/>
                    </p:nvPicPr>
                    <p:blipFill>
                      <a:blip r:embed="rId12"/>
                      <a:stretch>
                        <a:fillRect/>
                      </a:stretch>
                    </p:blipFill>
                    <p:spPr>
                      <a:xfrm>
                        <a:off x="1331913" y="4149725"/>
                        <a:ext cx="1336675" cy="911225"/>
                      </a:xfrm>
                      <a:prstGeom prst="rect">
                        <a:avLst/>
                      </a:prstGeom>
                      <a:noFill/>
                      <a:ln w="38100">
                        <a:noFill/>
                        <a:miter/>
                      </a:ln>
                    </p:spPr>
                  </p:pic>
                </p:oleObj>
              </mc:Fallback>
            </mc:AlternateContent>
          </a:graphicData>
        </a:graphic>
      </p:graphicFrame>
      <p:graphicFrame>
        <p:nvGraphicFramePr>
          <p:cNvPr id="97291" name="Object 66"/>
          <p:cNvGraphicFramePr>
            <a:graphicFrameLocks noChangeAspect="1"/>
          </p:cNvGraphicFramePr>
          <p:nvPr/>
        </p:nvGraphicFramePr>
        <p:xfrm>
          <a:off x="6129338" y="2868613"/>
          <a:ext cx="765175" cy="417512"/>
        </p:xfrm>
        <a:graphic>
          <a:graphicData uri="http://schemas.openxmlformats.org/presentationml/2006/ole">
            <mc:AlternateContent xmlns:mc="http://schemas.openxmlformats.org/markup-compatibility/2006">
              <mc:Choice xmlns:v="urn:schemas-microsoft-com:vml" Requires="v">
                <p:oleObj spid="_x0000_s3930" name="" r:id="rId13" imgW="264160" imgH="132080" progId="Equation.DSMT4">
                  <p:embed/>
                </p:oleObj>
              </mc:Choice>
              <mc:Fallback>
                <p:oleObj name="" r:id="rId13" imgW="264160" imgH="132080" progId="Equation.DSMT4">
                  <p:embed/>
                  <p:pic>
                    <p:nvPicPr>
                      <p:cNvPr id="0" name="图片 3929"/>
                      <p:cNvPicPr/>
                      <p:nvPr/>
                    </p:nvPicPr>
                    <p:blipFill>
                      <a:blip r:embed="rId14"/>
                      <a:stretch>
                        <a:fillRect/>
                      </a:stretch>
                    </p:blipFill>
                    <p:spPr>
                      <a:xfrm>
                        <a:off x="6129338" y="2868613"/>
                        <a:ext cx="765175" cy="417512"/>
                      </a:xfrm>
                      <a:prstGeom prst="rect">
                        <a:avLst/>
                      </a:prstGeom>
                      <a:noFill/>
                      <a:ln w="38100">
                        <a:noFill/>
                        <a:miter/>
                      </a:ln>
                    </p:spPr>
                  </p:pic>
                </p:oleObj>
              </mc:Fallback>
            </mc:AlternateContent>
          </a:graphicData>
        </a:graphic>
      </p:graphicFrame>
      <p:grpSp>
        <p:nvGrpSpPr>
          <p:cNvPr id="12" name="组合 64"/>
          <p:cNvGrpSpPr/>
          <p:nvPr/>
        </p:nvGrpSpPr>
        <p:grpSpPr>
          <a:xfrm>
            <a:off x="869950" y="238125"/>
            <a:ext cx="5683250" cy="757238"/>
            <a:chOff x="4131861" y="2639669"/>
            <a:chExt cx="5682527" cy="756810"/>
          </a:xfrm>
        </p:grpSpPr>
        <p:grpSp>
          <p:nvGrpSpPr>
            <p:cNvPr id="97317" name="组合 65"/>
            <p:cNvGrpSpPr/>
            <p:nvPr/>
          </p:nvGrpSpPr>
          <p:grpSpPr>
            <a:xfrm>
              <a:off x="4131861" y="2639669"/>
              <a:ext cx="5682527" cy="756810"/>
              <a:chOff x="3313776" y="118435"/>
              <a:chExt cx="5682527" cy="756810"/>
            </a:xfrm>
          </p:grpSpPr>
          <p:grpSp>
            <p:nvGrpSpPr>
              <p:cNvPr id="97319" name="组合 67"/>
              <p:cNvGrpSpPr/>
              <p:nvPr/>
            </p:nvGrpSpPr>
            <p:grpSpPr>
              <a:xfrm>
                <a:off x="3313776" y="118435"/>
                <a:ext cx="5682527" cy="756810"/>
                <a:chOff x="6015313" y="2492449"/>
                <a:chExt cx="5682527" cy="756810"/>
              </a:xfrm>
            </p:grpSpPr>
            <p:grpSp>
              <p:nvGrpSpPr>
                <p:cNvPr id="97321" name="Group 35"/>
                <p:cNvGrpSpPr/>
                <p:nvPr/>
              </p:nvGrpSpPr>
              <p:grpSpPr>
                <a:xfrm>
                  <a:off x="6015313" y="2492449"/>
                  <a:ext cx="5682527" cy="756810"/>
                  <a:chOff x="-2" y="14287"/>
                  <a:chExt cx="8855093" cy="1008913"/>
                </a:xfrm>
              </p:grpSpPr>
              <p:sp>
                <p:nvSpPr>
                  <p:cNvPr id="97323" name="矩形 97"/>
                  <p:cNvSpPr/>
                  <p:nvPr/>
                </p:nvSpPr>
                <p:spPr>
                  <a:xfrm>
                    <a:off x="-2" y="31412"/>
                    <a:ext cx="8855093" cy="991788"/>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600" b="1" dirty="0">
                      <a:latin typeface="微软雅黑" panose="020B0503020204020204" charset="-122"/>
                      <a:ea typeface="微软雅黑" panose="020B0503020204020204" charset="-122"/>
                    </a:endParaRPr>
                  </a:p>
                </p:txBody>
              </p:sp>
              <p:sp>
                <p:nvSpPr>
                  <p:cNvPr id="97324" name="Rectangle 7"/>
                  <p:cNvSpPr/>
                  <p:nvPr/>
                </p:nvSpPr>
                <p:spPr>
                  <a:xfrm>
                    <a:off x="3" y="14287"/>
                    <a:ext cx="8731421" cy="9436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5000"/>
                      </a:lnSpc>
                      <a:spcBef>
                        <a:spcPct val="0"/>
                      </a:spcBef>
                      <a:buClr>
                        <a:srgbClr val="3366FF"/>
                      </a:buClr>
                      <a:buSzPct val="110000"/>
                      <a:buFont typeface="Arial" panose="020B0604020202020204" pitchFamily="34" charset="0"/>
                      <a:buNone/>
                    </a:pPr>
                    <a:r>
                      <a:rPr lang="zh-CN" altLang="en-US" sz="1600" b="1" dirty="0">
                        <a:latin typeface="微软雅黑" panose="020B0503020204020204" charset="-122"/>
                        <a:ea typeface="微软雅黑" panose="020B0503020204020204" charset="-122"/>
                      </a:rPr>
                      <a:t>当</a:t>
                    </a:r>
                    <a:r>
                      <a:rPr lang="en-US" altLang="zh-CN" sz="1600" b="1" i="1" dirty="0">
                        <a:latin typeface="微软雅黑" panose="020B0503020204020204" charset="-122"/>
                        <a:ea typeface="微软雅黑" panose="020B0503020204020204" charset="-122"/>
                      </a:rPr>
                      <a:t>                   </a:t>
                    </a:r>
                    <a:r>
                      <a:rPr lang="zh-CN" altLang="en-US" sz="1600" b="1" dirty="0">
                        <a:latin typeface="微软雅黑" panose="020B0503020204020204" charset="-122"/>
                        <a:ea typeface="微软雅黑" panose="020B0503020204020204" charset="-122"/>
                      </a:rPr>
                      <a:t>  ，                曲线正好通过 </a:t>
                    </a:r>
                    <a:r>
                      <a:rPr lang="en-US" altLang="zh-CN" sz="1600" b="1" dirty="0">
                        <a:latin typeface="微软雅黑" panose="020B0503020204020204" charset="-122"/>
                        <a:ea typeface="微软雅黑" panose="020B0503020204020204" charset="-122"/>
                      </a:rPr>
                      <a:t>         </a:t>
                    </a:r>
                    <a:r>
                      <a:rPr lang="zh-CN" altLang="en-US" sz="1600" b="1" dirty="0">
                        <a:latin typeface="微软雅黑" panose="020B0503020204020204" charset="-122"/>
                        <a:ea typeface="微软雅黑" panose="020B0503020204020204" charset="-122"/>
                      </a:rPr>
                      <a:t>点，此时系统处于临界稳定状态；</a:t>
                    </a:r>
                    <a:endParaRPr lang="zh-CN" altLang="en-US" sz="1600" b="1" dirty="0">
                      <a:latin typeface="微软雅黑" panose="020B0503020204020204" charset="-122"/>
                      <a:ea typeface="微软雅黑" panose="020B0503020204020204" charset="-122"/>
                    </a:endParaRPr>
                  </a:p>
                </p:txBody>
              </p:sp>
            </p:grpSp>
            <p:graphicFrame>
              <p:nvGraphicFramePr>
                <p:cNvPr id="97322" name="Object 42"/>
                <p:cNvGraphicFramePr>
                  <a:graphicFrameLocks noChangeAspect="1"/>
                </p:cNvGraphicFramePr>
                <p:nvPr/>
              </p:nvGraphicFramePr>
              <p:xfrm>
                <a:off x="7772191" y="2581180"/>
                <a:ext cx="936860" cy="261989"/>
              </p:xfrm>
              <a:graphic>
                <a:graphicData uri="http://schemas.openxmlformats.org/presentationml/2006/ole">
                  <mc:AlternateContent xmlns:mc="http://schemas.openxmlformats.org/markup-compatibility/2006">
                    <mc:Choice xmlns:v="urn:schemas-microsoft-com:vml" Requires="v">
                      <p:oleObj spid="_x0000_s3927" name="" r:id="rId15" imgW="876300" imgH="203200" progId="Equation.DSMT4">
                        <p:embed/>
                      </p:oleObj>
                    </mc:Choice>
                    <mc:Fallback>
                      <p:oleObj name="" r:id="rId15" imgW="876300" imgH="203200" progId="Equation.DSMT4">
                        <p:embed/>
                        <p:pic>
                          <p:nvPicPr>
                            <p:cNvPr id="0" name="图片 3926"/>
                            <p:cNvPicPr/>
                            <p:nvPr/>
                          </p:nvPicPr>
                          <p:blipFill>
                            <a:blip r:embed="rId16"/>
                            <a:stretch>
                              <a:fillRect/>
                            </a:stretch>
                          </p:blipFill>
                          <p:spPr>
                            <a:xfrm>
                              <a:off x="7772191" y="2581180"/>
                              <a:ext cx="936860" cy="261989"/>
                            </a:xfrm>
                            <a:prstGeom prst="rect">
                              <a:avLst/>
                            </a:prstGeom>
                            <a:noFill/>
                            <a:ln w="38100">
                              <a:noFill/>
                              <a:miter/>
                            </a:ln>
                          </p:spPr>
                        </p:pic>
                      </p:oleObj>
                    </mc:Fallback>
                  </mc:AlternateContent>
                </a:graphicData>
              </a:graphic>
            </p:graphicFrame>
          </p:grpSp>
          <p:graphicFrame>
            <p:nvGraphicFramePr>
              <p:cNvPr id="97320" name="Object 40"/>
              <p:cNvGraphicFramePr>
                <a:graphicFrameLocks noChangeAspect="1"/>
              </p:cNvGraphicFramePr>
              <p:nvPr/>
            </p:nvGraphicFramePr>
            <p:xfrm>
              <a:off x="3630817" y="201624"/>
              <a:ext cx="1262202" cy="239554"/>
            </p:xfrm>
            <a:graphic>
              <a:graphicData uri="http://schemas.openxmlformats.org/presentationml/2006/ole">
                <mc:AlternateContent xmlns:mc="http://schemas.openxmlformats.org/markup-compatibility/2006">
                  <mc:Choice xmlns:v="urn:schemas-microsoft-com:vml" Requires="v">
                    <p:oleObj spid="_x0000_s3943" name="" r:id="rId17" imgW="1155065" imgH="215900" progId="Equation.DSMT4">
                      <p:embed/>
                    </p:oleObj>
                  </mc:Choice>
                  <mc:Fallback>
                    <p:oleObj name="" r:id="rId17" imgW="1155065" imgH="215900" progId="Equation.DSMT4">
                      <p:embed/>
                      <p:pic>
                        <p:nvPicPr>
                          <p:cNvPr id="0" name="图片 3942"/>
                          <p:cNvPicPr/>
                          <p:nvPr/>
                        </p:nvPicPr>
                        <p:blipFill>
                          <a:blip r:embed="rId18"/>
                          <a:stretch>
                            <a:fillRect/>
                          </a:stretch>
                        </p:blipFill>
                        <p:spPr>
                          <a:xfrm>
                            <a:off x="3630817" y="201624"/>
                            <a:ext cx="1262202" cy="239554"/>
                          </a:xfrm>
                          <a:prstGeom prst="rect">
                            <a:avLst/>
                          </a:prstGeom>
                          <a:noFill/>
                          <a:ln w="38100">
                            <a:noFill/>
                            <a:miter/>
                          </a:ln>
                        </p:spPr>
                      </p:pic>
                    </p:oleObj>
                  </mc:Fallback>
                </mc:AlternateContent>
              </a:graphicData>
            </a:graphic>
          </p:graphicFrame>
        </p:grpSp>
        <p:graphicFrame>
          <p:nvGraphicFramePr>
            <p:cNvPr id="97318" name="Object 38"/>
            <p:cNvGraphicFramePr>
              <a:graphicFrameLocks noChangeAspect="1"/>
            </p:cNvGraphicFramePr>
            <p:nvPr/>
          </p:nvGraphicFramePr>
          <p:xfrm>
            <a:off x="8082827" y="2737093"/>
            <a:ext cx="612775" cy="246062"/>
          </p:xfrm>
          <a:graphic>
            <a:graphicData uri="http://schemas.openxmlformats.org/presentationml/2006/ole">
              <mc:AlternateContent xmlns:mc="http://schemas.openxmlformats.org/markup-compatibility/2006">
                <mc:Choice xmlns:v="urn:schemas-microsoft-com:vml" Requires="v">
                  <p:oleObj spid="_x0000_s3939" name="" r:id="rId19" imgW="508000" imgH="203200" progId="Equation.3">
                    <p:embed/>
                  </p:oleObj>
                </mc:Choice>
                <mc:Fallback>
                  <p:oleObj name="" r:id="rId19" imgW="508000" imgH="203200" progId="Equation.3">
                    <p:embed/>
                    <p:pic>
                      <p:nvPicPr>
                        <p:cNvPr id="0" name="图片 3938"/>
                        <p:cNvPicPr/>
                        <p:nvPr/>
                      </p:nvPicPr>
                      <p:blipFill>
                        <a:blip r:embed="rId20"/>
                        <a:stretch>
                          <a:fillRect/>
                        </a:stretch>
                      </p:blipFill>
                      <p:spPr>
                        <a:xfrm>
                          <a:off x="8082827" y="2737093"/>
                          <a:ext cx="612775" cy="246062"/>
                        </a:xfrm>
                        <a:prstGeom prst="rect">
                          <a:avLst/>
                        </a:prstGeom>
                        <a:noFill/>
                        <a:ln w="38100">
                          <a:noFill/>
                          <a:miter/>
                        </a:ln>
                      </p:spPr>
                    </p:pic>
                  </p:oleObj>
                </mc:Fallback>
              </mc:AlternateContent>
            </a:graphicData>
          </a:graphic>
        </p:graphicFrame>
      </p:grpSp>
      <p:grpSp>
        <p:nvGrpSpPr>
          <p:cNvPr id="16" name="组合 73"/>
          <p:cNvGrpSpPr/>
          <p:nvPr/>
        </p:nvGrpSpPr>
        <p:grpSpPr>
          <a:xfrm>
            <a:off x="869950" y="1050925"/>
            <a:ext cx="5683250" cy="738188"/>
            <a:chOff x="4131861" y="2639669"/>
            <a:chExt cx="5682527" cy="738621"/>
          </a:xfrm>
        </p:grpSpPr>
        <p:grpSp>
          <p:nvGrpSpPr>
            <p:cNvPr id="97309" name="组合 74"/>
            <p:cNvGrpSpPr/>
            <p:nvPr/>
          </p:nvGrpSpPr>
          <p:grpSpPr>
            <a:xfrm>
              <a:off x="4131861" y="2639669"/>
              <a:ext cx="5682527" cy="738621"/>
              <a:chOff x="3313776" y="118435"/>
              <a:chExt cx="5682527" cy="738621"/>
            </a:xfrm>
          </p:grpSpPr>
          <p:grpSp>
            <p:nvGrpSpPr>
              <p:cNvPr id="97311" name="组合 76"/>
              <p:cNvGrpSpPr/>
              <p:nvPr/>
            </p:nvGrpSpPr>
            <p:grpSpPr>
              <a:xfrm>
                <a:off x="3313776" y="118435"/>
                <a:ext cx="5682527" cy="738621"/>
                <a:chOff x="6015313" y="2492449"/>
                <a:chExt cx="5682527" cy="738621"/>
              </a:xfrm>
            </p:grpSpPr>
            <p:grpSp>
              <p:nvGrpSpPr>
                <p:cNvPr id="97313" name="Group 35"/>
                <p:cNvGrpSpPr/>
                <p:nvPr/>
              </p:nvGrpSpPr>
              <p:grpSpPr>
                <a:xfrm>
                  <a:off x="6015313" y="2492449"/>
                  <a:ext cx="5682527" cy="738621"/>
                  <a:chOff x="-2" y="14287"/>
                  <a:chExt cx="8855093" cy="984665"/>
                </a:xfrm>
              </p:grpSpPr>
              <p:sp>
                <p:nvSpPr>
                  <p:cNvPr id="97315" name="矩形 97"/>
                  <p:cNvSpPr/>
                  <p:nvPr/>
                </p:nvSpPr>
                <p:spPr>
                  <a:xfrm>
                    <a:off x="-2" y="31412"/>
                    <a:ext cx="8855093" cy="967540"/>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600" b="1" dirty="0">
                      <a:latin typeface="微软雅黑" panose="020B0503020204020204" charset="-122"/>
                      <a:ea typeface="微软雅黑" panose="020B0503020204020204" charset="-122"/>
                    </a:endParaRPr>
                  </a:p>
                </p:txBody>
              </p:sp>
              <p:sp>
                <p:nvSpPr>
                  <p:cNvPr id="97316" name="Rectangle 7"/>
                  <p:cNvSpPr/>
                  <p:nvPr/>
                </p:nvSpPr>
                <p:spPr>
                  <a:xfrm>
                    <a:off x="3" y="14287"/>
                    <a:ext cx="8142866" cy="94369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5000"/>
                      </a:lnSpc>
                      <a:spcBef>
                        <a:spcPct val="0"/>
                      </a:spcBef>
                      <a:buClr>
                        <a:srgbClr val="3366FF"/>
                      </a:buClr>
                      <a:buSzPct val="110000"/>
                      <a:buFont typeface="Arial" panose="020B0604020202020204" pitchFamily="34" charset="0"/>
                      <a:buNone/>
                    </a:pPr>
                    <a:r>
                      <a:rPr lang="zh-CN" altLang="en-US" sz="1600" b="1" dirty="0">
                        <a:latin typeface="微软雅黑" panose="020B0503020204020204" charset="-122"/>
                        <a:ea typeface="微软雅黑" panose="020B0503020204020204" charset="-122"/>
                      </a:rPr>
                      <a:t>当                      时，                曲线不包围</a:t>
                    </a:r>
                    <a:r>
                      <a:rPr lang="en-US" altLang="zh-CN" sz="1600" b="1" dirty="0">
                        <a:latin typeface="微软雅黑" panose="020B0503020204020204" charset="-122"/>
                        <a:ea typeface="微软雅黑" panose="020B0503020204020204" charset="-122"/>
                      </a:rPr>
                      <a:t>          </a:t>
                    </a:r>
                    <a:r>
                      <a:rPr lang="zh-CN" altLang="en-US" sz="1600" b="1" dirty="0">
                        <a:latin typeface="微软雅黑" panose="020B0503020204020204" charset="-122"/>
                        <a:ea typeface="微软雅黑" panose="020B0503020204020204" charset="-122"/>
                      </a:rPr>
                      <a:t>，闭环系统稳定；</a:t>
                    </a:r>
                    <a:endParaRPr lang="zh-CN" altLang="en-US" sz="1600" b="1" dirty="0">
                      <a:latin typeface="微软雅黑" panose="020B0503020204020204" charset="-122"/>
                      <a:ea typeface="微软雅黑" panose="020B0503020204020204" charset="-122"/>
                    </a:endParaRPr>
                  </a:p>
                </p:txBody>
              </p:sp>
            </p:grpSp>
            <p:graphicFrame>
              <p:nvGraphicFramePr>
                <p:cNvPr id="97314" name="Object 34"/>
                <p:cNvGraphicFramePr>
                  <a:graphicFrameLocks noChangeAspect="1"/>
                </p:cNvGraphicFramePr>
                <p:nvPr/>
              </p:nvGraphicFramePr>
              <p:xfrm>
                <a:off x="7964160" y="2570647"/>
                <a:ext cx="992455" cy="277536"/>
              </p:xfrm>
              <a:graphic>
                <a:graphicData uri="http://schemas.openxmlformats.org/presentationml/2006/ole">
                  <mc:AlternateContent xmlns:mc="http://schemas.openxmlformats.org/markup-compatibility/2006">
                    <mc:Choice xmlns:v="urn:schemas-microsoft-com:vml" Requires="v">
                      <p:oleObj spid="_x0000_s3932" name="" r:id="rId21" imgW="876300" imgH="203200" progId="Equation.DSMT4">
                        <p:embed/>
                      </p:oleObj>
                    </mc:Choice>
                    <mc:Fallback>
                      <p:oleObj name="" r:id="rId21" imgW="876300" imgH="203200" progId="Equation.DSMT4">
                        <p:embed/>
                        <p:pic>
                          <p:nvPicPr>
                            <p:cNvPr id="0" name="图片 3931"/>
                            <p:cNvPicPr/>
                            <p:nvPr/>
                          </p:nvPicPr>
                          <p:blipFill>
                            <a:blip r:embed="rId22"/>
                            <a:stretch>
                              <a:fillRect/>
                            </a:stretch>
                          </p:blipFill>
                          <p:spPr>
                            <a:xfrm>
                              <a:off x="7964160" y="2570647"/>
                              <a:ext cx="992455" cy="277536"/>
                            </a:xfrm>
                            <a:prstGeom prst="rect">
                              <a:avLst/>
                            </a:prstGeom>
                            <a:noFill/>
                            <a:ln w="38100">
                              <a:noFill/>
                              <a:miter/>
                            </a:ln>
                          </p:spPr>
                        </p:pic>
                      </p:oleObj>
                    </mc:Fallback>
                  </mc:AlternateContent>
                </a:graphicData>
              </a:graphic>
            </p:graphicFrame>
          </p:grpSp>
          <p:graphicFrame>
            <p:nvGraphicFramePr>
              <p:cNvPr id="97312" name="Object 32"/>
              <p:cNvGraphicFramePr>
                <a:graphicFrameLocks noChangeAspect="1"/>
              </p:cNvGraphicFramePr>
              <p:nvPr/>
            </p:nvGraphicFramePr>
            <p:xfrm>
              <a:off x="3672085" y="223181"/>
              <a:ext cx="1150938" cy="223837"/>
            </p:xfrm>
            <a:graphic>
              <a:graphicData uri="http://schemas.openxmlformats.org/presentationml/2006/ole">
                <mc:AlternateContent xmlns:mc="http://schemas.openxmlformats.org/markup-compatibility/2006">
                  <mc:Choice xmlns:v="urn:schemas-microsoft-com:vml" Requires="v">
                    <p:oleObj spid="_x0000_s3940" name="" r:id="rId23" imgW="1054100" imgH="203200" progId="Equation.DSMT4">
                      <p:embed/>
                    </p:oleObj>
                  </mc:Choice>
                  <mc:Fallback>
                    <p:oleObj name="" r:id="rId23" imgW="1054100" imgH="203200" progId="Equation.DSMT4">
                      <p:embed/>
                      <p:pic>
                        <p:nvPicPr>
                          <p:cNvPr id="0" name="图片 3939"/>
                          <p:cNvPicPr/>
                          <p:nvPr/>
                        </p:nvPicPr>
                        <p:blipFill>
                          <a:blip r:embed="rId24"/>
                          <a:stretch>
                            <a:fillRect/>
                          </a:stretch>
                        </p:blipFill>
                        <p:spPr>
                          <a:xfrm>
                            <a:off x="3672085" y="223181"/>
                            <a:ext cx="1150938" cy="223837"/>
                          </a:xfrm>
                          <a:prstGeom prst="rect">
                            <a:avLst/>
                          </a:prstGeom>
                          <a:noFill/>
                          <a:ln w="38100">
                            <a:noFill/>
                            <a:miter/>
                          </a:ln>
                        </p:spPr>
                      </p:pic>
                    </p:oleObj>
                  </mc:Fallback>
                </mc:AlternateContent>
              </a:graphicData>
            </a:graphic>
          </p:graphicFrame>
        </p:grpSp>
        <p:graphicFrame>
          <p:nvGraphicFramePr>
            <p:cNvPr id="97310" name="Object 30"/>
            <p:cNvGraphicFramePr>
              <a:graphicFrameLocks noChangeAspect="1"/>
            </p:cNvGraphicFramePr>
            <p:nvPr/>
          </p:nvGraphicFramePr>
          <p:xfrm>
            <a:off x="8143024" y="2720553"/>
            <a:ext cx="640119" cy="257042"/>
          </p:xfrm>
          <a:graphic>
            <a:graphicData uri="http://schemas.openxmlformats.org/presentationml/2006/ole">
              <mc:AlternateContent xmlns:mc="http://schemas.openxmlformats.org/markup-compatibility/2006">
                <mc:Choice xmlns:v="urn:schemas-microsoft-com:vml" Requires="v">
                  <p:oleObj spid="_x0000_s3934" name="" r:id="rId25" imgW="508000" imgH="203200" progId="Equation.3">
                    <p:embed/>
                  </p:oleObj>
                </mc:Choice>
                <mc:Fallback>
                  <p:oleObj name="" r:id="rId25" imgW="508000" imgH="203200" progId="Equation.3">
                    <p:embed/>
                    <p:pic>
                      <p:nvPicPr>
                        <p:cNvPr id="0" name="图片 3933"/>
                        <p:cNvPicPr/>
                        <p:nvPr/>
                      </p:nvPicPr>
                      <p:blipFill>
                        <a:blip r:embed="rId20"/>
                        <a:stretch>
                          <a:fillRect/>
                        </a:stretch>
                      </p:blipFill>
                      <p:spPr>
                        <a:xfrm>
                          <a:off x="8143024" y="2720553"/>
                          <a:ext cx="640119" cy="257042"/>
                        </a:xfrm>
                        <a:prstGeom prst="rect">
                          <a:avLst/>
                        </a:prstGeom>
                        <a:noFill/>
                        <a:ln w="38100">
                          <a:noFill/>
                          <a:miter/>
                        </a:ln>
                      </p:spPr>
                    </p:pic>
                  </p:oleObj>
                </mc:Fallback>
              </mc:AlternateContent>
            </a:graphicData>
          </a:graphic>
        </p:graphicFrame>
      </p:grpSp>
      <p:grpSp>
        <p:nvGrpSpPr>
          <p:cNvPr id="20" name="组合 82"/>
          <p:cNvGrpSpPr/>
          <p:nvPr/>
        </p:nvGrpSpPr>
        <p:grpSpPr>
          <a:xfrm>
            <a:off x="866775" y="1854200"/>
            <a:ext cx="5683250" cy="709613"/>
            <a:chOff x="255573" y="3030148"/>
            <a:chExt cx="5682527" cy="709464"/>
          </a:xfrm>
        </p:grpSpPr>
        <p:grpSp>
          <p:nvGrpSpPr>
            <p:cNvPr id="97301" name="组合 83"/>
            <p:cNvGrpSpPr/>
            <p:nvPr/>
          </p:nvGrpSpPr>
          <p:grpSpPr>
            <a:xfrm>
              <a:off x="255573" y="3030148"/>
              <a:ext cx="5682527" cy="709464"/>
              <a:chOff x="3313776" y="118435"/>
              <a:chExt cx="5682527" cy="709464"/>
            </a:xfrm>
          </p:grpSpPr>
          <p:grpSp>
            <p:nvGrpSpPr>
              <p:cNvPr id="97303" name="组合 85"/>
              <p:cNvGrpSpPr/>
              <p:nvPr/>
            </p:nvGrpSpPr>
            <p:grpSpPr>
              <a:xfrm>
                <a:off x="3313776" y="118435"/>
                <a:ext cx="5682527" cy="709464"/>
                <a:chOff x="6015313" y="2492449"/>
                <a:chExt cx="5682527" cy="709464"/>
              </a:xfrm>
            </p:grpSpPr>
            <p:grpSp>
              <p:nvGrpSpPr>
                <p:cNvPr id="97305" name="Group 35"/>
                <p:cNvGrpSpPr/>
                <p:nvPr/>
              </p:nvGrpSpPr>
              <p:grpSpPr>
                <a:xfrm>
                  <a:off x="6015313" y="2492449"/>
                  <a:ext cx="5682527" cy="709464"/>
                  <a:chOff x="-2" y="14287"/>
                  <a:chExt cx="8855093" cy="945795"/>
                </a:xfrm>
              </p:grpSpPr>
              <p:sp>
                <p:nvSpPr>
                  <p:cNvPr id="97307" name="矩形 97"/>
                  <p:cNvSpPr/>
                  <p:nvPr/>
                </p:nvSpPr>
                <p:spPr>
                  <a:xfrm>
                    <a:off x="-2" y="31412"/>
                    <a:ext cx="8855093" cy="928670"/>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600" b="1" dirty="0">
                      <a:latin typeface="微软雅黑" panose="020B0503020204020204" charset="-122"/>
                      <a:ea typeface="微软雅黑" panose="020B0503020204020204" charset="-122"/>
                    </a:endParaRPr>
                  </a:p>
                </p:txBody>
              </p:sp>
              <p:sp>
                <p:nvSpPr>
                  <p:cNvPr id="97308" name="Rectangle 7"/>
                  <p:cNvSpPr/>
                  <p:nvPr/>
                </p:nvSpPr>
                <p:spPr>
                  <a:xfrm>
                    <a:off x="3" y="14287"/>
                    <a:ext cx="8142866" cy="9436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5000"/>
                      </a:lnSpc>
                      <a:spcBef>
                        <a:spcPct val="0"/>
                      </a:spcBef>
                      <a:buClr>
                        <a:srgbClr val="3366FF"/>
                      </a:buClr>
                      <a:buSzPct val="110000"/>
                      <a:buFont typeface="Arial" panose="020B0604020202020204" pitchFamily="34" charset="0"/>
                      <a:buNone/>
                    </a:pPr>
                    <a:r>
                      <a:rPr lang="zh-CN" altLang="en-US" sz="1600" b="1" dirty="0">
                        <a:latin typeface="微软雅黑" panose="020B0503020204020204" charset="-122"/>
                        <a:ea typeface="微软雅黑" panose="020B0503020204020204" charset="-122"/>
                      </a:rPr>
                      <a:t>当</a:t>
                    </a:r>
                    <a:r>
                      <a:rPr lang="en-US" altLang="zh-CN" sz="1600" b="1" i="1" dirty="0">
                        <a:latin typeface="微软雅黑" panose="020B0503020204020204" charset="-122"/>
                        <a:ea typeface="微软雅黑" panose="020B0503020204020204" charset="-122"/>
                      </a:rPr>
                      <a:t>                    </a:t>
                    </a:r>
                    <a:r>
                      <a:rPr lang="zh-CN" altLang="en-US" sz="1600" b="1" dirty="0">
                        <a:latin typeface="微软雅黑" panose="020B0503020204020204" charset="-122"/>
                        <a:ea typeface="微软雅黑" panose="020B0503020204020204" charset="-122"/>
                      </a:rPr>
                      <a:t>时，               曲线包围</a:t>
                    </a:r>
                    <a:r>
                      <a:rPr lang="en-US" altLang="zh-CN" sz="1600" b="1" dirty="0">
                        <a:latin typeface="微软雅黑" panose="020B0503020204020204" charset="-122"/>
                        <a:ea typeface="微软雅黑" panose="020B0503020204020204" charset="-122"/>
                      </a:rPr>
                      <a:t>           </a:t>
                    </a:r>
                    <a:r>
                      <a:rPr lang="zh-CN" altLang="en-US" sz="1600" b="1" dirty="0">
                        <a:latin typeface="微软雅黑" panose="020B0503020204020204" charset="-122"/>
                        <a:ea typeface="微软雅黑" panose="020B0503020204020204" charset="-122"/>
                      </a:rPr>
                      <a:t>点</a:t>
                    </a:r>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周，系统有</a:t>
                    </a:r>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个不稳定特征根，闭环系统不稳定。</a:t>
                    </a:r>
                    <a:endParaRPr lang="zh-CN" altLang="en-US" sz="1600" b="1" dirty="0">
                      <a:latin typeface="微软雅黑" panose="020B0503020204020204" charset="-122"/>
                      <a:ea typeface="微软雅黑" panose="020B0503020204020204" charset="-122"/>
                    </a:endParaRPr>
                  </a:p>
                </p:txBody>
              </p:sp>
            </p:grpSp>
            <p:graphicFrame>
              <p:nvGraphicFramePr>
                <p:cNvPr id="97306" name="Object 5"/>
                <p:cNvGraphicFramePr>
                  <a:graphicFrameLocks noChangeAspect="1"/>
                </p:cNvGraphicFramePr>
                <p:nvPr/>
              </p:nvGraphicFramePr>
              <p:xfrm>
                <a:off x="7909236" y="2591269"/>
                <a:ext cx="915352" cy="255975"/>
              </p:xfrm>
              <a:graphic>
                <a:graphicData uri="http://schemas.openxmlformats.org/presentationml/2006/ole">
                  <mc:AlternateContent xmlns:mc="http://schemas.openxmlformats.org/markup-compatibility/2006">
                    <mc:Choice xmlns:v="urn:schemas-microsoft-com:vml" Requires="v">
                      <p:oleObj spid="_x0000_s3941" name="" r:id="rId26" imgW="876300" imgH="203200" progId="Equation.DSMT4">
                        <p:embed/>
                      </p:oleObj>
                    </mc:Choice>
                    <mc:Fallback>
                      <p:oleObj name="" r:id="rId26" imgW="876300" imgH="203200" progId="Equation.DSMT4">
                        <p:embed/>
                        <p:pic>
                          <p:nvPicPr>
                            <p:cNvPr id="0" name="图片 3940"/>
                            <p:cNvPicPr/>
                            <p:nvPr/>
                          </p:nvPicPr>
                          <p:blipFill>
                            <a:blip r:embed="rId27"/>
                            <a:stretch>
                              <a:fillRect/>
                            </a:stretch>
                          </p:blipFill>
                          <p:spPr>
                            <a:xfrm>
                              <a:off x="7909236" y="2591269"/>
                              <a:ext cx="915352" cy="255975"/>
                            </a:xfrm>
                            <a:prstGeom prst="rect">
                              <a:avLst/>
                            </a:prstGeom>
                            <a:noFill/>
                            <a:ln w="38100">
                              <a:noFill/>
                              <a:miter/>
                            </a:ln>
                          </p:spPr>
                        </p:pic>
                      </p:oleObj>
                    </mc:Fallback>
                  </mc:AlternateContent>
                </a:graphicData>
              </a:graphic>
            </p:graphicFrame>
          </p:grpSp>
          <p:graphicFrame>
            <p:nvGraphicFramePr>
              <p:cNvPr id="97304" name="Object 24"/>
              <p:cNvGraphicFramePr>
                <a:graphicFrameLocks noChangeAspect="1"/>
              </p:cNvGraphicFramePr>
              <p:nvPr/>
            </p:nvGraphicFramePr>
            <p:xfrm>
              <a:off x="6947773" y="197407"/>
              <a:ext cx="647787" cy="260121"/>
            </p:xfrm>
            <a:graphic>
              <a:graphicData uri="http://schemas.openxmlformats.org/presentationml/2006/ole">
                <mc:AlternateContent xmlns:mc="http://schemas.openxmlformats.org/markup-compatibility/2006">
                  <mc:Choice xmlns:v="urn:schemas-microsoft-com:vml" Requires="v">
                    <p:oleObj spid="_x0000_s3945" name="" r:id="rId28" imgW="508000" imgH="203200" progId="Equation.3">
                      <p:embed/>
                    </p:oleObj>
                  </mc:Choice>
                  <mc:Fallback>
                    <p:oleObj name="" r:id="rId28" imgW="508000" imgH="203200" progId="Equation.3">
                      <p:embed/>
                      <p:pic>
                        <p:nvPicPr>
                          <p:cNvPr id="0" name="图片 3944"/>
                          <p:cNvPicPr/>
                          <p:nvPr/>
                        </p:nvPicPr>
                        <p:blipFill>
                          <a:blip r:embed="rId20"/>
                          <a:stretch>
                            <a:fillRect/>
                          </a:stretch>
                        </p:blipFill>
                        <p:spPr>
                          <a:xfrm>
                            <a:off x="6947773" y="197407"/>
                            <a:ext cx="647787" cy="260121"/>
                          </a:xfrm>
                          <a:prstGeom prst="rect">
                            <a:avLst/>
                          </a:prstGeom>
                          <a:noFill/>
                          <a:ln w="38100">
                            <a:noFill/>
                            <a:miter/>
                          </a:ln>
                        </p:spPr>
                      </p:pic>
                    </p:oleObj>
                  </mc:Fallback>
                </mc:AlternateContent>
              </a:graphicData>
            </a:graphic>
          </p:graphicFrame>
        </p:grpSp>
        <p:graphicFrame>
          <p:nvGraphicFramePr>
            <p:cNvPr id="97302" name="Object 4"/>
            <p:cNvGraphicFramePr>
              <a:graphicFrameLocks noChangeAspect="1"/>
            </p:cNvGraphicFramePr>
            <p:nvPr/>
          </p:nvGraphicFramePr>
          <p:xfrm>
            <a:off x="545087" y="3121561"/>
            <a:ext cx="1150938" cy="223837"/>
          </p:xfrm>
          <a:graphic>
            <a:graphicData uri="http://schemas.openxmlformats.org/presentationml/2006/ole">
              <mc:AlternateContent xmlns:mc="http://schemas.openxmlformats.org/markup-compatibility/2006">
                <mc:Choice xmlns:v="urn:schemas-microsoft-com:vml" Requires="v">
                  <p:oleObj spid="_x0000_s3944" name="" r:id="rId29" imgW="1054100" imgH="203200" progId="Equation.DSMT4">
                    <p:embed/>
                  </p:oleObj>
                </mc:Choice>
                <mc:Fallback>
                  <p:oleObj name="" r:id="rId29" imgW="1054100" imgH="203200" progId="Equation.DSMT4">
                    <p:embed/>
                    <p:pic>
                      <p:nvPicPr>
                        <p:cNvPr id="0" name="图片 3943"/>
                        <p:cNvPicPr/>
                        <p:nvPr/>
                      </p:nvPicPr>
                      <p:blipFill>
                        <a:blip r:embed="rId30"/>
                        <a:stretch>
                          <a:fillRect/>
                        </a:stretch>
                      </p:blipFill>
                      <p:spPr>
                        <a:xfrm>
                          <a:off x="545087" y="3121561"/>
                          <a:ext cx="1150938" cy="223837"/>
                        </a:xfrm>
                        <a:prstGeom prst="rect">
                          <a:avLst/>
                        </a:prstGeom>
                        <a:noFill/>
                        <a:ln w="38100">
                          <a:noFill/>
                          <a:miter/>
                        </a:ln>
                      </p:spPr>
                    </p:pic>
                  </p:oleObj>
                </mc:Fallback>
              </mc:AlternateContent>
            </a:graphicData>
          </a:graphic>
        </p:graphicFrame>
      </p:grpSp>
      <p:sp>
        <p:nvSpPr>
          <p:cNvPr id="92" name="文本框 91"/>
          <p:cNvSpPr txBox="1"/>
          <p:nvPr/>
        </p:nvSpPr>
        <p:spPr>
          <a:xfrm>
            <a:off x="2889250" y="4414838"/>
            <a:ext cx="339725" cy="17732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en-US" altLang="zh-CN" sz="5400" b="1" dirty="0">
                <a:solidFill>
                  <a:srgbClr val="000000"/>
                </a:solidFill>
                <a:latin typeface="宋体" panose="02010600030101010101" pitchFamily="2" charset="-122"/>
              </a:rPr>
              <a:t>.</a:t>
            </a:r>
            <a:endParaRPr lang="en-US" altLang="zh-CN" sz="5400" b="1" dirty="0">
              <a:solidFill>
                <a:srgbClr val="000000"/>
              </a:solidFill>
              <a:latin typeface="宋体" panose="02010600030101010101" pitchFamily="2" charset="-122"/>
            </a:endParaRPr>
          </a:p>
          <a:p>
            <a:pPr marL="0" lvl="0" indent="0">
              <a:lnSpc>
                <a:spcPct val="10000"/>
              </a:lnSpc>
              <a:spcBef>
                <a:spcPct val="0"/>
              </a:spcBef>
              <a:buClrTx/>
              <a:buSzTx/>
              <a:buFontTx/>
              <a:buNone/>
            </a:pPr>
            <a:r>
              <a:rPr lang="en-US" altLang="zh-CN" sz="1200" b="1" dirty="0">
                <a:solidFill>
                  <a:srgbClr val="000000"/>
                </a:solidFill>
              </a:rPr>
              <a:t>-1</a:t>
            </a:r>
            <a:endParaRPr lang="zh-CN" altLang="en-US" sz="1200" b="1" dirty="0">
              <a:solidFill>
                <a:srgbClr val="000000"/>
              </a:solidFill>
            </a:endParaRPr>
          </a:p>
          <a:p>
            <a:pPr marL="0" lvl="0" indent="0">
              <a:spcBef>
                <a:spcPct val="0"/>
              </a:spcBef>
              <a:buClrTx/>
              <a:buSzTx/>
              <a:buFontTx/>
              <a:buNone/>
            </a:pPr>
            <a:endParaRPr lang="zh-CN" altLang="en-US" sz="5400" b="1" dirty="0">
              <a:solidFill>
                <a:srgbClr val="000000"/>
              </a:solidFill>
            </a:endParaRPr>
          </a:p>
        </p:txBody>
      </p:sp>
      <p:sp>
        <p:nvSpPr>
          <p:cNvPr id="93" name="文本框 92"/>
          <p:cNvSpPr txBox="1"/>
          <p:nvPr/>
        </p:nvSpPr>
        <p:spPr>
          <a:xfrm>
            <a:off x="3338513" y="4418013"/>
            <a:ext cx="339725" cy="977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en-US" altLang="zh-CN" sz="5400" b="1" dirty="0">
                <a:solidFill>
                  <a:srgbClr val="000000"/>
                </a:solidFill>
                <a:latin typeface="宋体" panose="02010600030101010101" pitchFamily="2" charset="-122"/>
              </a:rPr>
              <a:t>.</a:t>
            </a:r>
            <a:endParaRPr lang="en-US" altLang="zh-CN" sz="5400" b="1" dirty="0">
              <a:solidFill>
                <a:srgbClr val="000000"/>
              </a:solidFill>
              <a:latin typeface="宋体" panose="02010600030101010101" pitchFamily="2" charset="-122"/>
            </a:endParaRPr>
          </a:p>
          <a:p>
            <a:pPr marL="0" lvl="0" indent="0">
              <a:lnSpc>
                <a:spcPct val="10000"/>
              </a:lnSpc>
              <a:spcBef>
                <a:spcPct val="0"/>
              </a:spcBef>
              <a:buClrTx/>
              <a:buSzTx/>
              <a:buFontTx/>
              <a:buNone/>
            </a:pPr>
            <a:r>
              <a:rPr lang="en-US" altLang="zh-CN" sz="1200" b="1" dirty="0">
                <a:solidFill>
                  <a:srgbClr val="000000"/>
                </a:solidFill>
              </a:rPr>
              <a:t>-1</a:t>
            </a:r>
            <a:endParaRPr lang="zh-CN" altLang="en-US" sz="1200" b="1" dirty="0">
              <a:solidFill>
                <a:srgbClr val="000000"/>
              </a:solidFill>
            </a:endParaRPr>
          </a:p>
        </p:txBody>
      </p:sp>
      <p:sp>
        <p:nvSpPr>
          <p:cNvPr id="94" name="文本框 93"/>
          <p:cNvSpPr txBox="1"/>
          <p:nvPr/>
        </p:nvSpPr>
        <p:spPr>
          <a:xfrm>
            <a:off x="2498725" y="4427538"/>
            <a:ext cx="339725" cy="942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en-US" altLang="zh-CN" sz="5400" b="1" dirty="0">
                <a:solidFill>
                  <a:srgbClr val="000000"/>
                </a:solidFill>
                <a:latin typeface="宋体" panose="02010600030101010101" pitchFamily="2" charset="-122"/>
              </a:rPr>
              <a:t>.</a:t>
            </a:r>
            <a:endParaRPr lang="en-US" altLang="zh-CN" sz="5400" b="1" dirty="0">
              <a:solidFill>
                <a:srgbClr val="000000"/>
              </a:solidFill>
              <a:latin typeface="宋体" panose="02010600030101010101" pitchFamily="2" charset="-122"/>
            </a:endParaRPr>
          </a:p>
          <a:p>
            <a:pPr marL="0" lvl="0" indent="0">
              <a:lnSpc>
                <a:spcPct val="10000"/>
              </a:lnSpc>
              <a:spcBef>
                <a:spcPct val="0"/>
              </a:spcBef>
              <a:buClrTx/>
              <a:buSzTx/>
              <a:buFontTx/>
              <a:buNone/>
            </a:pPr>
            <a:r>
              <a:rPr lang="en-US" altLang="zh-CN" sz="1200" b="1" dirty="0">
                <a:solidFill>
                  <a:srgbClr val="000000"/>
                </a:solidFill>
              </a:rPr>
              <a:t>-1</a:t>
            </a:r>
            <a:endParaRPr lang="zh-CN" altLang="en-US" sz="1200" b="1" dirty="0">
              <a:solidFill>
                <a:srgbClr val="000000"/>
              </a:solidFill>
            </a:endParaRPr>
          </a:p>
        </p:txBody>
      </p:sp>
      <p:pic>
        <p:nvPicPr>
          <p:cNvPr id="3" name="图片 2"/>
          <p:cNvPicPr>
            <a:picLocks noChangeAspect="1"/>
          </p:cNvPicPr>
          <p:nvPr/>
        </p:nvPicPr>
        <p:blipFill>
          <a:blip r:embed="rId31"/>
          <a:stretch>
            <a:fillRect/>
          </a:stretch>
        </p:blipFill>
        <p:spPr>
          <a:xfrm>
            <a:off x="752475" y="53975"/>
            <a:ext cx="7037388" cy="944563"/>
          </a:xfrm>
          <a:prstGeom prst="rect">
            <a:avLst/>
          </a:prstGeom>
          <a:noFill/>
          <a:ln w="9525">
            <a:noFill/>
          </a:ln>
        </p:spPr>
      </p:pic>
      <p:pic>
        <p:nvPicPr>
          <p:cNvPr id="4" name="图片 3"/>
          <p:cNvPicPr>
            <a:picLocks noChangeAspect="1"/>
          </p:cNvPicPr>
          <p:nvPr/>
        </p:nvPicPr>
        <p:blipFill>
          <a:blip r:embed="rId32"/>
          <a:stretch>
            <a:fillRect/>
          </a:stretch>
        </p:blipFill>
        <p:spPr>
          <a:xfrm>
            <a:off x="773113" y="1016000"/>
            <a:ext cx="7051675" cy="930275"/>
          </a:xfrm>
          <a:prstGeom prst="rect">
            <a:avLst/>
          </a:prstGeom>
          <a:noFill/>
          <a:ln w="9525">
            <a:noFill/>
          </a:ln>
        </p:spPr>
      </p:pic>
      <p:pic>
        <p:nvPicPr>
          <p:cNvPr id="5" name="图片 4"/>
          <p:cNvPicPr>
            <a:picLocks noChangeAspect="1"/>
          </p:cNvPicPr>
          <p:nvPr/>
        </p:nvPicPr>
        <p:blipFill>
          <a:blip r:embed="rId33"/>
          <a:stretch>
            <a:fillRect/>
          </a:stretch>
        </p:blipFill>
        <p:spPr>
          <a:xfrm>
            <a:off x="773113" y="1882775"/>
            <a:ext cx="7069137" cy="9334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p:nvPr/>
        </p:nvSpPr>
        <p:spPr>
          <a:xfrm>
            <a:off x="457200" y="26988"/>
            <a:ext cx="7126288"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
                <a:schemeClr val="accent2"/>
              </a:buClr>
              <a:buSzPct val="110000"/>
              <a:buFontTx/>
              <a:buNone/>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5.17</a:t>
            </a:r>
            <a:r>
              <a:rPr lang="en-US" altLang="zh-CN" sz="2800" b="1" dirty="0">
                <a:latin typeface="宋体" panose="02010600030101010101" pitchFamily="2" charset="-122"/>
              </a:rPr>
              <a:t> </a:t>
            </a:r>
            <a:r>
              <a:rPr lang="zh-CN" altLang="en-US" sz="2800" b="1" dirty="0">
                <a:latin typeface="宋体" panose="02010600030101010101" pitchFamily="2" charset="-122"/>
              </a:rPr>
              <a:t>试用奈氏判据分析下面系统的稳定性</a:t>
            </a:r>
            <a:endParaRPr lang="zh-CN" altLang="en-US" sz="2800" b="1" dirty="0">
              <a:latin typeface="宋体" panose="02010600030101010101" pitchFamily="2" charset="-122"/>
            </a:endParaRPr>
          </a:p>
        </p:txBody>
      </p:sp>
      <p:graphicFrame>
        <p:nvGraphicFramePr>
          <p:cNvPr id="98307" name="Object 3"/>
          <p:cNvGraphicFramePr>
            <a:graphicFrameLocks noChangeAspect="1"/>
          </p:cNvGraphicFramePr>
          <p:nvPr/>
        </p:nvGraphicFramePr>
        <p:xfrm>
          <a:off x="1995488" y="407988"/>
          <a:ext cx="4959350" cy="966787"/>
        </p:xfrm>
        <a:graphic>
          <a:graphicData uri="http://schemas.openxmlformats.org/presentationml/2006/ole">
            <mc:AlternateContent xmlns:mc="http://schemas.openxmlformats.org/markup-compatibility/2006">
              <mc:Choice xmlns:v="urn:schemas-microsoft-com:vml" Requires="v">
                <p:oleObj spid="_x0000_s3942" name="" r:id="rId1" imgW="2273300" imgH="381000" progId="Equation.DSMT4">
                  <p:embed/>
                </p:oleObj>
              </mc:Choice>
              <mc:Fallback>
                <p:oleObj name="" r:id="rId1" imgW="2273300" imgH="381000" progId="Equation.DSMT4">
                  <p:embed/>
                  <p:pic>
                    <p:nvPicPr>
                      <p:cNvPr id="0" name="图片 3941"/>
                      <p:cNvPicPr/>
                      <p:nvPr/>
                    </p:nvPicPr>
                    <p:blipFill>
                      <a:blip r:embed="rId2"/>
                      <a:stretch>
                        <a:fillRect/>
                      </a:stretch>
                    </p:blipFill>
                    <p:spPr>
                      <a:xfrm>
                        <a:off x="1995488" y="407988"/>
                        <a:ext cx="4959350" cy="966787"/>
                      </a:xfrm>
                      <a:prstGeom prst="rect">
                        <a:avLst/>
                      </a:prstGeom>
                      <a:noFill/>
                      <a:ln w="38100">
                        <a:noFill/>
                        <a:miter/>
                      </a:ln>
                    </p:spPr>
                  </p:pic>
                </p:oleObj>
              </mc:Fallback>
            </mc:AlternateContent>
          </a:graphicData>
        </a:graphic>
      </p:graphicFrame>
      <p:grpSp>
        <p:nvGrpSpPr>
          <p:cNvPr id="2" name="Group 4"/>
          <p:cNvGrpSpPr/>
          <p:nvPr/>
        </p:nvGrpSpPr>
        <p:grpSpPr>
          <a:xfrm>
            <a:off x="533400" y="1341438"/>
            <a:ext cx="6188075" cy="1412875"/>
            <a:chOff x="336" y="960"/>
            <a:chExt cx="3898" cy="890"/>
          </a:xfrm>
        </p:grpSpPr>
        <p:sp>
          <p:nvSpPr>
            <p:cNvPr id="98337" name="Rectangle 5"/>
            <p:cNvSpPr/>
            <p:nvPr/>
          </p:nvSpPr>
          <p:spPr>
            <a:xfrm>
              <a:off x="336" y="960"/>
              <a:ext cx="2502"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解</a:t>
              </a:r>
              <a:r>
                <a:rPr lang="en-US" altLang="zh-CN" sz="2800" b="1" dirty="0">
                  <a:latin typeface="宋体" panose="02010600030101010101" pitchFamily="2" charset="-122"/>
                </a:rPr>
                <a:t>:</a:t>
              </a:r>
              <a:r>
                <a:rPr lang="zh-CN" altLang="en-US" sz="2800" b="1" dirty="0">
                  <a:latin typeface="宋体" panose="02010600030101010101" pitchFamily="2" charset="-122"/>
                </a:rPr>
                <a:t>其对应的频率特性是</a:t>
              </a:r>
              <a:endParaRPr lang="zh-CN" altLang="en-US" sz="2800" b="1" dirty="0">
                <a:latin typeface="宋体" panose="02010600030101010101" pitchFamily="2" charset="-122"/>
              </a:endParaRPr>
            </a:p>
          </p:txBody>
        </p:sp>
        <p:graphicFrame>
          <p:nvGraphicFramePr>
            <p:cNvPr id="98338" name="Object 6"/>
            <p:cNvGraphicFramePr>
              <a:graphicFrameLocks noChangeAspect="1"/>
            </p:cNvGraphicFramePr>
            <p:nvPr/>
          </p:nvGraphicFramePr>
          <p:xfrm>
            <a:off x="1403" y="1289"/>
            <a:ext cx="2831" cy="561"/>
          </p:xfrm>
          <a:graphic>
            <a:graphicData uri="http://schemas.openxmlformats.org/presentationml/2006/ole">
              <mc:AlternateContent xmlns:mc="http://schemas.openxmlformats.org/markup-compatibility/2006">
                <mc:Choice xmlns:v="urn:schemas-microsoft-com:vml" Requires="v">
                  <p:oleObj spid="_x0000_s3933" name="" r:id="rId3" imgW="2921000" imgH="431800" progId="Equation.3">
                    <p:embed/>
                  </p:oleObj>
                </mc:Choice>
                <mc:Fallback>
                  <p:oleObj name="" r:id="rId3" imgW="2921000" imgH="431800" progId="Equation.3">
                    <p:embed/>
                    <p:pic>
                      <p:nvPicPr>
                        <p:cNvPr id="0" name="图片 3932"/>
                        <p:cNvPicPr/>
                        <p:nvPr/>
                      </p:nvPicPr>
                      <p:blipFill>
                        <a:blip r:embed="rId4"/>
                        <a:stretch>
                          <a:fillRect/>
                        </a:stretch>
                      </p:blipFill>
                      <p:spPr>
                        <a:xfrm>
                          <a:off x="1403" y="1289"/>
                          <a:ext cx="2831" cy="561"/>
                        </a:xfrm>
                        <a:prstGeom prst="rect">
                          <a:avLst/>
                        </a:prstGeom>
                        <a:noFill/>
                        <a:ln w="38100">
                          <a:noFill/>
                          <a:miter/>
                        </a:ln>
                      </p:spPr>
                    </p:pic>
                  </p:oleObj>
                </mc:Fallback>
              </mc:AlternateContent>
            </a:graphicData>
          </a:graphic>
        </p:graphicFrame>
      </p:grpSp>
      <p:grpSp>
        <p:nvGrpSpPr>
          <p:cNvPr id="3" name="Group 7"/>
          <p:cNvGrpSpPr/>
          <p:nvPr/>
        </p:nvGrpSpPr>
        <p:grpSpPr>
          <a:xfrm>
            <a:off x="4419600" y="3467100"/>
            <a:ext cx="4976813" cy="1330325"/>
            <a:chOff x="2784" y="2155"/>
            <a:chExt cx="3135" cy="838"/>
          </a:xfrm>
        </p:grpSpPr>
        <p:sp>
          <p:nvSpPr>
            <p:cNvPr id="98333" name="Rectangle 8"/>
            <p:cNvSpPr/>
            <p:nvPr/>
          </p:nvSpPr>
          <p:spPr>
            <a:xfrm>
              <a:off x="2784" y="2195"/>
              <a:ext cx="3135" cy="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35000"/>
                </a:lnSpc>
                <a:spcBef>
                  <a:spcPct val="0"/>
                </a:spcBef>
                <a:buClrTx/>
                <a:buSzTx/>
                <a:buFontTx/>
                <a:buNone/>
              </a:pPr>
              <a:r>
                <a:rPr lang="zh-CN" altLang="en-US" sz="2800" b="1" dirty="0">
                  <a:latin typeface="宋体" panose="02010600030101010101" pitchFamily="2" charset="-122"/>
                </a:rPr>
                <a:t>由            ，得</a:t>
              </a:r>
              <a:r>
                <a:rPr lang="en-US" altLang="zh-CN" sz="2800" i="1" dirty="0">
                  <a:latin typeface="Times New Roman" panose="02020603050405020304" pitchFamily="18" charset="0"/>
                  <a:cs typeface="Times New Roman" panose="02020603050405020304" pitchFamily="18" charset="0"/>
                </a:rPr>
                <a:t>P</a:t>
              </a:r>
              <a:r>
                <a:rPr lang="en-US" altLang="zh-CN" sz="2800" b="1" dirty="0">
                  <a:latin typeface="宋体" panose="02010600030101010101" pitchFamily="2" charset="-122"/>
                </a:rPr>
                <a:t>=0</a:t>
              </a:r>
              <a:r>
                <a:rPr lang="zh-CN" altLang="en-US" sz="2800" b="1" dirty="0">
                  <a:latin typeface="宋体" panose="02010600030101010101" pitchFamily="2" charset="-122"/>
                </a:rPr>
                <a:t>；且   不包围        点</a:t>
              </a:r>
              <a:r>
                <a:rPr lang="en-US" altLang="zh-CN" sz="2800" b="1" dirty="0">
                  <a:latin typeface="宋体" panose="02010600030101010101" pitchFamily="2" charset="-122"/>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宋体" panose="02010600030101010101" pitchFamily="2" charset="-122"/>
                </a:rPr>
                <a:t>。</a:t>
              </a:r>
              <a:endParaRPr lang="zh-CN" altLang="en-US" sz="2800" b="1" dirty="0">
                <a:latin typeface="宋体" panose="02010600030101010101" pitchFamily="2" charset="-122"/>
              </a:endParaRPr>
            </a:p>
          </p:txBody>
        </p:sp>
        <p:graphicFrame>
          <p:nvGraphicFramePr>
            <p:cNvPr id="98334" name="Object 9"/>
            <p:cNvGraphicFramePr>
              <a:graphicFrameLocks noChangeAspect="1"/>
            </p:cNvGraphicFramePr>
            <p:nvPr/>
          </p:nvGraphicFramePr>
          <p:xfrm>
            <a:off x="3121" y="2155"/>
            <a:ext cx="1367" cy="560"/>
          </p:xfrm>
          <a:graphic>
            <a:graphicData uri="http://schemas.openxmlformats.org/presentationml/2006/ole">
              <mc:AlternateContent xmlns:mc="http://schemas.openxmlformats.org/markup-compatibility/2006">
                <mc:Choice xmlns:v="urn:schemas-microsoft-com:vml" Requires="v">
                  <p:oleObj spid="_x0000_s3935" name="" r:id="rId5" imgW="901065" imgH="381000" progId="Equation.DSMT4">
                    <p:embed/>
                  </p:oleObj>
                </mc:Choice>
                <mc:Fallback>
                  <p:oleObj name="" r:id="rId5" imgW="901065" imgH="381000" progId="Equation.DSMT4">
                    <p:embed/>
                    <p:pic>
                      <p:nvPicPr>
                        <p:cNvPr id="0" name="图片 3934"/>
                        <p:cNvPicPr/>
                        <p:nvPr/>
                      </p:nvPicPr>
                      <p:blipFill>
                        <a:blip r:embed="rId6"/>
                        <a:stretch>
                          <a:fillRect/>
                        </a:stretch>
                      </p:blipFill>
                      <p:spPr>
                        <a:xfrm>
                          <a:off x="3121" y="2155"/>
                          <a:ext cx="1367" cy="560"/>
                        </a:xfrm>
                        <a:prstGeom prst="rect">
                          <a:avLst/>
                        </a:prstGeom>
                        <a:noFill/>
                        <a:ln w="38100">
                          <a:noFill/>
                          <a:miter/>
                        </a:ln>
                      </p:spPr>
                    </p:pic>
                  </p:oleObj>
                </mc:Fallback>
              </mc:AlternateContent>
            </a:graphicData>
          </a:graphic>
        </p:graphicFrame>
        <p:graphicFrame>
          <p:nvGraphicFramePr>
            <p:cNvPr id="98335" name="Object 10"/>
            <p:cNvGraphicFramePr/>
            <p:nvPr/>
          </p:nvGraphicFramePr>
          <p:xfrm>
            <a:off x="3470" y="2609"/>
            <a:ext cx="384" cy="384"/>
          </p:xfrm>
          <a:graphic>
            <a:graphicData uri="http://schemas.openxmlformats.org/presentationml/2006/ole">
              <mc:AlternateContent xmlns:mc="http://schemas.openxmlformats.org/markup-compatibility/2006">
                <mc:Choice xmlns:v="urn:schemas-microsoft-com:vml" Requires="v">
                  <p:oleObj spid="_x0000_s3936" name="" r:id="rId7" imgW="254000" imgH="165100" progId="Equation.3">
                    <p:embed/>
                  </p:oleObj>
                </mc:Choice>
                <mc:Fallback>
                  <p:oleObj name="" r:id="rId7" imgW="254000" imgH="165100" progId="Equation.3">
                    <p:embed/>
                    <p:pic>
                      <p:nvPicPr>
                        <p:cNvPr id="0" name="图片 3935"/>
                        <p:cNvPicPr/>
                        <p:nvPr/>
                      </p:nvPicPr>
                      <p:blipFill>
                        <a:blip r:embed="rId8"/>
                        <a:stretch>
                          <a:fillRect/>
                        </a:stretch>
                      </p:blipFill>
                      <p:spPr>
                        <a:xfrm>
                          <a:off x="3470" y="2609"/>
                          <a:ext cx="384" cy="384"/>
                        </a:xfrm>
                        <a:prstGeom prst="rect">
                          <a:avLst/>
                        </a:prstGeom>
                        <a:noFill/>
                        <a:ln w="38100">
                          <a:noFill/>
                          <a:miter/>
                        </a:ln>
                      </p:spPr>
                    </p:pic>
                  </p:oleObj>
                </mc:Fallback>
              </mc:AlternateContent>
            </a:graphicData>
          </a:graphic>
        </p:graphicFrame>
        <p:graphicFrame>
          <p:nvGraphicFramePr>
            <p:cNvPr id="98336" name="Object 11"/>
            <p:cNvGraphicFramePr>
              <a:graphicFrameLocks noChangeAspect="1"/>
            </p:cNvGraphicFramePr>
            <p:nvPr/>
          </p:nvGraphicFramePr>
          <p:xfrm>
            <a:off x="3805" y="2611"/>
            <a:ext cx="646" cy="382"/>
          </p:xfrm>
          <a:graphic>
            <a:graphicData uri="http://schemas.openxmlformats.org/presentationml/2006/ole">
              <mc:AlternateContent xmlns:mc="http://schemas.openxmlformats.org/markup-compatibility/2006">
                <mc:Choice xmlns:v="urn:schemas-microsoft-com:vml" Requires="v">
                  <p:oleObj spid="_x0000_s3937" name="" r:id="rId9" imgW="431800" imgH="190500" progId="Equation.DSMT4">
                    <p:embed/>
                  </p:oleObj>
                </mc:Choice>
                <mc:Fallback>
                  <p:oleObj name="" r:id="rId9" imgW="431800" imgH="190500" progId="Equation.DSMT4">
                    <p:embed/>
                    <p:pic>
                      <p:nvPicPr>
                        <p:cNvPr id="0" name="图片 3936"/>
                        <p:cNvPicPr/>
                        <p:nvPr/>
                      </p:nvPicPr>
                      <p:blipFill>
                        <a:blip r:embed="rId10"/>
                        <a:stretch>
                          <a:fillRect/>
                        </a:stretch>
                      </p:blipFill>
                      <p:spPr>
                        <a:xfrm>
                          <a:off x="3805" y="2611"/>
                          <a:ext cx="646" cy="382"/>
                        </a:xfrm>
                        <a:prstGeom prst="rect">
                          <a:avLst/>
                        </a:prstGeom>
                        <a:noFill/>
                        <a:ln w="38100">
                          <a:noFill/>
                          <a:miter/>
                        </a:ln>
                      </p:spPr>
                    </p:pic>
                  </p:oleObj>
                </mc:Fallback>
              </mc:AlternateContent>
            </a:graphicData>
          </a:graphic>
        </p:graphicFrame>
      </p:grpSp>
      <p:sp>
        <p:nvSpPr>
          <p:cNvPr id="327692" name="Rectangle 12"/>
          <p:cNvSpPr/>
          <p:nvPr/>
        </p:nvSpPr>
        <p:spPr>
          <a:xfrm>
            <a:off x="4343400" y="5229225"/>
            <a:ext cx="5053013" cy="1001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
                <a:schemeClr val="accent2"/>
              </a:buClr>
              <a:buSzPct val="110000"/>
              <a:buFontTx/>
              <a:buNone/>
            </a:pPr>
            <a:r>
              <a:rPr lang="zh-CN" altLang="en-US" sz="2800" b="1" dirty="0">
                <a:latin typeface="Times New Roman" panose="02020603050405020304" pitchFamily="18" charset="0"/>
                <a:cs typeface="Times New Roman" panose="02020603050405020304" pitchFamily="18" charset="0"/>
              </a:rPr>
              <a:t>根据奈氏判据，</a:t>
            </a:r>
            <a:r>
              <a:rPr lang="en-US" altLang="zh-CN" sz="2800" i="1" dirty="0">
                <a:latin typeface="Times New Roman" panose="02020603050405020304" pitchFamily="18" charset="0"/>
                <a:cs typeface="Times New Roman" panose="02020603050405020304" pitchFamily="18" charset="0"/>
              </a:rPr>
              <a:t>Z</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，该闭环系统是稳定的</a:t>
            </a:r>
            <a:r>
              <a:rPr lang="zh-CN" altLang="en-US" sz="2800" b="1" dirty="0">
                <a:solidFill>
                  <a:schemeClr val="tx1"/>
                </a:solidFill>
                <a:latin typeface="Times New Roman" panose="02020603050405020304" pitchFamily="18" charset="0"/>
                <a:cs typeface="Times New Roman" panose="02020603050405020304" pitchFamily="18" charset="0"/>
              </a:rPr>
              <a:t>  </a:t>
            </a:r>
            <a:endParaRPr lang="zh-CN" altLang="en-US" sz="2800" b="1" dirty="0">
              <a:solidFill>
                <a:schemeClr val="tx1"/>
              </a:solidFill>
              <a:latin typeface="Times New Roman" panose="02020603050405020304" pitchFamily="18" charset="0"/>
              <a:ea typeface="Times New Roman" panose="02020603050405020304" pitchFamily="18" charset="0"/>
            </a:endParaRPr>
          </a:p>
        </p:txBody>
      </p:sp>
      <p:grpSp>
        <p:nvGrpSpPr>
          <p:cNvPr id="4" name="Group 13"/>
          <p:cNvGrpSpPr/>
          <p:nvPr/>
        </p:nvGrpSpPr>
        <p:grpSpPr>
          <a:xfrm>
            <a:off x="395288" y="2773363"/>
            <a:ext cx="8763000" cy="508000"/>
            <a:chOff x="249" y="1668"/>
            <a:chExt cx="5520" cy="320"/>
          </a:xfrm>
        </p:grpSpPr>
        <p:sp>
          <p:nvSpPr>
            <p:cNvPr id="98331" name="Rectangle 14"/>
            <p:cNvSpPr/>
            <p:nvPr/>
          </p:nvSpPr>
          <p:spPr>
            <a:xfrm>
              <a:off x="249" y="1668"/>
              <a:ext cx="5520" cy="3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
                  <a:schemeClr val="accent2"/>
                </a:buClr>
                <a:buSzPct val="110000"/>
                <a:buFontTx/>
                <a:buNone/>
              </a:pPr>
              <a:r>
                <a:rPr lang="zh-CN" altLang="en-US" sz="2800" b="1" dirty="0">
                  <a:latin typeface="宋体" panose="02010600030101010101" pitchFamily="2" charset="-122"/>
                </a:rPr>
                <a:t>当            时系统的奈氏曲线如图所示。</a:t>
              </a:r>
              <a:endParaRPr lang="zh-CN" altLang="en-US" sz="2800" b="1" dirty="0">
                <a:latin typeface="宋体" panose="02010600030101010101" pitchFamily="2" charset="-122"/>
              </a:endParaRPr>
            </a:p>
          </p:txBody>
        </p:sp>
        <p:graphicFrame>
          <p:nvGraphicFramePr>
            <p:cNvPr id="98332" name="Object 15"/>
            <p:cNvGraphicFramePr>
              <a:graphicFrameLocks noChangeAspect="1"/>
            </p:cNvGraphicFramePr>
            <p:nvPr/>
          </p:nvGraphicFramePr>
          <p:xfrm>
            <a:off x="505" y="1697"/>
            <a:ext cx="1401" cy="265"/>
          </p:xfrm>
          <a:graphic>
            <a:graphicData uri="http://schemas.openxmlformats.org/presentationml/2006/ole">
              <mc:AlternateContent xmlns:mc="http://schemas.openxmlformats.org/markup-compatibility/2006">
                <mc:Choice xmlns:v="urn:schemas-microsoft-com:vml" Requires="v">
                  <p:oleObj spid="_x0000_s3938" name="" r:id="rId11" imgW="901065" imgH="177800" progId="Equation.DSMT4">
                    <p:embed/>
                  </p:oleObj>
                </mc:Choice>
                <mc:Fallback>
                  <p:oleObj name="" r:id="rId11" imgW="901065" imgH="177800" progId="Equation.DSMT4">
                    <p:embed/>
                    <p:pic>
                      <p:nvPicPr>
                        <p:cNvPr id="0" name="图片 3937"/>
                        <p:cNvPicPr/>
                        <p:nvPr/>
                      </p:nvPicPr>
                      <p:blipFill>
                        <a:blip r:embed="rId12"/>
                        <a:stretch>
                          <a:fillRect/>
                        </a:stretch>
                      </p:blipFill>
                      <p:spPr>
                        <a:xfrm>
                          <a:off x="505" y="1697"/>
                          <a:ext cx="1401" cy="265"/>
                        </a:xfrm>
                        <a:prstGeom prst="rect">
                          <a:avLst/>
                        </a:prstGeom>
                        <a:noFill/>
                        <a:ln w="38100">
                          <a:noFill/>
                          <a:miter/>
                        </a:ln>
                      </p:spPr>
                    </p:pic>
                  </p:oleObj>
                </mc:Fallback>
              </mc:AlternateContent>
            </a:graphicData>
          </a:graphic>
        </p:graphicFrame>
      </p:grpSp>
      <p:grpSp>
        <p:nvGrpSpPr>
          <p:cNvPr id="5" name="Group 16"/>
          <p:cNvGrpSpPr/>
          <p:nvPr/>
        </p:nvGrpSpPr>
        <p:grpSpPr>
          <a:xfrm>
            <a:off x="169863" y="3390900"/>
            <a:ext cx="4114800" cy="3352800"/>
            <a:chOff x="107" y="2136"/>
            <a:chExt cx="2592" cy="2112"/>
          </a:xfrm>
        </p:grpSpPr>
        <p:sp>
          <p:nvSpPr>
            <p:cNvPr id="98314" name="AutoShape 17"/>
            <p:cNvSpPr/>
            <p:nvPr/>
          </p:nvSpPr>
          <p:spPr>
            <a:xfrm>
              <a:off x="107" y="2136"/>
              <a:ext cx="2592" cy="211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98315" name="Line 18"/>
            <p:cNvSpPr/>
            <p:nvPr/>
          </p:nvSpPr>
          <p:spPr>
            <a:xfrm>
              <a:off x="1866" y="3168"/>
              <a:ext cx="0" cy="1008"/>
            </a:xfrm>
            <a:prstGeom prst="line">
              <a:avLst/>
            </a:prstGeom>
            <a:ln w="9525" cap="flat" cmpd="sng">
              <a:solidFill>
                <a:schemeClr val="tx1"/>
              </a:solidFill>
              <a:prstDash val="solid"/>
              <a:headEnd type="none" w="med" len="med"/>
              <a:tailEnd type="none" w="med" len="med"/>
            </a:ln>
          </p:spPr>
        </p:sp>
        <p:graphicFrame>
          <p:nvGraphicFramePr>
            <p:cNvPr id="98316" name="Object 19"/>
            <p:cNvGraphicFramePr>
              <a:graphicFrameLocks noChangeAspect="1"/>
            </p:cNvGraphicFramePr>
            <p:nvPr/>
          </p:nvGraphicFramePr>
          <p:xfrm>
            <a:off x="714" y="2886"/>
            <a:ext cx="689" cy="570"/>
          </p:xfrm>
          <a:graphic>
            <a:graphicData uri="http://schemas.openxmlformats.org/presentationml/2006/ole">
              <mc:AlternateContent xmlns:mc="http://schemas.openxmlformats.org/markup-compatibility/2006">
                <mc:Choice xmlns:v="urn:schemas-microsoft-com:vml" Requires="v">
                  <p:oleObj spid="_x0000_s3950" name="" r:id="rId13" imgW="533400" imgH="330200" progId="Equation.3">
                    <p:embed/>
                  </p:oleObj>
                </mc:Choice>
                <mc:Fallback>
                  <p:oleObj name="" r:id="rId13" imgW="533400" imgH="330200" progId="Equation.3">
                    <p:embed/>
                    <p:pic>
                      <p:nvPicPr>
                        <p:cNvPr id="0" name="图片 3949"/>
                        <p:cNvPicPr/>
                        <p:nvPr/>
                      </p:nvPicPr>
                      <p:blipFill>
                        <a:blip r:embed="rId14"/>
                        <a:stretch>
                          <a:fillRect/>
                        </a:stretch>
                      </p:blipFill>
                      <p:spPr>
                        <a:xfrm>
                          <a:off x="714" y="2886"/>
                          <a:ext cx="689" cy="570"/>
                        </a:xfrm>
                        <a:prstGeom prst="rect">
                          <a:avLst/>
                        </a:prstGeom>
                        <a:noFill/>
                        <a:ln w="38100">
                          <a:noFill/>
                          <a:miter/>
                        </a:ln>
                      </p:spPr>
                    </p:pic>
                  </p:oleObj>
                </mc:Fallback>
              </mc:AlternateContent>
            </a:graphicData>
          </a:graphic>
        </p:graphicFrame>
        <p:graphicFrame>
          <p:nvGraphicFramePr>
            <p:cNvPr id="98317" name="Object 20"/>
            <p:cNvGraphicFramePr>
              <a:graphicFrameLocks noChangeAspect="1"/>
            </p:cNvGraphicFramePr>
            <p:nvPr/>
          </p:nvGraphicFramePr>
          <p:xfrm>
            <a:off x="259" y="3136"/>
            <a:ext cx="228" cy="240"/>
          </p:xfrm>
          <a:graphic>
            <a:graphicData uri="http://schemas.openxmlformats.org/presentationml/2006/ole">
              <mc:AlternateContent xmlns:mc="http://schemas.openxmlformats.org/markup-compatibility/2006">
                <mc:Choice xmlns:v="urn:schemas-microsoft-com:vml" Requires="v">
                  <p:oleObj spid="_x0000_s3951" name="" r:id="rId15" imgW="127000" imgH="76200" progId="Equation.3">
                    <p:embed/>
                  </p:oleObj>
                </mc:Choice>
                <mc:Fallback>
                  <p:oleObj name="" r:id="rId15" imgW="127000" imgH="76200" progId="Equation.3">
                    <p:embed/>
                    <p:pic>
                      <p:nvPicPr>
                        <p:cNvPr id="0" name="图片 3950"/>
                        <p:cNvPicPr/>
                        <p:nvPr/>
                      </p:nvPicPr>
                      <p:blipFill>
                        <a:blip r:embed="rId16"/>
                        <a:stretch>
                          <a:fillRect/>
                        </a:stretch>
                      </p:blipFill>
                      <p:spPr>
                        <a:xfrm>
                          <a:off x="259" y="3136"/>
                          <a:ext cx="228" cy="240"/>
                        </a:xfrm>
                        <a:prstGeom prst="rect">
                          <a:avLst/>
                        </a:prstGeom>
                        <a:noFill/>
                        <a:ln w="38100">
                          <a:noFill/>
                          <a:miter/>
                        </a:ln>
                      </p:spPr>
                    </p:pic>
                  </p:oleObj>
                </mc:Fallback>
              </mc:AlternateContent>
            </a:graphicData>
          </a:graphic>
        </p:graphicFrame>
        <p:graphicFrame>
          <p:nvGraphicFramePr>
            <p:cNvPr id="98318" name="Object 21"/>
            <p:cNvGraphicFramePr>
              <a:graphicFrameLocks noChangeAspect="1"/>
            </p:cNvGraphicFramePr>
            <p:nvPr/>
          </p:nvGraphicFramePr>
          <p:xfrm>
            <a:off x="648" y="3209"/>
            <a:ext cx="115" cy="160"/>
          </p:xfrm>
          <a:graphic>
            <a:graphicData uri="http://schemas.openxmlformats.org/presentationml/2006/ole">
              <mc:AlternateContent xmlns:mc="http://schemas.openxmlformats.org/markup-compatibility/2006">
                <mc:Choice xmlns:v="urn:schemas-microsoft-com:vml" Requires="v">
                  <p:oleObj spid="_x0000_s3956" name="" r:id="rId17" imgW="25400" imgH="101600" progId="Equation.3">
                    <p:embed/>
                  </p:oleObj>
                </mc:Choice>
                <mc:Fallback>
                  <p:oleObj name="" r:id="rId17" imgW="25400" imgH="101600" progId="Equation.3">
                    <p:embed/>
                    <p:pic>
                      <p:nvPicPr>
                        <p:cNvPr id="0" name="图片 3955"/>
                        <p:cNvPicPr/>
                        <p:nvPr/>
                      </p:nvPicPr>
                      <p:blipFill>
                        <a:blip r:embed="rId18"/>
                        <a:stretch>
                          <a:fillRect/>
                        </a:stretch>
                      </p:blipFill>
                      <p:spPr>
                        <a:xfrm>
                          <a:off x="648" y="3209"/>
                          <a:ext cx="115" cy="160"/>
                        </a:xfrm>
                        <a:prstGeom prst="rect">
                          <a:avLst/>
                        </a:prstGeom>
                        <a:noFill/>
                        <a:ln w="38100">
                          <a:noFill/>
                          <a:miter/>
                        </a:ln>
                      </p:spPr>
                    </p:pic>
                  </p:oleObj>
                </mc:Fallback>
              </mc:AlternateContent>
            </a:graphicData>
          </a:graphic>
        </p:graphicFrame>
        <p:graphicFrame>
          <p:nvGraphicFramePr>
            <p:cNvPr id="98319" name="Object 22"/>
            <p:cNvGraphicFramePr>
              <a:graphicFrameLocks noChangeAspect="1"/>
            </p:cNvGraphicFramePr>
            <p:nvPr/>
          </p:nvGraphicFramePr>
          <p:xfrm>
            <a:off x="1200" y="3884"/>
            <a:ext cx="240" cy="240"/>
          </p:xfrm>
          <a:graphic>
            <a:graphicData uri="http://schemas.openxmlformats.org/presentationml/2006/ole">
              <mc:AlternateContent xmlns:mc="http://schemas.openxmlformats.org/markup-compatibility/2006">
                <mc:Choice xmlns:v="urn:schemas-microsoft-com:vml" Requires="v">
                  <p:oleObj spid="_x0000_s3949" name="" r:id="rId19" imgW="76200" imgH="76200" progId="Equation.3">
                    <p:embed/>
                  </p:oleObj>
                </mc:Choice>
                <mc:Fallback>
                  <p:oleObj name="" r:id="rId19" imgW="76200" imgH="76200" progId="Equation.3">
                    <p:embed/>
                    <p:pic>
                      <p:nvPicPr>
                        <p:cNvPr id="0" name="图片 3948"/>
                        <p:cNvPicPr/>
                        <p:nvPr/>
                      </p:nvPicPr>
                      <p:blipFill>
                        <a:blip r:embed="rId20"/>
                        <a:stretch>
                          <a:fillRect/>
                        </a:stretch>
                      </p:blipFill>
                      <p:spPr>
                        <a:xfrm>
                          <a:off x="1200" y="3884"/>
                          <a:ext cx="240" cy="240"/>
                        </a:xfrm>
                        <a:prstGeom prst="rect">
                          <a:avLst/>
                        </a:prstGeom>
                        <a:noFill/>
                        <a:ln w="38100">
                          <a:noFill/>
                          <a:miter/>
                        </a:ln>
                      </p:spPr>
                    </p:pic>
                  </p:oleObj>
                </mc:Fallback>
              </mc:AlternateContent>
            </a:graphicData>
          </a:graphic>
        </p:graphicFrame>
        <p:graphicFrame>
          <p:nvGraphicFramePr>
            <p:cNvPr id="98320" name="Object 23"/>
            <p:cNvGraphicFramePr>
              <a:graphicFrameLocks noChangeAspect="1"/>
            </p:cNvGraphicFramePr>
            <p:nvPr/>
          </p:nvGraphicFramePr>
          <p:xfrm>
            <a:off x="1867" y="3126"/>
            <a:ext cx="480" cy="266"/>
          </p:xfrm>
          <a:graphic>
            <a:graphicData uri="http://schemas.openxmlformats.org/presentationml/2006/ole">
              <mc:AlternateContent xmlns:mc="http://schemas.openxmlformats.org/markup-compatibility/2006">
                <mc:Choice xmlns:v="urn:schemas-microsoft-com:vml" Requires="v">
                  <p:oleObj spid="_x0000_s3952" name="" r:id="rId21" imgW="368300" imgH="101600" progId="Equation.3">
                    <p:embed/>
                  </p:oleObj>
                </mc:Choice>
                <mc:Fallback>
                  <p:oleObj name="" r:id="rId21" imgW="368300" imgH="101600" progId="Equation.3">
                    <p:embed/>
                    <p:pic>
                      <p:nvPicPr>
                        <p:cNvPr id="0" name="图片 3951"/>
                        <p:cNvPicPr/>
                        <p:nvPr/>
                      </p:nvPicPr>
                      <p:blipFill>
                        <a:blip r:embed="rId22"/>
                        <a:stretch>
                          <a:fillRect/>
                        </a:stretch>
                      </p:blipFill>
                      <p:spPr>
                        <a:xfrm>
                          <a:off x="1867" y="3126"/>
                          <a:ext cx="480" cy="266"/>
                        </a:xfrm>
                        <a:prstGeom prst="rect">
                          <a:avLst/>
                        </a:prstGeom>
                        <a:noFill/>
                        <a:ln w="38100">
                          <a:noFill/>
                          <a:miter/>
                        </a:ln>
                      </p:spPr>
                    </p:pic>
                  </p:oleObj>
                </mc:Fallback>
              </mc:AlternateContent>
            </a:graphicData>
          </a:graphic>
        </p:graphicFrame>
        <p:graphicFrame>
          <p:nvGraphicFramePr>
            <p:cNvPr id="98321" name="Object 24"/>
            <p:cNvGraphicFramePr>
              <a:graphicFrameLocks noChangeAspect="1"/>
            </p:cNvGraphicFramePr>
            <p:nvPr/>
          </p:nvGraphicFramePr>
          <p:xfrm>
            <a:off x="2214" y="2931"/>
            <a:ext cx="272" cy="233"/>
          </p:xfrm>
          <a:graphic>
            <a:graphicData uri="http://schemas.openxmlformats.org/presentationml/2006/ole">
              <mc:AlternateContent xmlns:mc="http://schemas.openxmlformats.org/markup-compatibility/2006">
                <mc:Choice xmlns:v="urn:schemas-microsoft-com:vml" Requires="v">
                  <p:oleObj spid="_x0000_s3953" name="" r:id="rId23" imgW="279400" imgH="228600" progId="Equation.DSMT4">
                    <p:embed/>
                  </p:oleObj>
                </mc:Choice>
                <mc:Fallback>
                  <p:oleObj name="" r:id="rId23" imgW="279400" imgH="228600" progId="Equation.DSMT4">
                    <p:embed/>
                    <p:pic>
                      <p:nvPicPr>
                        <p:cNvPr id="0" name="图片 3952"/>
                        <p:cNvPicPr/>
                        <p:nvPr/>
                      </p:nvPicPr>
                      <p:blipFill>
                        <a:blip r:embed="rId24"/>
                        <a:stretch>
                          <a:fillRect/>
                        </a:stretch>
                      </p:blipFill>
                      <p:spPr>
                        <a:xfrm>
                          <a:off x="2214" y="2931"/>
                          <a:ext cx="272" cy="233"/>
                        </a:xfrm>
                        <a:prstGeom prst="rect">
                          <a:avLst/>
                        </a:prstGeom>
                        <a:noFill/>
                        <a:ln w="38100">
                          <a:noFill/>
                          <a:miter/>
                        </a:ln>
                      </p:spPr>
                    </p:pic>
                  </p:oleObj>
                </mc:Fallback>
              </mc:AlternateContent>
            </a:graphicData>
          </a:graphic>
        </p:graphicFrame>
        <p:graphicFrame>
          <p:nvGraphicFramePr>
            <p:cNvPr id="98322" name="Object 25"/>
            <p:cNvGraphicFramePr>
              <a:graphicFrameLocks noChangeAspect="1"/>
            </p:cNvGraphicFramePr>
            <p:nvPr/>
          </p:nvGraphicFramePr>
          <p:xfrm>
            <a:off x="336" y="2136"/>
            <a:ext cx="276" cy="225"/>
          </p:xfrm>
          <a:graphic>
            <a:graphicData uri="http://schemas.openxmlformats.org/presentationml/2006/ole">
              <mc:AlternateContent xmlns:mc="http://schemas.openxmlformats.org/markup-compatibility/2006">
                <mc:Choice xmlns:v="urn:schemas-microsoft-com:vml" Requires="v">
                  <p:oleObj spid="_x0000_s3954" name="" r:id="rId25" imgW="279400" imgH="228600" progId="Equation.DSMT4">
                    <p:embed/>
                  </p:oleObj>
                </mc:Choice>
                <mc:Fallback>
                  <p:oleObj name="" r:id="rId25" imgW="279400" imgH="228600" progId="Equation.DSMT4">
                    <p:embed/>
                    <p:pic>
                      <p:nvPicPr>
                        <p:cNvPr id="0" name="图片 3953"/>
                        <p:cNvPicPr/>
                        <p:nvPr/>
                      </p:nvPicPr>
                      <p:blipFill>
                        <a:blip r:embed="rId26"/>
                        <a:stretch>
                          <a:fillRect/>
                        </a:stretch>
                      </p:blipFill>
                      <p:spPr>
                        <a:xfrm>
                          <a:off x="336" y="2136"/>
                          <a:ext cx="276" cy="225"/>
                        </a:xfrm>
                        <a:prstGeom prst="rect">
                          <a:avLst/>
                        </a:prstGeom>
                        <a:noFill/>
                        <a:ln w="38100">
                          <a:noFill/>
                          <a:miter/>
                        </a:ln>
                      </p:spPr>
                    </p:pic>
                  </p:oleObj>
                </mc:Fallback>
              </mc:AlternateContent>
            </a:graphicData>
          </a:graphic>
        </p:graphicFrame>
        <p:sp>
          <p:nvSpPr>
            <p:cNvPr id="98323" name="Line 26"/>
            <p:cNvSpPr/>
            <p:nvPr/>
          </p:nvSpPr>
          <p:spPr>
            <a:xfrm>
              <a:off x="1691" y="2808"/>
              <a:ext cx="48" cy="48"/>
            </a:xfrm>
            <a:prstGeom prst="line">
              <a:avLst/>
            </a:prstGeom>
            <a:ln w="31750" cap="flat" cmpd="sng">
              <a:solidFill>
                <a:srgbClr val="FF0000"/>
              </a:solidFill>
              <a:prstDash val="solid"/>
              <a:headEnd type="none" w="med" len="med"/>
              <a:tailEnd type="triangle" w="med" len="lg"/>
            </a:ln>
          </p:spPr>
        </p:sp>
        <p:sp>
          <p:nvSpPr>
            <p:cNvPr id="98324" name="Line 27"/>
            <p:cNvSpPr/>
            <p:nvPr/>
          </p:nvSpPr>
          <p:spPr>
            <a:xfrm flipH="1">
              <a:off x="1530" y="3585"/>
              <a:ext cx="96" cy="48"/>
            </a:xfrm>
            <a:prstGeom prst="line">
              <a:avLst/>
            </a:prstGeom>
            <a:ln w="31750" cap="flat" cmpd="sng">
              <a:solidFill>
                <a:srgbClr val="FF0000"/>
              </a:solidFill>
              <a:prstDash val="solid"/>
              <a:headEnd type="none" w="med" len="med"/>
              <a:tailEnd type="triangle" w="med" len="lg"/>
            </a:ln>
          </p:spPr>
        </p:sp>
        <p:grpSp>
          <p:nvGrpSpPr>
            <p:cNvPr id="98325" name="Group 28"/>
            <p:cNvGrpSpPr/>
            <p:nvPr/>
          </p:nvGrpSpPr>
          <p:grpSpPr>
            <a:xfrm>
              <a:off x="203" y="2160"/>
              <a:ext cx="2304" cy="2064"/>
              <a:chOff x="624" y="1824"/>
              <a:chExt cx="2304" cy="2064"/>
            </a:xfrm>
          </p:grpSpPr>
          <p:sp>
            <p:nvSpPr>
              <p:cNvPr id="98329" name="Line 29"/>
              <p:cNvSpPr/>
              <p:nvPr/>
            </p:nvSpPr>
            <p:spPr>
              <a:xfrm>
                <a:off x="624" y="2832"/>
                <a:ext cx="2304" cy="0"/>
              </a:xfrm>
              <a:prstGeom prst="line">
                <a:avLst/>
              </a:prstGeom>
              <a:ln w="25400" cap="flat" cmpd="sng">
                <a:solidFill>
                  <a:schemeClr val="tx1"/>
                </a:solidFill>
                <a:prstDash val="solid"/>
                <a:headEnd type="none" w="med" len="med"/>
                <a:tailEnd type="triangle" w="sm" len="lg"/>
              </a:ln>
            </p:spPr>
          </p:sp>
          <p:sp>
            <p:nvSpPr>
              <p:cNvPr id="98330" name="Line 30"/>
              <p:cNvSpPr/>
              <p:nvPr/>
            </p:nvSpPr>
            <p:spPr>
              <a:xfrm flipV="1">
                <a:off x="1152" y="1824"/>
                <a:ext cx="0" cy="2064"/>
              </a:xfrm>
              <a:prstGeom prst="line">
                <a:avLst/>
              </a:prstGeom>
              <a:ln w="9525" cap="flat" cmpd="sng">
                <a:solidFill>
                  <a:schemeClr val="tx1"/>
                </a:solidFill>
                <a:prstDash val="solid"/>
                <a:headEnd type="none" w="med" len="med"/>
                <a:tailEnd type="triangle" w="sm" len="lg"/>
              </a:ln>
            </p:spPr>
          </p:sp>
        </p:grpSp>
        <p:sp>
          <p:nvSpPr>
            <p:cNvPr id="98326" name="Freeform 31"/>
            <p:cNvSpPr/>
            <p:nvPr/>
          </p:nvSpPr>
          <p:spPr>
            <a:xfrm>
              <a:off x="505" y="2438"/>
              <a:ext cx="1361" cy="726"/>
            </a:xfrm>
            <a:custGeom>
              <a:avLst/>
              <a:gdLst>
                <a:gd name="txL" fmla="*/ 0 w 1361"/>
                <a:gd name="txT" fmla="*/ 0 h 726"/>
                <a:gd name="txR" fmla="*/ 1361 w 1361"/>
                <a:gd name="txB" fmla="*/ 726 h 726"/>
              </a:gdLst>
              <a:ahLst/>
              <a:cxnLst>
                <a:cxn ang="0">
                  <a:pos x="227" y="726"/>
                </a:cxn>
                <a:cxn ang="0">
                  <a:pos x="91" y="590"/>
                </a:cxn>
                <a:cxn ang="0">
                  <a:pos x="0" y="318"/>
                </a:cxn>
                <a:cxn ang="0">
                  <a:pos x="91" y="91"/>
                </a:cxn>
                <a:cxn ang="0">
                  <a:pos x="317" y="0"/>
                </a:cxn>
                <a:cxn ang="0">
                  <a:pos x="680" y="91"/>
                </a:cxn>
                <a:cxn ang="0">
                  <a:pos x="1134" y="318"/>
                </a:cxn>
                <a:cxn ang="0">
                  <a:pos x="1315" y="544"/>
                </a:cxn>
                <a:cxn ang="0">
                  <a:pos x="1361" y="726"/>
                </a:cxn>
              </a:cxnLst>
              <a:rect l="txL" t="txT" r="txR" b="txB"/>
              <a:pathLst>
                <a:path w="1361" h="726">
                  <a:moveTo>
                    <a:pt x="227" y="726"/>
                  </a:moveTo>
                  <a:cubicBezTo>
                    <a:pt x="178" y="692"/>
                    <a:pt x="129" y="658"/>
                    <a:pt x="91" y="590"/>
                  </a:cubicBezTo>
                  <a:cubicBezTo>
                    <a:pt x="53" y="522"/>
                    <a:pt x="0" y="401"/>
                    <a:pt x="0" y="318"/>
                  </a:cubicBezTo>
                  <a:cubicBezTo>
                    <a:pt x="0" y="235"/>
                    <a:pt x="38" y="144"/>
                    <a:pt x="91" y="91"/>
                  </a:cubicBezTo>
                  <a:cubicBezTo>
                    <a:pt x="144" y="38"/>
                    <a:pt x="219" y="0"/>
                    <a:pt x="317" y="0"/>
                  </a:cubicBezTo>
                  <a:cubicBezTo>
                    <a:pt x="415" y="0"/>
                    <a:pt x="544" y="38"/>
                    <a:pt x="680" y="91"/>
                  </a:cubicBezTo>
                  <a:cubicBezTo>
                    <a:pt x="816" y="144"/>
                    <a:pt x="1028" y="243"/>
                    <a:pt x="1134" y="318"/>
                  </a:cubicBezTo>
                  <a:cubicBezTo>
                    <a:pt x="1240" y="393"/>
                    <a:pt x="1277" y="476"/>
                    <a:pt x="1315" y="544"/>
                  </a:cubicBezTo>
                  <a:cubicBezTo>
                    <a:pt x="1353" y="612"/>
                    <a:pt x="1357" y="669"/>
                    <a:pt x="1361" y="72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8327" name="Freeform 32"/>
            <p:cNvSpPr/>
            <p:nvPr/>
          </p:nvSpPr>
          <p:spPr>
            <a:xfrm flipV="1">
              <a:off x="505" y="3164"/>
              <a:ext cx="1361" cy="726"/>
            </a:xfrm>
            <a:custGeom>
              <a:avLst/>
              <a:gdLst>
                <a:gd name="txL" fmla="*/ 0 w 1361"/>
                <a:gd name="txT" fmla="*/ 0 h 726"/>
                <a:gd name="txR" fmla="*/ 1361 w 1361"/>
                <a:gd name="txB" fmla="*/ 726 h 726"/>
              </a:gdLst>
              <a:ahLst/>
              <a:cxnLst>
                <a:cxn ang="0">
                  <a:pos x="227" y="726"/>
                </a:cxn>
                <a:cxn ang="0">
                  <a:pos x="91" y="590"/>
                </a:cxn>
                <a:cxn ang="0">
                  <a:pos x="0" y="318"/>
                </a:cxn>
                <a:cxn ang="0">
                  <a:pos x="91" y="91"/>
                </a:cxn>
                <a:cxn ang="0">
                  <a:pos x="317" y="0"/>
                </a:cxn>
                <a:cxn ang="0">
                  <a:pos x="680" y="91"/>
                </a:cxn>
                <a:cxn ang="0">
                  <a:pos x="1134" y="318"/>
                </a:cxn>
                <a:cxn ang="0">
                  <a:pos x="1315" y="544"/>
                </a:cxn>
                <a:cxn ang="0">
                  <a:pos x="1361" y="726"/>
                </a:cxn>
              </a:cxnLst>
              <a:rect l="txL" t="txT" r="txR" b="txB"/>
              <a:pathLst>
                <a:path w="1361" h="726">
                  <a:moveTo>
                    <a:pt x="227" y="726"/>
                  </a:moveTo>
                  <a:cubicBezTo>
                    <a:pt x="178" y="692"/>
                    <a:pt x="129" y="658"/>
                    <a:pt x="91" y="590"/>
                  </a:cubicBezTo>
                  <a:cubicBezTo>
                    <a:pt x="53" y="522"/>
                    <a:pt x="0" y="401"/>
                    <a:pt x="0" y="318"/>
                  </a:cubicBezTo>
                  <a:cubicBezTo>
                    <a:pt x="0" y="235"/>
                    <a:pt x="38" y="144"/>
                    <a:pt x="91" y="91"/>
                  </a:cubicBezTo>
                  <a:cubicBezTo>
                    <a:pt x="144" y="38"/>
                    <a:pt x="219" y="0"/>
                    <a:pt x="317" y="0"/>
                  </a:cubicBezTo>
                  <a:cubicBezTo>
                    <a:pt x="415" y="0"/>
                    <a:pt x="544" y="38"/>
                    <a:pt x="680" y="91"/>
                  </a:cubicBezTo>
                  <a:cubicBezTo>
                    <a:pt x="816" y="144"/>
                    <a:pt x="1028" y="243"/>
                    <a:pt x="1134" y="318"/>
                  </a:cubicBezTo>
                  <a:cubicBezTo>
                    <a:pt x="1240" y="393"/>
                    <a:pt x="1277" y="476"/>
                    <a:pt x="1315" y="544"/>
                  </a:cubicBezTo>
                  <a:cubicBezTo>
                    <a:pt x="1353" y="612"/>
                    <a:pt x="1357" y="669"/>
                    <a:pt x="1361" y="72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98328" name="Line 33"/>
            <p:cNvSpPr/>
            <p:nvPr/>
          </p:nvSpPr>
          <p:spPr>
            <a:xfrm>
              <a:off x="735" y="4156"/>
              <a:ext cx="1134" cy="0"/>
            </a:xfrm>
            <a:prstGeom prst="line">
              <a:avLst/>
            </a:prstGeom>
            <a:ln w="12700" cap="flat" cmpd="sng">
              <a:solidFill>
                <a:schemeClr val="tx1"/>
              </a:solidFill>
              <a:prstDash val="solid"/>
              <a:headEnd type="triangle" w="med" len="med"/>
              <a:tailEnd type="triangle" w="med" len="med"/>
            </a:ln>
          </p:spPr>
        </p:sp>
      </p:grpSp>
      <p:sp>
        <p:nvSpPr>
          <p:cNvPr id="98313"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692"/>
                                        </p:tgtEl>
                                        <p:attrNameLst>
                                          <p:attrName>style.visibility</p:attrName>
                                        </p:attrNameLst>
                                      </p:cBhvr>
                                      <p:to>
                                        <p:strVal val="visible"/>
                                      </p:to>
                                    </p:set>
                                    <p:anim calcmode="lin" valueType="num">
                                      <p:cBhvr additive="base">
                                        <p:cTn id="31" dur="500" fill="hold"/>
                                        <p:tgtEl>
                                          <p:spTgt spid="327692"/>
                                        </p:tgtEl>
                                        <p:attrNameLst>
                                          <p:attrName>ppt_x</p:attrName>
                                        </p:attrNameLst>
                                      </p:cBhvr>
                                      <p:tavLst>
                                        <p:tav tm="0">
                                          <p:val>
                                            <p:strVal val="0-#ppt_w/2"/>
                                          </p:val>
                                        </p:tav>
                                        <p:tav tm="100000">
                                          <p:val>
                                            <p:strVal val="#ppt_x"/>
                                          </p:val>
                                        </p:tav>
                                      </p:tavLst>
                                    </p:anim>
                                    <p:anim calcmode="lin" valueType="num">
                                      <p:cBhvr additive="base">
                                        <p:cTn id="32" dur="500" fill="hold"/>
                                        <p:tgtEl>
                                          <p:spTgt spid="3276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9330" name="Group 2"/>
          <p:cNvGrpSpPr/>
          <p:nvPr/>
        </p:nvGrpSpPr>
        <p:grpSpPr>
          <a:xfrm>
            <a:off x="395288" y="217488"/>
            <a:ext cx="8483600" cy="1843087"/>
            <a:chOff x="336" y="113"/>
            <a:chExt cx="5344" cy="1161"/>
          </a:xfrm>
        </p:grpSpPr>
        <p:sp>
          <p:nvSpPr>
            <p:cNvPr id="99337" name="Rectangle 3"/>
            <p:cNvSpPr/>
            <p:nvPr/>
          </p:nvSpPr>
          <p:spPr>
            <a:xfrm>
              <a:off x="336" y="113"/>
              <a:ext cx="4431"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例</a:t>
              </a:r>
              <a:r>
                <a:rPr lang="en-US" altLang="zh-CN" sz="2800" b="1" dirty="0">
                  <a:latin typeface="Times New Roman" panose="02020603050405020304" pitchFamily="18" charset="0"/>
                </a:rPr>
                <a:t>5.18 </a:t>
              </a:r>
              <a:r>
                <a:rPr lang="zh-CN" altLang="en-US" sz="2800" b="1" dirty="0">
                  <a:latin typeface="Times New Roman" panose="02020603050405020304" pitchFamily="18" charset="0"/>
                </a:rPr>
                <a:t>已知</a:t>
              </a:r>
              <a:r>
                <a:rPr lang="zh-CN" altLang="en-US" sz="2800" b="1" dirty="0">
                  <a:latin typeface="宋体" panose="02010600030101010101" pitchFamily="2" charset="-122"/>
                </a:rPr>
                <a:t>反馈控制系统的开环传递函数为</a:t>
              </a:r>
              <a:endParaRPr lang="zh-CN" altLang="en-US" sz="2800" b="1" dirty="0">
                <a:latin typeface="宋体" panose="02010600030101010101" pitchFamily="2" charset="-122"/>
              </a:endParaRPr>
            </a:p>
          </p:txBody>
        </p:sp>
        <p:graphicFrame>
          <p:nvGraphicFramePr>
            <p:cNvPr id="99338" name="Object 4"/>
            <p:cNvGraphicFramePr/>
            <p:nvPr/>
          </p:nvGraphicFramePr>
          <p:xfrm>
            <a:off x="1973" y="432"/>
            <a:ext cx="2011" cy="624"/>
          </p:xfrm>
          <a:graphic>
            <a:graphicData uri="http://schemas.openxmlformats.org/presentationml/2006/ole">
              <mc:AlternateContent xmlns:mc="http://schemas.openxmlformats.org/markup-compatibility/2006">
                <mc:Choice xmlns:v="urn:schemas-microsoft-com:vml" Requires="v">
                  <p:oleObj spid="_x0000_s3946" name="" r:id="rId1" imgW="1701800" imgH="419100" progId="Equation.3">
                    <p:embed/>
                  </p:oleObj>
                </mc:Choice>
                <mc:Fallback>
                  <p:oleObj name="" r:id="rId1" imgW="1701800" imgH="419100" progId="Equation.3">
                    <p:embed/>
                    <p:pic>
                      <p:nvPicPr>
                        <p:cNvPr id="0" name="图片 3945"/>
                        <p:cNvPicPr/>
                        <p:nvPr/>
                      </p:nvPicPr>
                      <p:blipFill>
                        <a:blip r:embed="rId2"/>
                        <a:stretch>
                          <a:fillRect/>
                        </a:stretch>
                      </p:blipFill>
                      <p:spPr>
                        <a:xfrm>
                          <a:off x="1973" y="432"/>
                          <a:ext cx="2011" cy="624"/>
                        </a:xfrm>
                        <a:prstGeom prst="rect">
                          <a:avLst/>
                        </a:prstGeom>
                        <a:noFill/>
                        <a:ln w="38100">
                          <a:noFill/>
                          <a:miter/>
                        </a:ln>
                      </p:spPr>
                    </p:pic>
                  </p:oleObj>
                </mc:Fallback>
              </mc:AlternateContent>
            </a:graphicData>
          </a:graphic>
        </p:graphicFrame>
        <p:sp>
          <p:nvSpPr>
            <p:cNvPr id="99339" name="Rectangle 5"/>
            <p:cNvSpPr/>
            <p:nvPr/>
          </p:nvSpPr>
          <p:spPr>
            <a:xfrm>
              <a:off x="448" y="944"/>
              <a:ext cx="5232"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试用奈氏判据分析当             时系统的稳定性。</a:t>
              </a:r>
              <a:endParaRPr lang="zh-CN" altLang="en-US" sz="2800" b="1" dirty="0">
                <a:latin typeface="宋体" panose="02010600030101010101" pitchFamily="2" charset="-122"/>
              </a:endParaRPr>
            </a:p>
          </p:txBody>
        </p:sp>
        <p:graphicFrame>
          <p:nvGraphicFramePr>
            <p:cNvPr id="99340" name="Object 6"/>
            <p:cNvGraphicFramePr>
              <a:graphicFrameLocks noChangeAspect="1"/>
            </p:cNvGraphicFramePr>
            <p:nvPr/>
          </p:nvGraphicFramePr>
          <p:xfrm>
            <a:off x="2508" y="977"/>
            <a:ext cx="1461" cy="279"/>
          </p:xfrm>
          <a:graphic>
            <a:graphicData uri="http://schemas.openxmlformats.org/presentationml/2006/ole">
              <mc:AlternateContent xmlns:mc="http://schemas.openxmlformats.org/markup-compatibility/2006">
                <mc:Choice xmlns:v="urn:schemas-microsoft-com:vml" Requires="v">
                  <p:oleObj spid="_x0000_s3955" name="" r:id="rId3" imgW="1574800" imgH="101600" progId="Equation.3">
                    <p:embed/>
                  </p:oleObj>
                </mc:Choice>
                <mc:Fallback>
                  <p:oleObj name="" r:id="rId3" imgW="1574800" imgH="101600" progId="Equation.3">
                    <p:embed/>
                    <p:pic>
                      <p:nvPicPr>
                        <p:cNvPr id="0" name="图片 3954"/>
                        <p:cNvPicPr/>
                        <p:nvPr/>
                      </p:nvPicPr>
                      <p:blipFill>
                        <a:blip r:embed="rId4"/>
                        <a:stretch>
                          <a:fillRect/>
                        </a:stretch>
                      </p:blipFill>
                      <p:spPr>
                        <a:xfrm>
                          <a:off x="2508" y="977"/>
                          <a:ext cx="1461" cy="279"/>
                        </a:xfrm>
                        <a:prstGeom prst="rect">
                          <a:avLst/>
                        </a:prstGeom>
                        <a:noFill/>
                        <a:ln w="38100">
                          <a:noFill/>
                          <a:miter/>
                        </a:ln>
                      </p:spPr>
                    </p:pic>
                  </p:oleObj>
                </mc:Fallback>
              </mc:AlternateContent>
            </a:graphicData>
          </a:graphic>
        </p:graphicFrame>
      </p:grpSp>
      <p:grpSp>
        <p:nvGrpSpPr>
          <p:cNvPr id="3" name="Group 7"/>
          <p:cNvGrpSpPr/>
          <p:nvPr/>
        </p:nvGrpSpPr>
        <p:grpSpPr>
          <a:xfrm>
            <a:off x="685800" y="2667000"/>
            <a:ext cx="7199313" cy="3657600"/>
            <a:chOff x="432" y="1680"/>
            <a:chExt cx="4535" cy="2304"/>
          </a:xfrm>
        </p:grpSpPr>
        <p:sp>
          <p:nvSpPr>
            <p:cNvPr id="99333" name="Rectangle 8"/>
            <p:cNvSpPr/>
            <p:nvPr/>
          </p:nvSpPr>
          <p:spPr>
            <a:xfrm>
              <a:off x="432" y="1680"/>
              <a:ext cx="3792" cy="1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Tx/>
                <a:buNone/>
              </a:pPr>
              <a:r>
                <a:rPr lang="zh-CN" altLang="en-US" b="1" dirty="0">
                  <a:latin typeface="宋体" panose="02010600030101010101" pitchFamily="2" charset="-122"/>
                </a:rPr>
                <a:t>解</a:t>
              </a:r>
              <a:r>
                <a:rPr lang="en-US" altLang="zh-CN" b="1" dirty="0">
                  <a:latin typeface="宋体" panose="02010600030101010101" pitchFamily="2" charset="-122"/>
                </a:rPr>
                <a:t>:</a:t>
              </a:r>
              <a:r>
                <a:rPr lang="zh-CN" altLang="en-US" b="1" dirty="0">
                  <a:latin typeface="宋体" panose="02010600030101010101" pitchFamily="2" charset="-122"/>
                </a:rPr>
                <a:t>系统的开环频率特性是</a:t>
              </a:r>
              <a:endParaRPr lang="zh-CN" altLang="en-US" b="1" dirty="0">
                <a:latin typeface="宋体" panose="02010600030101010101" pitchFamily="2" charset="-122"/>
              </a:endParaRPr>
            </a:p>
            <a:p>
              <a:pPr marL="0" lvl="0" indent="0" eaLnBrk="1" hangingPunct="1">
                <a:spcBef>
                  <a:spcPct val="50000"/>
                </a:spcBef>
                <a:buClr>
                  <a:schemeClr val="accent2"/>
                </a:buClr>
                <a:buSzPct val="110000"/>
                <a:buFontTx/>
                <a:buNone/>
              </a:pPr>
              <a:r>
                <a:rPr lang="zh-CN" altLang="en-US" dirty="0">
                  <a:latin typeface="宋体" panose="02010600030101010101" pitchFamily="2" charset="-122"/>
                </a:rPr>
                <a:t>			</a:t>
              </a:r>
              <a:endParaRPr lang="zh-CN" altLang="en-US" dirty="0">
                <a:latin typeface="宋体" panose="02010600030101010101" pitchFamily="2" charset="-122"/>
              </a:endParaRPr>
            </a:p>
            <a:p>
              <a:pPr marL="0" lvl="0" indent="0" eaLnBrk="1" hangingPunct="1">
                <a:spcBef>
                  <a:spcPct val="50000"/>
                </a:spcBef>
                <a:buClr>
                  <a:schemeClr val="accent2"/>
                </a:buClr>
                <a:buSzPct val="110000"/>
                <a:buFontTx/>
                <a:buNone/>
              </a:pPr>
              <a:r>
                <a:rPr lang="zh-CN" altLang="en-US" b="1" dirty="0">
                  <a:latin typeface="宋体" panose="02010600030101010101" pitchFamily="2" charset="-122"/>
                </a:rPr>
                <a:t>其幅频特性和相频特性分别是</a:t>
              </a:r>
              <a:endParaRPr lang="zh-CN" altLang="en-US" b="1" dirty="0">
                <a:latin typeface="宋体" panose="02010600030101010101" pitchFamily="2" charset="-122"/>
              </a:endParaRPr>
            </a:p>
          </p:txBody>
        </p:sp>
        <p:graphicFrame>
          <p:nvGraphicFramePr>
            <p:cNvPr id="99334" name="Object 9"/>
            <p:cNvGraphicFramePr>
              <a:graphicFrameLocks noChangeAspect="1"/>
            </p:cNvGraphicFramePr>
            <p:nvPr/>
          </p:nvGraphicFramePr>
          <p:xfrm>
            <a:off x="1610" y="2016"/>
            <a:ext cx="2662" cy="609"/>
          </p:xfrm>
          <a:graphic>
            <a:graphicData uri="http://schemas.openxmlformats.org/presentationml/2006/ole">
              <mc:AlternateContent xmlns:mc="http://schemas.openxmlformats.org/markup-compatibility/2006">
                <mc:Choice xmlns:v="urn:schemas-microsoft-com:vml" Requires="v">
                  <p:oleObj spid="_x0000_s3957" name="" r:id="rId5" imgW="2413000" imgH="419100" progId="Equation.3">
                    <p:embed/>
                  </p:oleObj>
                </mc:Choice>
                <mc:Fallback>
                  <p:oleObj name="" r:id="rId5" imgW="2413000" imgH="419100" progId="Equation.3">
                    <p:embed/>
                    <p:pic>
                      <p:nvPicPr>
                        <p:cNvPr id="0" name="图片 3956"/>
                        <p:cNvPicPr/>
                        <p:nvPr/>
                      </p:nvPicPr>
                      <p:blipFill>
                        <a:blip r:embed="rId6"/>
                        <a:stretch>
                          <a:fillRect/>
                        </a:stretch>
                      </p:blipFill>
                      <p:spPr>
                        <a:xfrm>
                          <a:off x="1610" y="2016"/>
                          <a:ext cx="2662" cy="609"/>
                        </a:xfrm>
                        <a:prstGeom prst="rect">
                          <a:avLst/>
                        </a:prstGeom>
                        <a:noFill/>
                        <a:ln w="38100">
                          <a:noFill/>
                          <a:miter/>
                        </a:ln>
                      </p:spPr>
                    </p:pic>
                  </p:oleObj>
                </mc:Fallback>
              </mc:AlternateContent>
            </a:graphicData>
          </a:graphic>
        </p:graphicFrame>
        <p:graphicFrame>
          <p:nvGraphicFramePr>
            <p:cNvPr id="99335" name="Object 10"/>
            <p:cNvGraphicFramePr>
              <a:graphicFrameLocks noChangeAspect="1"/>
            </p:cNvGraphicFramePr>
            <p:nvPr/>
          </p:nvGraphicFramePr>
          <p:xfrm>
            <a:off x="1610" y="2959"/>
            <a:ext cx="2631" cy="689"/>
          </p:xfrm>
          <a:graphic>
            <a:graphicData uri="http://schemas.openxmlformats.org/presentationml/2006/ole">
              <mc:AlternateContent xmlns:mc="http://schemas.openxmlformats.org/markup-compatibility/2006">
                <mc:Choice xmlns:v="urn:schemas-microsoft-com:vml" Requires="v">
                  <p:oleObj spid="_x0000_s3948" name="" r:id="rId7" imgW="2438400" imgH="520700" progId="Equation.3">
                    <p:embed/>
                  </p:oleObj>
                </mc:Choice>
                <mc:Fallback>
                  <p:oleObj name="" r:id="rId7" imgW="2438400" imgH="520700" progId="Equation.3">
                    <p:embed/>
                    <p:pic>
                      <p:nvPicPr>
                        <p:cNvPr id="0" name="图片 3947"/>
                        <p:cNvPicPr/>
                        <p:nvPr/>
                      </p:nvPicPr>
                      <p:blipFill>
                        <a:blip r:embed="rId8"/>
                        <a:stretch>
                          <a:fillRect/>
                        </a:stretch>
                      </p:blipFill>
                      <p:spPr>
                        <a:xfrm>
                          <a:off x="1610" y="2959"/>
                          <a:ext cx="2631" cy="689"/>
                        </a:xfrm>
                        <a:prstGeom prst="rect">
                          <a:avLst/>
                        </a:prstGeom>
                        <a:noFill/>
                        <a:ln w="38100">
                          <a:noFill/>
                          <a:miter/>
                        </a:ln>
                      </p:spPr>
                    </p:pic>
                  </p:oleObj>
                </mc:Fallback>
              </mc:AlternateContent>
            </a:graphicData>
          </a:graphic>
        </p:graphicFrame>
        <p:graphicFrame>
          <p:nvGraphicFramePr>
            <p:cNvPr id="99336" name="Object 11"/>
            <p:cNvGraphicFramePr>
              <a:graphicFrameLocks noChangeAspect="1"/>
            </p:cNvGraphicFramePr>
            <p:nvPr/>
          </p:nvGraphicFramePr>
          <p:xfrm>
            <a:off x="931" y="3633"/>
            <a:ext cx="4036" cy="351"/>
          </p:xfrm>
          <a:graphic>
            <a:graphicData uri="http://schemas.openxmlformats.org/presentationml/2006/ole">
              <mc:AlternateContent xmlns:mc="http://schemas.openxmlformats.org/markup-compatibility/2006">
                <mc:Choice xmlns:v="urn:schemas-microsoft-com:vml" Requires="v">
                  <p:oleObj spid="_x0000_s3947" name="" r:id="rId9" imgW="3784600" imgH="165100" progId="Equation.3">
                    <p:embed/>
                  </p:oleObj>
                </mc:Choice>
                <mc:Fallback>
                  <p:oleObj name="" r:id="rId9" imgW="3784600" imgH="165100" progId="Equation.3">
                    <p:embed/>
                    <p:pic>
                      <p:nvPicPr>
                        <p:cNvPr id="0" name="图片 3946"/>
                        <p:cNvPicPr/>
                        <p:nvPr/>
                      </p:nvPicPr>
                      <p:blipFill>
                        <a:blip r:embed="rId10"/>
                        <a:stretch>
                          <a:fillRect/>
                        </a:stretch>
                      </p:blipFill>
                      <p:spPr>
                        <a:xfrm>
                          <a:off x="931" y="3633"/>
                          <a:ext cx="4036" cy="351"/>
                        </a:xfrm>
                        <a:prstGeom prst="rect">
                          <a:avLst/>
                        </a:prstGeom>
                        <a:noFill/>
                        <a:ln w="38100">
                          <a:noFill/>
                          <a:miter/>
                        </a:ln>
                      </p:spPr>
                    </p:pic>
                  </p:oleObj>
                </mc:Fallback>
              </mc:AlternateContent>
            </a:graphicData>
          </a:graphic>
        </p:graphicFrame>
      </p:grpSp>
      <p:sp>
        <p:nvSpPr>
          <p:cNvPr id="9933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4800600" y="2636838"/>
            <a:ext cx="4092575" cy="3046412"/>
            <a:chOff x="3024" y="1824"/>
            <a:chExt cx="2578" cy="1919"/>
          </a:xfrm>
        </p:grpSpPr>
        <p:sp>
          <p:nvSpPr>
            <p:cNvPr id="100377" name="Rectangle 3"/>
            <p:cNvSpPr/>
            <p:nvPr/>
          </p:nvSpPr>
          <p:spPr>
            <a:xfrm>
              <a:off x="3024" y="1824"/>
              <a:ext cx="2578" cy="19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Tx/>
                <a:buNone/>
              </a:pPr>
              <a:r>
                <a:rPr lang="zh-CN" altLang="en-US" b="1" dirty="0">
                  <a:latin typeface="宋体" panose="02010600030101010101" pitchFamily="2" charset="-122"/>
                </a:rPr>
                <a:t>由于奈氏曲线没有包围       点</a:t>
              </a:r>
              <a:r>
                <a:rPr lang="en-US" altLang="zh-CN" b="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=0</a:t>
              </a:r>
              <a:r>
                <a:rPr lang="en-US" altLang="zh-CN" b="1"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，系统无</a:t>
              </a:r>
              <a:r>
                <a:rPr lang="en-US" altLang="zh-CN" i="1" dirty="0">
                  <a:latin typeface="Times New Roman" panose="02020603050405020304" pitchFamily="18" charset="0"/>
                  <a:cs typeface="Times New Roman" panose="02020603050405020304" pitchFamily="18" charset="0"/>
                </a:rPr>
                <a:t>S</a:t>
              </a:r>
              <a:r>
                <a:rPr lang="zh-CN" altLang="en-US" b="1" dirty="0">
                  <a:latin typeface="宋体" panose="02010600030101010101" pitchFamily="2" charset="-122"/>
                </a:rPr>
                <a:t>平面右半部的开环极点</a:t>
              </a:r>
              <a:r>
                <a:rPr lang="en-US" altLang="zh-CN" b="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=0</a:t>
              </a:r>
              <a:r>
                <a:rPr lang="en-US" altLang="zh-CN" b="1"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   由奈氏判据知，此时，该系统是稳定的。 </a:t>
              </a:r>
              <a:endParaRPr lang="zh-CN" altLang="en-US" b="1" dirty="0">
                <a:latin typeface="宋体" panose="02010600030101010101" pitchFamily="2" charset="-122"/>
              </a:endParaRPr>
            </a:p>
          </p:txBody>
        </p:sp>
        <p:graphicFrame>
          <p:nvGraphicFramePr>
            <p:cNvPr id="100378" name="Object 4"/>
            <p:cNvGraphicFramePr>
              <a:graphicFrameLocks noChangeAspect="1"/>
            </p:cNvGraphicFramePr>
            <p:nvPr/>
          </p:nvGraphicFramePr>
          <p:xfrm>
            <a:off x="3347" y="2130"/>
            <a:ext cx="781" cy="399"/>
          </p:xfrm>
          <a:graphic>
            <a:graphicData uri="http://schemas.openxmlformats.org/presentationml/2006/ole">
              <mc:AlternateContent xmlns:mc="http://schemas.openxmlformats.org/markup-compatibility/2006">
                <mc:Choice xmlns:v="urn:schemas-microsoft-com:vml" Requires="v">
                  <p:oleObj spid="_x0000_s3965" name="" r:id="rId1" imgW="431800" imgH="190500" progId="Equation.DSMT4">
                    <p:embed/>
                  </p:oleObj>
                </mc:Choice>
                <mc:Fallback>
                  <p:oleObj name="" r:id="rId1" imgW="431800" imgH="190500" progId="Equation.DSMT4">
                    <p:embed/>
                    <p:pic>
                      <p:nvPicPr>
                        <p:cNvPr id="0" name="图片 3964"/>
                        <p:cNvPicPr/>
                        <p:nvPr/>
                      </p:nvPicPr>
                      <p:blipFill>
                        <a:blip r:embed="rId2"/>
                        <a:stretch>
                          <a:fillRect/>
                        </a:stretch>
                      </p:blipFill>
                      <p:spPr>
                        <a:xfrm>
                          <a:off x="3347" y="2130"/>
                          <a:ext cx="781" cy="399"/>
                        </a:xfrm>
                        <a:prstGeom prst="rect">
                          <a:avLst/>
                        </a:prstGeom>
                        <a:noFill/>
                        <a:ln w="38100">
                          <a:noFill/>
                          <a:miter/>
                        </a:ln>
                      </p:spPr>
                    </p:pic>
                  </p:oleObj>
                </mc:Fallback>
              </mc:AlternateContent>
            </a:graphicData>
          </a:graphic>
        </p:graphicFrame>
      </p:grpSp>
      <p:sp>
        <p:nvSpPr>
          <p:cNvPr id="100355" name="Rectangle 5"/>
          <p:cNvSpPr/>
          <p:nvPr/>
        </p:nvSpPr>
        <p:spPr>
          <a:xfrm>
            <a:off x="152400" y="655638"/>
            <a:ext cx="8991600"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Times New Roman" panose="02020603050405020304" pitchFamily="18" charset="0"/>
                <a:cs typeface="Times New Roman" panose="02020603050405020304" pitchFamily="18" charset="0"/>
              </a:rPr>
              <a:t>(a).</a:t>
            </a:r>
            <a:r>
              <a:rPr lang="zh-CN" altLang="en-US" b="1" dirty="0">
                <a:latin typeface="宋体" panose="02010600030101010101" pitchFamily="2" charset="-122"/>
              </a:rPr>
              <a:t>当    时，                 </a:t>
            </a:r>
            <a:r>
              <a:rPr lang="en-US" altLang="zh-CN" b="1" dirty="0">
                <a:latin typeface="宋体" panose="02010600030101010101" pitchFamily="2" charset="-122"/>
              </a:rPr>
              <a:t>,</a:t>
            </a:r>
            <a:r>
              <a:rPr lang="zh-CN" altLang="en-US" b="1" dirty="0">
                <a:latin typeface="宋体" panose="02010600030101010101" pitchFamily="2" charset="-122"/>
              </a:rPr>
              <a:t>其对应的奈氏曲线如图所示，图中虚线表示的顺时针旋转的无穷大圆弧是开环重极点</a:t>
            </a:r>
            <a:r>
              <a:rPr lang="en-US" altLang="zh-CN" i="1" dirty="0">
                <a:latin typeface="Times New Roman" panose="02020603050405020304" pitchFamily="18" charset="0"/>
                <a:cs typeface="Times New Roman" panose="02020603050405020304" pitchFamily="18" charset="0"/>
              </a:rPr>
              <a:t>P</a:t>
            </a:r>
            <a:r>
              <a:rPr lang="en-US" altLang="zh-CN" b="1" dirty="0">
                <a:latin typeface="宋体" panose="02010600030101010101" pitchFamily="2" charset="-122"/>
              </a:rPr>
              <a:t>=0</a:t>
            </a:r>
            <a:r>
              <a:rPr lang="zh-CN" altLang="en-US" b="1" dirty="0">
                <a:latin typeface="宋体" panose="02010600030101010101" pitchFamily="2" charset="-122"/>
              </a:rPr>
              <a:t>在</a:t>
            </a:r>
            <a:r>
              <a:rPr lang="en-US" altLang="zh-CN" b="1" dirty="0">
                <a:latin typeface="宋体" panose="02010600030101010101" pitchFamily="2" charset="-122"/>
              </a:rPr>
              <a:t>GH</a:t>
            </a:r>
            <a:r>
              <a:rPr lang="zh-CN" altLang="en-US" b="1" dirty="0">
                <a:latin typeface="宋体" panose="02010600030101010101" pitchFamily="2" charset="-122"/>
              </a:rPr>
              <a:t>平面上的映射。</a:t>
            </a:r>
            <a:endParaRPr lang="zh-CN" altLang="en-US" b="1" dirty="0">
              <a:latin typeface="宋体" panose="02010600030101010101" pitchFamily="2" charset="-122"/>
            </a:endParaRPr>
          </a:p>
        </p:txBody>
      </p:sp>
      <p:graphicFrame>
        <p:nvGraphicFramePr>
          <p:cNvPr id="100356" name="Object 6"/>
          <p:cNvGraphicFramePr>
            <a:graphicFrameLocks noChangeAspect="1"/>
          </p:cNvGraphicFramePr>
          <p:nvPr/>
        </p:nvGraphicFramePr>
        <p:xfrm>
          <a:off x="2771775" y="711200"/>
          <a:ext cx="3328988" cy="477838"/>
        </p:xfrm>
        <a:graphic>
          <a:graphicData uri="http://schemas.openxmlformats.org/presentationml/2006/ole">
            <mc:AlternateContent xmlns:mc="http://schemas.openxmlformats.org/markup-compatibility/2006">
              <mc:Choice xmlns:v="urn:schemas-microsoft-com:vml" Requires="v">
                <p:oleObj spid="_x0000_s3966" name="" r:id="rId3" imgW="1651000" imgH="101600" progId="Equation.3">
                  <p:embed/>
                </p:oleObj>
              </mc:Choice>
              <mc:Fallback>
                <p:oleObj name="" r:id="rId3" imgW="1651000" imgH="101600" progId="Equation.3">
                  <p:embed/>
                  <p:pic>
                    <p:nvPicPr>
                      <p:cNvPr id="0" name="图片 3965"/>
                      <p:cNvPicPr/>
                      <p:nvPr/>
                    </p:nvPicPr>
                    <p:blipFill>
                      <a:blip r:embed="rId4"/>
                      <a:stretch>
                        <a:fillRect/>
                      </a:stretch>
                    </p:blipFill>
                    <p:spPr>
                      <a:xfrm>
                        <a:off x="2771775" y="711200"/>
                        <a:ext cx="3328988" cy="477838"/>
                      </a:xfrm>
                      <a:prstGeom prst="rect">
                        <a:avLst/>
                      </a:prstGeom>
                      <a:noFill/>
                      <a:ln w="38100">
                        <a:noFill/>
                        <a:miter/>
                      </a:ln>
                    </p:spPr>
                  </p:pic>
                </p:oleObj>
              </mc:Fallback>
            </mc:AlternateContent>
          </a:graphicData>
        </a:graphic>
      </p:graphicFrame>
      <p:graphicFrame>
        <p:nvGraphicFramePr>
          <p:cNvPr id="100357" name="Object 7"/>
          <p:cNvGraphicFramePr>
            <a:graphicFrameLocks noChangeAspect="1"/>
          </p:cNvGraphicFramePr>
          <p:nvPr/>
        </p:nvGraphicFramePr>
        <p:xfrm>
          <a:off x="1258888" y="731838"/>
          <a:ext cx="774700" cy="484187"/>
        </p:xfrm>
        <a:graphic>
          <a:graphicData uri="http://schemas.openxmlformats.org/presentationml/2006/ole">
            <mc:AlternateContent xmlns:mc="http://schemas.openxmlformats.org/markup-compatibility/2006">
              <mc:Choice xmlns:v="urn:schemas-microsoft-com:vml" Requires="v">
                <p:oleObj spid="_x0000_s3967" name="" r:id="rId5" imgW="355600" imgH="101600" progId="Equation.3">
                  <p:embed/>
                </p:oleObj>
              </mc:Choice>
              <mc:Fallback>
                <p:oleObj name="" r:id="rId5" imgW="355600" imgH="101600" progId="Equation.3">
                  <p:embed/>
                  <p:pic>
                    <p:nvPicPr>
                      <p:cNvPr id="0" name="图片 3966"/>
                      <p:cNvPicPr/>
                      <p:nvPr/>
                    </p:nvPicPr>
                    <p:blipFill>
                      <a:blip r:embed="rId6"/>
                      <a:stretch>
                        <a:fillRect/>
                      </a:stretch>
                    </p:blipFill>
                    <p:spPr>
                      <a:xfrm>
                        <a:off x="1258888" y="731838"/>
                        <a:ext cx="774700" cy="484187"/>
                      </a:xfrm>
                      <a:prstGeom prst="rect">
                        <a:avLst/>
                      </a:prstGeom>
                      <a:noFill/>
                      <a:ln w="38100">
                        <a:noFill/>
                        <a:miter/>
                      </a:ln>
                    </p:spPr>
                  </p:pic>
                </p:oleObj>
              </mc:Fallback>
            </mc:AlternateContent>
          </a:graphicData>
        </a:graphic>
      </p:graphicFrame>
      <p:sp>
        <p:nvSpPr>
          <p:cNvPr id="100358" name="AutoShape 8"/>
          <p:cNvSpPr/>
          <p:nvPr/>
        </p:nvSpPr>
        <p:spPr>
          <a:xfrm>
            <a:off x="228600" y="2743200"/>
            <a:ext cx="4419600" cy="342900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100359" name="Line 9"/>
          <p:cNvSpPr/>
          <p:nvPr/>
        </p:nvSpPr>
        <p:spPr>
          <a:xfrm>
            <a:off x="685800" y="4273550"/>
            <a:ext cx="3081338" cy="0"/>
          </a:xfrm>
          <a:prstGeom prst="line">
            <a:avLst/>
          </a:prstGeom>
          <a:ln w="9525" cap="flat" cmpd="sng">
            <a:solidFill>
              <a:schemeClr val="tx1"/>
            </a:solidFill>
            <a:prstDash val="solid"/>
            <a:headEnd type="none" w="med" len="med"/>
            <a:tailEnd type="triangle" w="sm" len="lg"/>
          </a:ln>
        </p:spPr>
      </p:sp>
      <p:sp>
        <p:nvSpPr>
          <p:cNvPr id="100360" name="Line 10"/>
          <p:cNvSpPr/>
          <p:nvPr/>
        </p:nvSpPr>
        <p:spPr>
          <a:xfrm flipV="1">
            <a:off x="2390775" y="2882900"/>
            <a:ext cx="0" cy="2654300"/>
          </a:xfrm>
          <a:prstGeom prst="line">
            <a:avLst/>
          </a:prstGeom>
          <a:ln w="9525" cap="flat" cmpd="sng">
            <a:solidFill>
              <a:schemeClr val="tx1"/>
            </a:solidFill>
            <a:prstDash val="solid"/>
            <a:headEnd type="none" w="med" len="med"/>
            <a:tailEnd type="triangle" w="sm" len="lg"/>
          </a:ln>
        </p:spPr>
      </p:sp>
      <p:sp>
        <p:nvSpPr>
          <p:cNvPr id="100361" name="Arc 11"/>
          <p:cNvSpPr/>
          <p:nvPr/>
        </p:nvSpPr>
        <p:spPr>
          <a:xfrm>
            <a:off x="1392238" y="3328988"/>
            <a:ext cx="1989137" cy="1925637"/>
          </a:xfrm>
          <a:custGeom>
            <a:avLst/>
            <a:gdLst>
              <a:gd name="txL" fmla="*/ 0 w 43056"/>
              <a:gd name="txT" fmla="*/ 0 h 43200"/>
              <a:gd name="txR" fmla="*/ 43056 w 43056"/>
              <a:gd name="txB" fmla="*/ 43200 h 43200"/>
            </a:gdLst>
            <a:ahLst/>
            <a:cxnLst>
              <a:cxn ang="0">
                <a:pos x="2147483646" y="2147483646"/>
              </a:cxn>
              <a:cxn ang="0">
                <a:pos x="0" y="2147483646"/>
              </a:cxn>
              <a:cxn ang="0">
                <a:pos x="2147483646" y="2147483646"/>
              </a:cxn>
            </a:cxnLst>
            <a:rect l="txL" t="txT" r="txR" b="txB"/>
            <a:pathLst>
              <a:path w="43056" h="43200" fill="none">
                <a:moveTo>
                  <a:pt x="67" y="18583"/>
                </a:moveTo>
                <a:cubicBezTo>
                  <a:pt x="1570" y="7925"/>
                  <a:pt x="10691" y="-1"/>
                  <a:pt x="21456" y="0"/>
                </a:cubicBezTo>
                <a:cubicBezTo>
                  <a:pt x="33385" y="0"/>
                  <a:pt x="43056" y="9670"/>
                  <a:pt x="43056" y="21600"/>
                </a:cubicBezTo>
                <a:cubicBezTo>
                  <a:pt x="43056" y="33529"/>
                  <a:pt x="33385" y="43200"/>
                  <a:pt x="21456" y="43200"/>
                </a:cubicBezTo>
                <a:cubicBezTo>
                  <a:pt x="10491" y="43200"/>
                  <a:pt x="1265" y="34984"/>
                  <a:pt x="0" y="24092"/>
                </a:cubicBezTo>
              </a:path>
              <a:path w="43056" h="43200" stroke="0">
                <a:moveTo>
                  <a:pt x="67" y="18583"/>
                </a:moveTo>
                <a:cubicBezTo>
                  <a:pt x="1570" y="7925"/>
                  <a:pt x="10691" y="-1"/>
                  <a:pt x="21456" y="0"/>
                </a:cubicBezTo>
                <a:cubicBezTo>
                  <a:pt x="33385" y="0"/>
                  <a:pt x="43056" y="9670"/>
                  <a:pt x="43056" y="21600"/>
                </a:cubicBezTo>
                <a:cubicBezTo>
                  <a:pt x="43056" y="33529"/>
                  <a:pt x="33385" y="43200"/>
                  <a:pt x="21456" y="43200"/>
                </a:cubicBezTo>
                <a:cubicBezTo>
                  <a:pt x="10491" y="43200"/>
                  <a:pt x="1265" y="34984"/>
                  <a:pt x="0" y="24092"/>
                </a:cubicBezTo>
                <a:lnTo>
                  <a:pt x="21456" y="21600"/>
                </a:lnTo>
                <a:lnTo>
                  <a:pt x="67" y="18583"/>
                </a:lnTo>
                <a:close/>
              </a:path>
            </a:pathLst>
          </a:custGeom>
          <a:noFill/>
          <a:ln w="19050" cap="flat" cmpd="sng">
            <a:solidFill>
              <a:srgbClr val="FF0000">
                <a:alpha val="100000"/>
              </a:srgbClr>
            </a:solidFill>
            <a:prstDash val="lgDash"/>
            <a:round/>
            <a:headEnd type="none" w="med" len="med"/>
            <a:tailEnd type="none" w="med" len="med"/>
          </a:ln>
        </p:spPr>
        <p:txBody>
          <a:bodyPr/>
          <a:p>
            <a:endParaRPr lang="zh-CN" altLang="en-US"/>
          </a:p>
        </p:txBody>
      </p:sp>
      <p:graphicFrame>
        <p:nvGraphicFramePr>
          <p:cNvPr id="100362" name="Object 12"/>
          <p:cNvGraphicFramePr>
            <a:graphicFrameLocks noChangeAspect="1"/>
          </p:cNvGraphicFramePr>
          <p:nvPr/>
        </p:nvGraphicFramePr>
        <p:xfrm>
          <a:off x="611188" y="3944938"/>
          <a:ext cx="838200" cy="703262"/>
        </p:xfrm>
        <a:graphic>
          <a:graphicData uri="http://schemas.openxmlformats.org/presentationml/2006/ole">
            <mc:AlternateContent xmlns:mc="http://schemas.openxmlformats.org/markup-compatibility/2006">
              <mc:Choice xmlns:v="urn:schemas-microsoft-com:vml" Requires="v">
                <p:oleObj spid="_x0000_s3968" name="" r:id="rId7" imgW="482600" imgH="368300" progId="Equation.3">
                  <p:embed/>
                </p:oleObj>
              </mc:Choice>
              <mc:Fallback>
                <p:oleObj name="" r:id="rId7" imgW="482600" imgH="368300" progId="Equation.3">
                  <p:embed/>
                  <p:pic>
                    <p:nvPicPr>
                      <p:cNvPr id="0" name="图片 3967"/>
                      <p:cNvPicPr/>
                      <p:nvPr/>
                    </p:nvPicPr>
                    <p:blipFill>
                      <a:blip r:embed="rId8"/>
                      <a:stretch>
                        <a:fillRect/>
                      </a:stretch>
                    </p:blipFill>
                    <p:spPr>
                      <a:xfrm>
                        <a:off x="611188" y="3944938"/>
                        <a:ext cx="838200" cy="703262"/>
                      </a:xfrm>
                      <a:prstGeom prst="rect">
                        <a:avLst/>
                      </a:prstGeom>
                      <a:noFill/>
                      <a:ln w="38100">
                        <a:noFill/>
                        <a:miter/>
                      </a:ln>
                    </p:spPr>
                  </p:pic>
                </p:oleObj>
              </mc:Fallback>
            </mc:AlternateContent>
          </a:graphicData>
        </a:graphic>
      </p:graphicFrame>
      <p:graphicFrame>
        <p:nvGraphicFramePr>
          <p:cNvPr id="100363" name="Object 13"/>
          <p:cNvGraphicFramePr>
            <a:graphicFrameLocks noChangeAspect="1"/>
          </p:cNvGraphicFramePr>
          <p:nvPr/>
        </p:nvGraphicFramePr>
        <p:xfrm>
          <a:off x="1839913" y="2882900"/>
          <a:ext cx="550862" cy="374650"/>
        </p:xfrm>
        <a:graphic>
          <a:graphicData uri="http://schemas.openxmlformats.org/presentationml/2006/ole">
            <mc:AlternateContent xmlns:mc="http://schemas.openxmlformats.org/markup-compatibility/2006">
              <mc:Choice xmlns:v="urn:schemas-microsoft-com:vml" Requires="v">
                <p:oleObj spid="_x0000_s3958" name="" r:id="rId9" imgW="279400" imgH="228600" progId="Equation.DSMT4">
                  <p:embed/>
                </p:oleObj>
              </mc:Choice>
              <mc:Fallback>
                <p:oleObj name="" r:id="rId9" imgW="279400" imgH="228600" progId="Equation.DSMT4">
                  <p:embed/>
                  <p:pic>
                    <p:nvPicPr>
                      <p:cNvPr id="0" name="图片 3957"/>
                      <p:cNvPicPr/>
                      <p:nvPr/>
                    </p:nvPicPr>
                    <p:blipFill>
                      <a:blip r:embed="rId10"/>
                      <a:stretch>
                        <a:fillRect/>
                      </a:stretch>
                    </p:blipFill>
                    <p:spPr>
                      <a:xfrm>
                        <a:off x="1839913" y="2882900"/>
                        <a:ext cx="550862" cy="374650"/>
                      </a:xfrm>
                      <a:prstGeom prst="rect">
                        <a:avLst/>
                      </a:prstGeom>
                      <a:noFill/>
                      <a:ln w="38100">
                        <a:noFill/>
                        <a:miter/>
                      </a:ln>
                    </p:spPr>
                  </p:pic>
                </p:oleObj>
              </mc:Fallback>
            </mc:AlternateContent>
          </a:graphicData>
        </a:graphic>
      </p:graphicFrame>
      <p:graphicFrame>
        <p:nvGraphicFramePr>
          <p:cNvPr id="100364" name="Object 14"/>
          <p:cNvGraphicFramePr>
            <a:graphicFrameLocks noChangeAspect="1"/>
          </p:cNvGraphicFramePr>
          <p:nvPr/>
        </p:nvGraphicFramePr>
        <p:xfrm>
          <a:off x="3546475" y="4321175"/>
          <a:ext cx="441325" cy="366713"/>
        </p:xfrm>
        <a:graphic>
          <a:graphicData uri="http://schemas.openxmlformats.org/presentationml/2006/ole">
            <mc:AlternateContent xmlns:mc="http://schemas.openxmlformats.org/markup-compatibility/2006">
              <mc:Choice xmlns:v="urn:schemas-microsoft-com:vml" Requires="v">
                <p:oleObj spid="_x0000_s3960" name="" r:id="rId11" imgW="279400" imgH="228600" progId="Equation.DSMT4">
                  <p:embed/>
                </p:oleObj>
              </mc:Choice>
              <mc:Fallback>
                <p:oleObj name="" r:id="rId11" imgW="279400" imgH="228600" progId="Equation.DSMT4">
                  <p:embed/>
                  <p:pic>
                    <p:nvPicPr>
                      <p:cNvPr id="0" name="图片 3959"/>
                      <p:cNvPicPr/>
                      <p:nvPr/>
                    </p:nvPicPr>
                    <p:blipFill>
                      <a:blip r:embed="rId12"/>
                      <a:stretch>
                        <a:fillRect/>
                      </a:stretch>
                    </p:blipFill>
                    <p:spPr>
                      <a:xfrm>
                        <a:off x="3546475" y="4321175"/>
                        <a:ext cx="441325" cy="366713"/>
                      </a:xfrm>
                      <a:prstGeom prst="rect">
                        <a:avLst/>
                      </a:prstGeom>
                      <a:noFill/>
                      <a:ln w="38100">
                        <a:noFill/>
                        <a:miter/>
                      </a:ln>
                    </p:spPr>
                  </p:pic>
                </p:oleObj>
              </mc:Fallback>
            </mc:AlternateContent>
          </a:graphicData>
        </a:graphic>
      </p:graphicFrame>
      <p:graphicFrame>
        <p:nvGraphicFramePr>
          <p:cNvPr id="100365" name="Object 15"/>
          <p:cNvGraphicFramePr>
            <a:graphicFrameLocks noChangeAspect="1"/>
          </p:cNvGraphicFramePr>
          <p:nvPr/>
        </p:nvGraphicFramePr>
        <p:xfrm>
          <a:off x="2914650" y="5094288"/>
          <a:ext cx="819150" cy="382587"/>
        </p:xfrm>
        <a:graphic>
          <a:graphicData uri="http://schemas.openxmlformats.org/presentationml/2006/ole">
            <mc:AlternateContent xmlns:mc="http://schemas.openxmlformats.org/markup-compatibility/2006">
              <mc:Choice xmlns:v="urn:schemas-microsoft-com:vml" Requires="v">
                <p:oleObj spid="_x0000_s3969" name="" r:id="rId13" imgW="355600" imgH="101600" progId="Equation.3">
                  <p:embed/>
                </p:oleObj>
              </mc:Choice>
              <mc:Fallback>
                <p:oleObj name="" r:id="rId13" imgW="355600" imgH="101600" progId="Equation.3">
                  <p:embed/>
                  <p:pic>
                    <p:nvPicPr>
                      <p:cNvPr id="0" name="图片 3968"/>
                      <p:cNvPicPr/>
                      <p:nvPr/>
                    </p:nvPicPr>
                    <p:blipFill>
                      <a:blip r:embed="rId14"/>
                      <a:stretch>
                        <a:fillRect/>
                      </a:stretch>
                    </p:blipFill>
                    <p:spPr>
                      <a:xfrm>
                        <a:off x="2914650" y="5094288"/>
                        <a:ext cx="819150" cy="382587"/>
                      </a:xfrm>
                      <a:prstGeom prst="rect">
                        <a:avLst/>
                      </a:prstGeom>
                      <a:noFill/>
                      <a:ln w="38100">
                        <a:noFill/>
                        <a:miter/>
                      </a:ln>
                    </p:spPr>
                  </p:pic>
                </p:oleObj>
              </mc:Fallback>
            </mc:AlternateContent>
          </a:graphicData>
        </a:graphic>
      </p:graphicFrame>
      <p:graphicFrame>
        <p:nvGraphicFramePr>
          <p:cNvPr id="100366" name="Object 16"/>
          <p:cNvGraphicFramePr>
            <a:graphicFrameLocks noChangeAspect="1"/>
          </p:cNvGraphicFramePr>
          <p:nvPr/>
        </p:nvGraphicFramePr>
        <p:xfrm>
          <a:off x="1771650" y="4259263"/>
          <a:ext cx="261938" cy="204787"/>
        </p:xfrm>
        <a:graphic>
          <a:graphicData uri="http://schemas.openxmlformats.org/presentationml/2006/ole">
            <mc:AlternateContent xmlns:mc="http://schemas.openxmlformats.org/markup-compatibility/2006">
              <mc:Choice xmlns:v="urn:schemas-microsoft-com:vml" Requires="v">
                <p:oleObj spid="_x0000_s3962" name="" r:id="rId15" imgW="127000" imgH="76200" progId="Equation.3">
                  <p:embed/>
                </p:oleObj>
              </mc:Choice>
              <mc:Fallback>
                <p:oleObj name="" r:id="rId15" imgW="127000" imgH="76200" progId="Equation.3">
                  <p:embed/>
                  <p:pic>
                    <p:nvPicPr>
                      <p:cNvPr id="0" name="图片 3961"/>
                      <p:cNvPicPr/>
                      <p:nvPr/>
                    </p:nvPicPr>
                    <p:blipFill>
                      <a:blip r:embed="rId16"/>
                      <a:stretch>
                        <a:fillRect/>
                      </a:stretch>
                    </p:blipFill>
                    <p:spPr>
                      <a:xfrm>
                        <a:off x="1771650" y="4259263"/>
                        <a:ext cx="261938" cy="204787"/>
                      </a:xfrm>
                      <a:prstGeom prst="rect">
                        <a:avLst/>
                      </a:prstGeom>
                      <a:noFill/>
                      <a:ln w="38100">
                        <a:noFill/>
                        <a:miter/>
                      </a:ln>
                    </p:spPr>
                  </p:pic>
                </p:oleObj>
              </mc:Fallback>
            </mc:AlternateContent>
          </a:graphicData>
        </a:graphic>
      </p:graphicFrame>
      <p:graphicFrame>
        <p:nvGraphicFramePr>
          <p:cNvPr id="100367" name="Object 17"/>
          <p:cNvGraphicFramePr>
            <a:graphicFrameLocks noChangeAspect="1"/>
          </p:cNvGraphicFramePr>
          <p:nvPr/>
        </p:nvGraphicFramePr>
        <p:xfrm>
          <a:off x="2359025" y="4273550"/>
          <a:ext cx="184150" cy="328613"/>
        </p:xfrm>
        <a:graphic>
          <a:graphicData uri="http://schemas.openxmlformats.org/presentationml/2006/ole">
            <mc:AlternateContent xmlns:mc="http://schemas.openxmlformats.org/markup-compatibility/2006">
              <mc:Choice xmlns:v="urn:schemas-microsoft-com:vml" Requires="v">
                <p:oleObj spid="_x0000_s3961" name="" r:id="rId17" imgW="25400" imgH="101600" progId="Equation.3">
                  <p:embed/>
                </p:oleObj>
              </mc:Choice>
              <mc:Fallback>
                <p:oleObj name="" r:id="rId17" imgW="25400" imgH="101600" progId="Equation.3">
                  <p:embed/>
                  <p:pic>
                    <p:nvPicPr>
                      <p:cNvPr id="0" name="图片 3960"/>
                      <p:cNvPicPr/>
                      <p:nvPr/>
                    </p:nvPicPr>
                    <p:blipFill>
                      <a:blip r:embed="rId18"/>
                      <a:stretch>
                        <a:fillRect/>
                      </a:stretch>
                    </p:blipFill>
                    <p:spPr>
                      <a:xfrm>
                        <a:off x="2359025" y="4273550"/>
                        <a:ext cx="184150" cy="328613"/>
                      </a:xfrm>
                      <a:prstGeom prst="rect">
                        <a:avLst/>
                      </a:prstGeom>
                      <a:noFill/>
                      <a:ln w="38100">
                        <a:noFill/>
                        <a:miter/>
                      </a:ln>
                    </p:spPr>
                  </p:pic>
                </p:oleObj>
              </mc:Fallback>
            </mc:AlternateContent>
          </a:graphicData>
        </a:graphic>
      </p:graphicFrame>
      <p:sp>
        <p:nvSpPr>
          <p:cNvPr id="100368" name="Line 18"/>
          <p:cNvSpPr/>
          <p:nvPr/>
        </p:nvSpPr>
        <p:spPr>
          <a:xfrm flipV="1">
            <a:off x="1487488" y="3732213"/>
            <a:ext cx="74612" cy="139700"/>
          </a:xfrm>
          <a:prstGeom prst="line">
            <a:avLst/>
          </a:prstGeom>
          <a:ln w="25400" cap="flat" cmpd="sng">
            <a:solidFill>
              <a:srgbClr val="FF0000"/>
            </a:solidFill>
            <a:prstDash val="solid"/>
            <a:headEnd type="none" w="med" len="med"/>
            <a:tailEnd type="triangle" w="sm" len="lg"/>
          </a:ln>
        </p:spPr>
      </p:sp>
      <p:sp>
        <p:nvSpPr>
          <p:cNvPr id="100369" name="Line 19"/>
          <p:cNvSpPr/>
          <p:nvPr/>
        </p:nvSpPr>
        <p:spPr>
          <a:xfrm rot="-4749582" flipH="1" flipV="1">
            <a:off x="2884488" y="5065713"/>
            <a:ext cx="71437" cy="73025"/>
          </a:xfrm>
          <a:prstGeom prst="line">
            <a:avLst/>
          </a:prstGeom>
          <a:ln w="9525" cap="flat" cmpd="sng">
            <a:solidFill>
              <a:srgbClr val="FF0000"/>
            </a:solidFill>
            <a:prstDash val="solid"/>
            <a:headEnd type="none" w="med" len="med"/>
            <a:tailEnd type="triangle" w="sm" len="lg"/>
          </a:ln>
        </p:spPr>
      </p:sp>
      <p:sp>
        <p:nvSpPr>
          <p:cNvPr id="100370" name="Freeform 20"/>
          <p:cNvSpPr/>
          <p:nvPr/>
        </p:nvSpPr>
        <p:spPr>
          <a:xfrm>
            <a:off x="1422400" y="4057650"/>
            <a:ext cx="990600" cy="228600"/>
          </a:xfrm>
          <a:custGeom>
            <a:avLst/>
            <a:gdLst>
              <a:gd name="txL" fmla="*/ 0 w 528"/>
              <a:gd name="txT" fmla="*/ 0 h 112"/>
              <a:gd name="txR" fmla="*/ 528 w 528"/>
              <a:gd name="txB" fmla="*/ 112 h 11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8" h="112">
                <a:moveTo>
                  <a:pt x="0" y="56"/>
                </a:moveTo>
                <a:cubicBezTo>
                  <a:pt x="52" y="60"/>
                  <a:pt x="104" y="64"/>
                  <a:pt x="144" y="56"/>
                </a:cubicBezTo>
                <a:cubicBezTo>
                  <a:pt x="184" y="48"/>
                  <a:pt x="208" y="16"/>
                  <a:pt x="240" y="8"/>
                </a:cubicBezTo>
                <a:cubicBezTo>
                  <a:pt x="272" y="0"/>
                  <a:pt x="304" y="0"/>
                  <a:pt x="336" y="8"/>
                </a:cubicBezTo>
                <a:cubicBezTo>
                  <a:pt x="368" y="16"/>
                  <a:pt x="408" y="40"/>
                  <a:pt x="432" y="56"/>
                </a:cubicBezTo>
                <a:cubicBezTo>
                  <a:pt x="456" y="72"/>
                  <a:pt x="464" y="96"/>
                  <a:pt x="480" y="104"/>
                </a:cubicBezTo>
                <a:cubicBezTo>
                  <a:pt x="496" y="112"/>
                  <a:pt x="520" y="104"/>
                  <a:pt x="528" y="10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00371" name="Freeform 21"/>
          <p:cNvSpPr/>
          <p:nvPr/>
        </p:nvSpPr>
        <p:spPr>
          <a:xfrm flipV="1">
            <a:off x="1409700" y="4273550"/>
            <a:ext cx="990600" cy="228600"/>
          </a:xfrm>
          <a:custGeom>
            <a:avLst/>
            <a:gdLst>
              <a:gd name="txL" fmla="*/ 0 w 528"/>
              <a:gd name="txT" fmla="*/ 0 h 112"/>
              <a:gd name="txR" fmla="*/ 528 w 528"/>
              <a:gd name="txB" fmla="*/ 112 h 11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8" h="112">
                <a:moveTo>
                  <a:pt x="0" y="56"/>
                </a:moveTo>
                <a:cubicBezTo>
                  <a:pt x="52" y="60"/>
                  <a:pt x="104" y="64"/>
                  <a:pt x="144" y="56"/>
                </a:cubicBezTo>
                <a:cubicBezTo>
                  <a:pt x="184" y="48"/>
                  <a:pt x="208" y="16"/>
                  <a:pt x="240" y="8"/>
                </a:cubicBezTo>
                <a:cubicBezTo>
                  <a:pt x="272" y="0"/>
                  <a:pt x="304" y="0"/>
                  <a:pt x="336" y="8"/>
                </a:cubicBezTo>
                <a:cubicBezTo>
                  <a:pt x="368" y="16"/>
                  <a:pt x="408" y="40"/>
                  <a:pt x="432" y="56"/>
                </a:cubicBezTo>
                <a:cubicBezTo>
                  <a:pt x="456" y="72"/>
                  <a:pt x="464" y="96"/>
                  <a:pt x="480" y="104"/>
                </a:cubicBezTo>
                <a:cubicBezTo>
                  <a:pt x="496" y="112"/>
                  <a:pt x="520" y="104"/>
                  <a:pt x="528" y="104"/>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100372" name="Object 22"/>
          <p:cNvGraphicFramePr>
            <a:graphicFrameLocks noChangeAspect="1"/>
          </p:cNvGraphicFramePr>
          <p:nvPr/>
        </p:nvGraphicFramePr>
        <p:xfrm>
          <a:off x="2555875" y="4038600"/>
          <a:ext cx="949325" cy="576263"/>
        </p:xfrm>
        <a:graphic>
          <a:graphicData uri="http://schemas.openxmlformats.org/presentationml/2006/ole">
            <mc:AlternateContent xmlns:mc="http://schemas.openxmlformats.org/markup-compatibility/2006">
              <mc:Choice xmlns:v="urn:schemas-microsoft-com:vml" Requires="v">
                <p:oleObj spid="_x0000_s3963" name="" r:id="rId19" imgW="533400" imgH="228600" progId="Equation.3">
                  <p:embed/>
                </p:oleObj>
              </mc:Choice>
              <mc:Fallback>
                <p:oleObj name="" r:id="rId19" imgW="533400" imgH="228600" progId="Equation.3">
                  <p:embed/>
                  <p:pic>
                    <p:nvPicPr>
                      <p:cNvPr id="0" name="图片 3962"/>
                      <p:cNvPicPr/>
                      <p:nvPr/>
                    </p:nvPicPr>
                    <p:blipFill>
                      <a:blip r:embed="rId20"/>
                      <a:stretch>
                        <a:fillRect/>
                      </a:stretch>
                    </p:blipFill>
                    <p:spPr>
                      <a:xfrm>
                        <a:off x="2555875" y="4038600"/>
                        <a:ext cx="949325" cy="576263"/>
                      </a:xfrm>
                      <a:prstGeom prst="rect">
                        <a:avLst/>
                      </a:prstGeom>
                      <a:noFill/>
                      <a:ln w="38100">
                        <a:noFill/>
                        <a:miter/>
                      </a:ln>
                    </p:spPr>
                  </p:pic>
                </p:oleObj>
              </mc:Fallback>
            </mc:AlternateContent>
          </a:graphicData>
        </a:graphic>
      </p:graphicFrame>
      <p:sp>
        <p:nvSpPr>
          <p:cNvPr id="100373" name="Rectangle 23"/>
          <p:cNvSpPr/>
          <p:nvPr/>
        </p:nvSpPr>
        <p:spPr>
          <a:xfrm>
            <a:off x="2057400" y="5489575"/>
            <a:ext cx="5921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sz="2800" dirty="0">
                <a:latin typeface="华文新魏" panose="02010800040101010101" pitchFamily="2" charset="-122"/>
                <a:ea typeface="华文新魏" panose="02010800040101010101" pitchFamily="2" charset="-122"/>
              </a:rPr>
              <a:t>(</a:t>
            </a:r>
            <a:r>
              <a:rPr lang="en-US" altLang="zh-CN" sz="2800" dirty="0">
                <a:latin typeface="Times New Roman" panose="02020603050405020304" pitchFamily="18" charset="0"/>
                <a:ea typeface="华文新魏" panose="02010800040101010101" pitchFamily="2" charset="-122"/>
              </a:rPr>
              <a:t>a</a:t>
            </a:r>
            <a:r>
              <a:rPr lang="en-US" altLang="zh-CN"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p:txBody>
      </p:sp>
      <p:sp>
        <p:nvSpPr>
          <p:cNvPr id="100374" name="Line 24"/>
          <p:cNvSpPr/>
          <p:nvPr/>
        </p:nvSpPr>
        <p:spPr>
          <a:xfrm>
            <a:off x="1758950" y="4430713"/>
            <a:ext cx="146050" cy="69850"/>
          </a:xfrm>
          <a:prstGeom prst="line">
            <a:avLst/>
          </a:prstGeom>
          <a:ln w="25400" cap="flat" cmpd="sng">
            <a:solidFill>
              <a:srgbClr val="FF0000"/>
            </a:solidFill>
            <a:prstDash val="solid"/>
            <a:headEnd type="none" w="med" len="med"/>
            <a:tailEnd type="triangle" w="sm" len="lg"/>
          </a:ln>
        </p:spPr>
      </p:sp>
      <p:sp>
        <p:nvSpPr>
          <p:cNvPr id="100375" name="Line 25"/>
          <p:cNvSpPr/>
          <p:nvPr/>
        </p:nvSpPr>
        <p:spPr>
          <a:xfrm rot="1317810" flipH="1">
            <a:off x="1820863" y="4046538"/>
            <a:ext cx="73025" cy="69850"/>
          </a:xfrm>
          <a:prstGeom prst="line">
            <a:avLst/>
          </a:prstGeom>
          <a:ln w="25400" cap="flat" cmpd="sng">
            <a:solidFill>
              <a:srgbClr val="FF0000"/>
            </a:solidFill>
            <a:prstDash val="solid"/>
            <a:headEnd type="none" w="med" len="med"/>
            <a:tailEnd type="triangle" w="sm" len="lg"/>
          </a:ln>
        </p:spPr>
      </p:sp>
      <p:sp>
        <p:nvSpPr>
          <p:cNvPr id="10037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p:nvPr/>
        </p:nvSpPr>
        <p:spPr>
          <a:xfrm>
            <a:off x="228600" y="503238"/>
            <a:ext cx="8686800"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chemeClr val="accent2"/>
              </a:buClr>
              <a:buSzPct val="110000"/>
              <a:buFontTx/>
              <a:buNone/>
            </a:pPr>
            <a:r>
              <a:rPr lang="zh-CN" altLang="en-US" b="1" dirty="0">
                <a:solidFill>
                  <a:schemeClr val="tx1"/>
                </a:solidFill>
                <a:latin typeface="宋体" panose="02010600030101010101" pitchFamily="2" charset="-122"/>
              </a:rPr>
              <a:t>    </a:t>
            </a:r>
            <a:r>
              <a:rPr lang="en-US" altLang="zh-CN" b="1" dirty="0">
                <a:latin typeface="Times New Roman" panose="02020603050405020304" pitchFamily="18" charset="0"/>
                <a:cs typeface="Times New Roman" panose="02020603050405020304" pitchFamily="18" charset="0"/>
              </a:rPr>
              <a:t>(b).</a:t>
            </a:r>
            <a:r>
              <a:rPr lang="zh-CN" altLang="en-US" b="1" dirty="0">
                <a:latin typeface="宋体" panose="02010600030101010101" pitchFamily="2" charset="-122"/>
              </a:rPr>
              <a:t>当     时，              ，如图</a:t>
            </a:r>
            <a:r>
              <a:rPr lang="en-US" altLang="zh-CN" b="1" dirty="0">
                <a:latin typeface="Times New Roman" panose="02020603050405020304" pitchFamily="18" charset="0"/>
                <a:cs typeface="Times New Roman" panose="02020603050405020304" pitchFamily="18" charset="0"/>
              </a:rPr>
              <a:t>(b)</a:t>
            </a:r>
            <a:r>
              <a:rPr lang="zh-CN" altLang="en-US" b="1" dirty="0">
                <a:latin typeface="Times New Roman" panose="02020603050405020304" pitchFamily="18" charset="0"/>
                <a:cs typeface="Times New Roman" panose="02020603050405020304" pitchFamily="18" charset="0"/>
              </a:rPr>
              <a:t>所示，除无穷大圆弧外，奈氏曲线是穿过         点且与负实轴重合的，系统是临界稳定状态。</a:t>
            </a:r>
            <a:endParaRPr lang="zh-CN" altLang="en-US" b="1" dirty="0">
              <a:latin typeface="Times New Roman" panose="02020603050405020304" pitchFamily="18" charset="0"/>
              <a:ea typeface="Times New Roman" panose="02020603050405020304" pitchFamily="18" charset="0"/>
            </a:endParaRPr>
          </a:p>
        </p:txBody>
      </p:sp>
      <p:graphicFrame>
        <p:nvGraphicFramePr>
          <p:cNvPr id="101379" name="Object 3"/>
          <p:cNvGraphicFramePr>
            <a:graphicFrameLocks noGrp="1" noChangeAspect="1"/>
          </p:cNvGraphicFramePr>
          <p:nvPr>
            <p:ph sz="quarter" idx="1"/>
          </p:nvPr>
        </p:nvGraphicFramePr>
        <p:xfrm>
          <a:off x="2141538" y="598488"/>
          <a:ext cx="990600" cy="446087"/>
        </p:xfrm>
        <a:graphic>
          <a:graphicData uri="http://schemas.openxmlformats.org/presentationml/2006/ole">
            <mc:AlternateContent xmlns:mc="http://schemas.openxmlformats.org/markup-compatibility/2006">
              <mc:Choice xmlns:v="urn:schemas-microsoft-com:vml" Requires="v">
                <p:oleObj spid="_x0000_s3959" name="" r:id="rId1" imgW="355600" imgH="101600" progId="Equation.DSMT4">
                  <p:embed/>
                </p:oleObj>
              </mc:Choice>
              <mc:Fallback>
                <p:oleObj name="" r:id="rId1" imgW="355600" imgH="101600" progId="Equation.DSMT4">
                  <p:embed/>
                  <p:pic>
                    <p:nvPicPr>
                      <p:cNvPr id="0" name="图片 3958"/>
                      <p:cNvPicPr/>
                      <p:nvPr/>
                    </p:nvPicPr>
                    <p:blipFill>
                      <a:blip r:embed="rId2"/>
                      <a:srcRect/>
                      <a:stretch>
                        <a:fillRect/>
                      </a:stretch>
                    </p:blipFill>
                    <p:spPr>
                      <a:xfrm>
                        <a:off x="2141538" y="598488"/>
                        <a:ext cx="990600" cy="446087"/>
                      </a:xfrm>
                      <a:prstGeom prst="rect">
                        <a:avLst/>
                      </a:prstGeom>
                      <a:noFill/>
                      <a:ln w="38100">
                        <a:miter/>
                      </a:ln>
                    </p:spPr>
                  </p:pic>
                </p:oleObj>
              </mc:Fallback>
            </mc:AlternateContent>
          </a:graphicData>
        </a:graphic>
      </p:graphicFrame>
      <p:graphicFrame>
        <p:nvGraphicFramePr>
          <p:cNvPr id="101380" name="Object 4"/>
          <p:cNvGraphicFramePr>
            <a:graphicFrameLocks noGrp="1" noChangeAspect="1"/>
          </p:cNvGraphicFramePr>
          <p:nvPr>
            <p:ph sz="quarter" idx="1"/>
          </p:nvPr>
        </p:nvGraphicFramePr>
        <p:xfrm>
          <a:off x="3851275" y="598488"/>
          <a:ext cx="3057525" cy="469900"/>
        </p:xfrm>
        <a:graphic>
          <a:graphicData uri="http://schemas.openxmlformats.org/presentationml/2006/ole">
            <mc:AlternateContent xmlns:mc="http://schemas.openxmlformats.org/markup-compatibility/2006">
              <mc:Choice xmlns:v="urn:schemas-microsoft-com:vml" Requires="v">
                <p:oleObj spid="_x0000_s3964" name="" r:id="rId3" imgW="1651000" imgH="101600" progId="Equation.3">
                  <p:embed/>
                </p:oleObj>
              </mc:Choice>
              <mc:Fallback>
                <p:oleObj name="" r:id="rId3" imgW="1651000" imgH="101600" progId="Equation.3">
                  <p:embed/>
                  <p:pic>
                    <p:nvPicPr>
                      <p:cNvPr id="0" name="图片 3963"/>
                      <p:cNvPicPr/>
                      <p:nvPr/>
                    </p:nvPicPr>
                    <p:blipFill>
                      <a:blip r:embed="rId4"/>
                      <a:srcRect/>
                      <a:stretch>
                        <a:fillRect/>
                      </a:stretch>
                    </p:blipFill>
                    <p:spPr>
                      <a:xfrm>
                        <a:off x="3851275" y="598488"/>
                        <a:ext cx="3057525" cy="469900"/>
                      </a:xfrm>
                      <a:prstGeom prst="rect">
                        <a:avLst/>
                      </a:prstGeom>
                      <a:noFill/>
                      <a:ln w="38100">
                        <a:miter/>
                      </a:ln>
                    </p:spPr>
                  </p:pic>
                </p:oleObj>
              </mc:Fallback>
            </mc:AlternateContent>
          </a:graphicData>
        </a:graphic>
      </p:graphicFrame>
      <p:graphicFrame>
        <p:nvGraphicFramePr>
          <p:cNvPr id="101381" name="Object 5"/>
          <p:cNvGraphicFramePr>
            <a:graphicFrameLocks noChangeAspect="1"/>
          </p:cNvGraphicFramePr>
          <p:nvPr/>
        </p:nvGraphicFramePr>
        <p:xfrm>
          <a:off x="7600950" y="981075"/>
          <a:ext cx="1241425" cy="649288"/>
        </p:xfrm>
        <a:graphic>
          <a:graphicData uri="http://schemas.openxmlformats.org/presentationml/2006/ole">
            <mc:AlternateContent xmlns:mc="http://schemas.openxmlformats.org/markup-compatibility/2006">
              <mc:Choice xmlns:v="urn:schemas-microsoft-com:vml" Requires="v">
                <p:oleObj spid="_x0000_s3975" name="" r:id="rId5" imgW="431800" imgH="190500" progId="Equation.DSMT4">
                  <p:embed/>
                </p:oleObj>
              </mc:Choice>
              <mc:Fallback>
                <p:oleObj name="" r:id="rId5" imgW="431800" imgH="190500" progId="Equation.DSMT4">
                  <p:embed/>
                  <p:pic>
                    <p:nvPicPr>
                      <p:cNvPr id="0" name="图片 3974"/>
                      <p:cNvPicPr/>
                      <p:nvPr/>
                    </p:nvPicPr>
                    <p:blipFill>
                      <a:blip r:embed="rId6"/>
                      <a:stretch>
                        <a:fillRect/>
                      </a:stretch>
                    </p:blipFill>
                    <p:spPr>
                      <a:xfrm>
                        <a:off x="7600950" y="981075"/>
                        <a:ext cx="1241425" cy="649288"/>
                      </a:xfrm>
                      <a:prstGeom prst="rect">
                        <a:avLst/>
                      </a:prstGeom>
                      <a:noFill/>
                      <a:ln w="38100">
                        <a:noFill/>
                        <a:miter/>
                      </a:ln>
                    </p:spPr>
                  </p:pic>
                </p:oleObj>
              </mc:Fallback>
            </mc:AlternateContent>
          </a:graphicData>
        </a:graphic>
      </p:graphicFrame>
      <p:sp>
        <p:nvSpPr>
          <p:cNvPr id="101382" name="AutoShape 6"/>
          <p:cNvSpPr/>
          <p:nvPr/>
        </p:nvSpPr>
        <p:spPr>
          <a:xfrm>
            <a:off x="1905000" y="2362200"/>
            <a:ext cx="4724400" cy="365760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101383" name="Arc 7"/>
          <p:cNvSpPr/>
          <p:nvPr/>
        </p:nvSpPr>
        <p:spPr>
          <a:xfrm>
            <a:off x="3267075" y="3248025"/>
            <a:ext cx="1939925" cy="1854200"/>
          </a:xfrm>
          <a:custGeom>
            <a:avLst/>
            <a:gdLst>
              <a:gd name="txL" fmla="*/ 0 w 43200"/>
              <a:gd name="txT" fmla="*/ 0 h 43200"/>
              <a:gd name="txR" fmla="*/ 43200 w 43200"/>
              <a:gd name="txB" fmla="*/ 43200 h 43200"/>
            </a:gdLst>
            <a:ahLst/>
            <a:cxnLst>
              <a:cxn ang="0">
                <a:pos x="2147483646" y="0"/>
              </a:cxn>
              <a:cxn ang="0">
                <a:pos x="2147483646" y="0"/>
              </a:cxn>
              <a:cxn ang="0">
                <a:pos x="2147483646" y="2147483646"/>
              </a:cxn>
            </a:cxnLst>
            <a:rect l="txL" t="txT" r="txR" b="txB"/>
            <a:pathLst>
              <a:path w="43200" h="43200" fill="none">
                <a:moveTo>
                  <a:pt x="21599" y="0"/>
                </a:moveTo>
                <a:cubicBezTo>
                  <a:pt x="33529" y="0"/>
                  <a:pt x="43200" y="9670"/>
                  <a:pt x="43200" y="21600"/>
                </a:cubicBezTo>
                <a:cubicBezTo>
                  <a:pt x="43200" y="33529"/>
                  <a:pt x="33529" y="43200"/>
                  <a:pt x="21600" y="43200"/>
                </a:cubicBezTo>
                <a:cubicBezTo>
                  <a:pt x="9670" y="43200"/>
                  <a:pt x="0" y="33529"/>
                  <a:pt x="0" y="21600"/>
                </a:cubicBezTo>
                <a:cubicBezTo>
                  <a:pt x="-1" y="9705"/>
                  <a:pt x="9617" y="48"/>
                  <a:pt x="21512" y="0"/>
                </a:cubicBezTo>
              </a:path>
              <a:path w="43200" h="43200" stroke="0">
                <a:moveTo>
                  <a:pt x="21599" y="0"/>
                </a:moveTo>
                <a:cubicBezTo>
                  <a:pt x="33529" y="0"/>
                  <a:pt x="43200" y="9670"/>
                  <a:pt x="43200" y="21600"/>
                </a:cubicBezTo>
                <a:cubicBezTo>
                  <a:pt x="43200" y="33529"/>
                  <a:pt x="33529" y="43200"/>
                  <a:pt x="21600" y="43200"/>
                </a:cubicBezTo>
                <a:cubicBezTo>
                  <a:pt x="9670" y="43200"/>
                  <a:pt x="0" y="33529"/>
                  <a:pt x="0" y="21600"/>
                </a:cubicBezTo>
                <a:cubicBezTo>
                  <a:pt x="-1" y="9705"/>
                  <a:pt x="9617" y="48"/>
                  <a:pt x="21512" y="0"/>
                </a:cubicBezTo>
                <a:lnTo>
                  <a:pt x="21600" y="21600"/>
                </a:lnTo>
                <a:lnTo>
                  <a:pt x="21599" y="0"/>
                </a:lnTo>
                <a:close/>
              </a:path>
            </a:pathLst>
          </a:custGeom>
          <a:noFill/>
          <a:ln w="19050" cap="flat" cmpd="sng">
            <a:solidFill>
              <a:srgbClr val="FF0000">
                <a:alpha val="100000"/>
              </a:srgbClr>
            </a:solidFill>
            <a:prstDash val="lgDash"/>
            <a:round/>
            <a:headEnd type="none" w="med" len="med"/>
            <a:tailEnd type="none" w="med" len="med"/>
          </a:ln>
        </p:spPr>
        <p:txBody>
          <a:bodyPr/>
          <a:p>
            <a:endParaRPr lang="zh-CN" altLang="en-US"/>
          </a:p>
        </p:txBody>
      </p:sp>
      <p:sp>
        <p:nvSpPr>
          <p:cNvPr id="101384" name="Line 8"/>
          <p:cNvSpPr/>
          <p:nvPr/>
        </p:nvSpPr>
        <p:spPr>
          <a:xfrm flipV="1">
            <a:off x="4197350" y="2552700"/>
            <a:ext cx="0" cy="2886075"/>
          </a:xfrm>
          <a:prstGeom prst="line">
            <a:avLst/>
          </a:prstGeom>
          <a:ln w="9525" cap="flat" cmpd="sng">
            <a:solidFill>
              <a:schemeClr val="tx1"/>
            </a:solidFill>
            <a:prstDash val="solid"/>
            <a:headEnd type="none" w="med" len="med"/>
            <a:tailEnd type="triangle" w="med" len="med"/>
          </a:ln>
        </p:spPr>
      </p:sp>
      <p:sp>
        <p:nvSpPr>
          <p:cNvPr id="101385" name="Line 9"/>
          <p:cNvSpPr/>
          <p:nvPr/>
        </p:nvSpPr>
        <p:spPr>
          <a:xfrm>
            <a:off x="2701925" y="4137025"/>
            <a:ext cx="3084513" cy="0"/>
          </a:xfrm>
          <a:prstGeom prst="line">
            <a:avLst/>
          </a:prstGeom>
          <a:ln w="9525" cap="flat" cmpd="sng">
            <a:solidFill>
              <a:schemeClr val="tx1"/>
            </a:solidFill>
            <a:prstDash val="solid"/>
            <a:headEnd type="none" w="med" len="med"/>
            <a:tailEnd type="triangle" w="med" len="med"/>
          </a:ln>
        </p:spPr>
      </p:sp>
      <p:graphicFrame>
        <p:nvGraphicFramePr>
          <p:cNvPr id="101386" name="Object 10"/>
          <p:cNvGraphicFramePr>
            <a:graphicFrameLocks noChangeAspect="1"/>
          </p:cNvGraphicFramePr>
          <p:nvPr/>
        </p:nvGraphicFramePr>
        <p:xfrm>
          <a:off x="3614738" y="4114800"/>
          <a:ext cx="350837" cy="273050"/>
        </p:xfrm>
        <a:graphic>
          <a:graphicData uri="http://schemas.openxmlformats.org/presentationml/2006/ole">
            <mc:AlternateContent xmlns:mc="http://schemas.openxmlformats.org/markup-compatibility/2006">
              <mc:Choice xmlns:v="urn:schemas-microsoft-com:vml" Requires="v">
                <p:oleObj spid="_x0000_s3977" name="" r:id="rId7" imgW="127000" imgH="76200" progId="Equation.3">
                  <p:embed/>
                </p:oleObj>
              </mc:Choice>
              <mc:Fallback>
                <p:oleObj name="" r:id="rId7" imgW="127000" imgH="76200" progId="Equation.3">
                  <p:embed/>
                  <p:pic>
                    <p:nvPicPr>
                      <p:cNvPr id="0" name="图片 3976"/>
                      <p:cNvPicPr/>
                      <p:nvPr/>
                    </p:nvPicPr>
                    <p:blipFill>
                      <a:blip r:embed="rId8"/>
                      <a:stretch>
                        <a:fillRect/>
                      </a:stretch>
                    </p:blipFill>
                    <p:spPr>
                      <a:xfrm>
                        <a:off x="3614738" y="4114800"/>
                        <a:ext cx="350837" cy="273050"/>
                      </a:xfrm>
                      <a:prstGeom prst="rect">
                        <a:avLst/>
                      </a:prstGeom>
                      <a:noFill/>
                      <a:ln w="38100">
                        <a:noFill/>
                        <a:miter/>
                      </a:ln>
                    </p:spPr>
                  </p:pic>
                </p:oleObj>
              </mc:Fallback>
            </mc:AlternateContent>
          </a:graphicData>
        </a:graphic>
      </p:graphicFrame>
      <p:graphicFrame>
        <p:nvGraphicFramePr>
          <p:cNvPr id="101387" name="Object 11"/>
          <p:cNvGraphicFramePr>
            <a:graphicFrameLocks noChangeAspect="1"/>
          </p:cNvGraphicFramePr>
          <p:nvPr/>
        </p:nvGraphicFramePr>
        <p:xfrm>
          <a:off x="4011613" y="4135438"/>
          <a:ext cx="192087" cy="333375"/>
        </p:xfrm>
        <a:graphic>
          <a:graphicData uri="http://schemas.openxmlformats.org/presentationml/2006/ole">
            <mc:AlternateContent xmlns:mc="http://schemas.openxmlformats.org/markup-compatibility/2006">
              <mc:Choice xmlns:v="urn:schemas-microsoft-com:vml" Requires="v">
                <p:oleObj spid="_x0000_s3970" name="" r:id="rId9" imgW="25400" imgH="101600" progId="Equation.3">
                  <p:embed/>
                </p:oleObj>
              </mc:Choice>
              <mc:Fallback>
                <p:oleObj name="" r:id="rId9" imgW="25400" imgH="101600" progId="Equation.3">
                  <p:embed/>
                  <p:pic>
                    <p:nvPicPr>
                      <p:cNvPr id="0" name="图片 3969"/>
                      <p:cNvPicPr/>
                      <p:nvPr/>
                    </p:nvPicPr>
                    <p:blipFill>
                      <a:blip r:embed="rId10"/>
                      <a:stretch>
                        <a:fillRect/>
                      </a:stretch>
                    </p:blipFill>
                    <p:spPr>
                      <a:xfrm>
                        <a:off x="4011613" y="4135438"/>
                        <a:ext cx="192087" cy="333375"/>
                      </a:xfrm>
                      <a:prstGeom prst="rect">
                        <a:avLst/>
                      </a:prstGeom>
                      <a:noFill/>
                      <a:ln w="38100">
                        <a:noFill/>
                        <a:miter/>
                      </a:ln>
                    </p:spPr>
                  </p:pic>
                </p:oleObj>
              </mc:Fallback>
            </mc:AlternateContent>
          </a:graphicData>
        </a:graphic>
      </p:graphicFrame>
      <p:graphicFrame>
        <p:nvGraphicFramePr>
          <p:cNvPr id="101388" name="Object 12"/>
          <p:cNvGraphicFramePr>
            <a:graphicFrameLocks noChangeAspect="1"/>
          </p:cNvGraphicFramePr>
          <p:nvPr/>
        </p:nvGraphicFramePr>
        <p:xfrm>
          <a:off x="4211638" y="3810000"/>
          <a:ext cx="1079500" cy="669925"/>
        </p:xfrm>
        <a:graphic>
          <a:graphicData uri="http://schemas.openxmlformats.org/presentationml/2006/ole">
            <mc:AlternateContent xmlns:mc="http://schemas.openxmlformats.org/markup-compatibility/2006">
              <mc:Choice xmlns:v="urn:schemas-microsoft-com:vml" Requires="v">
                <p:oleObj spid="_x0000_s3971" name="" r:id="rId11" imgW="533400" imgH="228600" progId="Equation.3">
                  <p:embed/>
                </p:oleObj>
              </mc:Choice>
              <mc:Fallback>
                <p:oleObj name="" r:id="rId11" imgW="533400" imgH="228600" progId="Equation.3">
                  <p:embed/>
                  <p:pic>
                    <p:nvPicPr>
                      <p:cNvPr id="0" name="图片 3970"/>
                      <p:cNvPicPr/>
                      <p:nvPr/>
                    </p:nvPicPr>
                    <p:blipFill>
                      <a:blip r:embed="rId12"/>
                      <a:stretch>
                        <a:fillRect/>
                      </a:stretch>
                    </p:blipFill>
                    <p:spPr>
                      <a:xfrm>
                        <a:off x="4211638" y="3810000"/>
                        <a:ext cx="1079500" cy="669925"/>
                      </a:xfrm>
                      <a:prstGeom prst="rect">
                        <a:avLst/>
                      </a:prstGeom>
                      <a:noFill/>
                      <a:ln w="38100">
                        <a:noFill/>
                        <a:miter/>
                      </a:ln>
                    </p:spPr>
                  </p:pic>
                </p:oleObj>
              </mc:Fallback>
            </mc:AlternateContent>
          </a:graphicData>
        </a:graphic>
      </p:graphicFrame>
      <p:graphicFrame>
        <p:nvGraphicFramePr>
          <p:cNvPr id="101389" name="Object 13"/>
          <p:cNvGraphicFramePr>
            <a:graphicFrameLocks noChangeAspect="1"/>
          </p:cNvGraphicFramePr>
          <p:nvPr/>
        </p:nvGraphicFramePr>
        <p:xfrm>
          <a:off x="3589338" y="2552700"/>
          <a:ext cx="601662" cy="400050"/>
        </p:xfrm>
        <a:graphic>
          <a:graphicData uri="http://schemas.openxmlformats.org/presentationml/2006/ole">
            <mc:AlternateContent xmlns:mc="http://schemas.openxmlformats.org/markup-compatibility/2006">
              <mc:Choice xmlns:v="urn:schemas-microsoft-com:vml" Requires="v">
                <p:oleObj spid="_x0000_s3979" name="" r:id="rId13" imgW="279400" imgH="228600" progId="Equation.DSMT4">
                  <p:embed/>
                </p:oleObj>
              </mc:Choice>
              <mc:Fallback>
                <p:oleObj name="" r:id="rId13" imgW="279400" imgH="228600" progId="Equation.DSMT4">
                  <p:embed/>
                  <p:pic>
                    <p:nvPicPr>
                      <p:cNvPr id="0" name="图片 3978"/>
                      <p:cNvPicPr/>
                      <p:nvPr/>
                    </p:nvPicPr>
                    <p:blipFill>
                      <a:blip r:embed="rId14"/>
                      <a:stretch>
                        <a:fillRect/>
                      </a:stretch>
                    </p:blipFill>
                    <p:spPr>
                      <a:xfrm>
                        <a:off x="3589338" y="2552700"/>
                        <a:ext cx="601662" cy="400050"/>
                      </a:xfrm>
                      <a:prstGeom prst="rect">
                        <a:avLst/>
                      </a:prstGeom>
                      <a:noFill/>
                      <a:ln w="38100">
                        <a:noFill/>
                        <a:miter/>
                      </a:ln>
                    </p:spPr>
                  </p:pic>
                </p:oleObj>
              </mc:Fallback>
            </mc:AlternateContent>
          </a:graphicData>
        </a:graphic>
      </p:graphicFrame>
      <p:graphicFrame>
        <p:nvGraphicFramePr>
          <p:cNvPr id="101390" name="Object 14"/>
          <p:cNvGraphicFramePr>
            <a:graphicFrameLocks noChangeAspect="1"/>
          </p:cNvGraphicFramePr>
          <p:nvPr/>
        </p:nvGraphicFramePr>
        <p:xfrm>
          <a:off x="5508625" y="4137025"/>
          <a:ext cx="431800" cy="398463"/>
        </p:xfrm>
        <a:graphic>
          <a:graphicData uri="http://schemas.openxmlformats.org/presentationml/2006/ole">
            <mc:AlternateContent xmlns:mc="http://schemas.openxmlformats.org/markup-compatibility/2006">
              <mc:Choice xmlns:v="urn:schemas-microsoft-com:vml" Requires="v">
                <p:oleObj spid="_x0000_s3972" name="" r:id="rId15" imgW="279400" imgH="228600" progId="Equation.DSMT4">
                  <p:embed/>
                </p:oleObj>
              </mc:Choice>
              <mc:Fallback>
                <p:oleObj name="" r:id="rId15" imgW="279400" imgH="228600" progId="Equation.DSMT4">
                  <p:embed/>
                  <p:pic>
                    <p:nvPicPr>
                      <p:cNvPr id="0" name="图片 3971"/>
                      <p:cNvPicPr/>
                      <p:nvPr/>
                    </p:nvPicPr>
                    <p:blipFill>
                      <a:blip r:embed="rId16"/>
                      <a:stretch>
                        <a:fillRect/>
                      </a:stretch>
                    </p:blipFill>
                    <p:spPr>
                      <a:xfrm>
                        <a:off x="5508625" y="4137025"/>
                        <a:ext cx="431800" cy="398463"/>
                      </a:xfrm>
                      <a:prstGeom prst="rect">
                        <a:avLst/>
                      </a:prstGeom>
                      <a:noFill/>
                      <a:ln w="38100">
                        <a:noFill/>
                        <a:miter/>
                      </a:ln>
                    </p:spPr>
                  </p:pic>
                </p:oleObj>
              </mc:Fallback>
            </mc:AlternateContent>
          </a:graphicData>
        </a:graphic>
      </p:graphicFrame>
      <p:graphicFrame>
        <p:nvGraphicFramePr>
          <p:cNvPr id="101391" name="Object 15"/>
          <p:cNvGraphicFramePr>
            <a:graphicFrameLocks noChangeAspect="1"/>
          </p:cNvGraphicFramePr>
          <p:nvPr/>
        </p:nvGraphicFramePr>
        <p:xfrm>
          <a:off x="4843463" y="4852988"/>
          <a:ext cx="871537" cy="404812"/>
        </p:xfrm>
        <a:graphic>
          <a:graphicData uri="http://schemas.openxmlformats.org/presentationml/2006/ole">
            <mc:AlternateContent xmlns:mc="http://schemas.openxmlformats.org/markup-compatibility/2006">
              <mc:Choice xmlns:v="urn:schemas-microsoft-com:vml" Requires="v">
                <p:oleObj spid="_x0000_s3973" name="" r:id="rId17" imgW="355600" imgH="101600" progId="Equation.3">
                  <p:embed/>
                </p:oleObj>
              </mc:Choice>
              <mc:Fallback>
                <p:oleObj name="" r:id="rId17" imgW="355600" imgH="101600" progId="Equation.3">
                  <p:embed/>
                  <p:pic>
                    <p:nvPicPr>
                      <p:cNvPr id="0" name="图片 3972"/>
                      <p:cNvPicPr/>
                      <p:nvPr/>
                    </p:nvPicPr>
                    <p:blipFill>
                      <a:blip r:embed="rId18"/>
                      <a:stretch>
                        <a:fillRect/>
                      </a:stretch>
                    </p:blipFill>
                    <p:spPr>
                      <a:xfrm>
                        <a:off x="4843463" y="4852988"/>
                        <a:ext cx="871537" cy="404812"/>
                      </a:xfrm>
                      <a:prstGeom prst="rect">
                        <a:avLst/>
                      </a:prstGeom>
                      <a:noFill/>
                      <a:ln w="38100">
                        <a:noFill/>
                        <a:miter/>
                      </a:ln>
                    </p:spPr>
                  </p:pic>
                </p:oleObj>
              </mc:Fallback>
            </mc:AlternateContent>
          </a:graphicData>
        </a:graphic>
      </p:graphicFrame>
      <p:graphicFrame>
        <p:nvGraphicFramePr>
          <p:cNvPr id="101392" name="Object 16"/>
          <p:cNvGraphicFramePr>
            <a:graphicFrameLocks noChangeAspect="1"/>
          </p:cNvGraphicFramePr>
          <p:nvPr/>
        </p:nvGraphicFramePr>
        <p:xfrm>
          <a:off x="3962400" y="5451475"/>
          <a:ext cx="533400" cy="450850"/>
        </p:xfrm>
        <a:graphic>
          <a:graphicData uri="http://schemas.openxmlformats.org/presentationml/2006/ole">
            <mc:AlternateContent xmlns:mc="http://schemas.openxmlformats.org/markup-compatibility/2006">
              <mc:Choice xmlns:v="urn:schemas-microsoft-com:vml" Requires="v">
                <p:oleObj spid="_x0000_s3978" name="" r:id="rId19" imgW="165100" imgH="127000" progId="Equation.3">
                  <p:embed/>
                </p:oleObj>
              </mc:Choice>
              <mc:Fallback>
                <p:oleObj name="" r:id="rId19" imgW="165100" imgH="127000" progId="Equation.3">
                  <p:embed/>
                  <p:pic>
                    <p:nvPicPr>
                      <p:cNvPr id="0" name="图片 3977"/>
                      <p:cNvPicPr/>
                      <p:nvPr/>
                    </p:nvPicPr>
                    <p:blipFill>
                      <a:blip r:embed="rId20"/>
                      <a:stretch>
                        <a:fillRect/>
                      </a:stretch>
                    </p:blipFill>
                    <p:spPr>
                      <a:xfrm>
                        <a:off x="3962400" y="5451475"/>
                        <a:ext cx="533400" cy="450850"/>
                      </a:xfrm>
                      <a:prstGeom prst="rect">
                        <a:avLst/>
                      </a:prstGeom>
                      <a:noFill/>
                      <a:ln w="38100">
                        <a:noFill/>
                        <a:miter/>
                      </a:ln>
                    </p:spPr>
                  </p:pic>
                </p:oleObj>
              </mc:Fallback>
            </mc:AlternateContent>
          </a:graphicData>
        </a:graphic>
      </p:graphicFrame>
      <p:sp>
        <p:nvSpPr>
          <p:cNvPr id="101393" name="Line 17"/>
          <p:cNvSpPr/>
          <p:nvPr/>
        </p:nvSpPr>
        <p:spPr>
          <a:xfrm flipV="1">
            <a:off x="3324225" y="3689350"/>
            <a:ext cx="85725" cy="163513"/>
          </a:xfrm>
          <a:prstGeom prst="line">
            <a:avLst/>
          </a:prstGeom>
          <a:ln w="31750" cap="flat" cmpd="sng">
            <a:solidFill>
              <a:srgbClr val="FF0000"/>
            </a:solidFill>
            <a:prstDash val="solid"/>
            <a:headEnd type="none" w="med" len="med"/>
            <a:tailEnd type="triangle" w="sm" len="lg"/>
          </a:ln>
        </p:spPr>
      </p:sp>
      <p:sp>
        <p:nvSpPr>
          <p:cNvPr id="101394" name="Line 18"/>
          <p:cNvSpPr/>
          <p:nvPr/>
        </p:nvSpPr>
        <p:spPr>
          <a:xfrm flipH="1">
            <a:off x="4513263" y="4986338"/>
            <a:ext cx="168275" cy="80962"/>
          </a:xfrm>
          <a:prstGeom prst="line">
            <a:avLst/>
          </a:prstGeom>
          <a:ln w="25400" cap="flat" cmpd="sng">
            <a:solidFill>
              <a:srgbClr val="FF0000"/>
            </a:solidFill>
            <a:prstDash val="solid"/>
            <a:headEnd type="none" w="med" len="med"/>
            <a:tailEnd type="triangle" w="sm" len="lg"/>
          </a:ln>
        </p:spPr>
      </p:sp>
      <p:graphicFrame>
        <p:nvGraphicFramePr>
          <p:cNvPr id="101395" name="Object 19"/>
          <p:cNvGraphicFramePr>
            <a:graphicFrameLocks noChangeAspect="1"/>
          </p:cNvGraphicFramePr>
          <p:nvPr/>
        </p:nvGraphicFramePr>
        <p:xfrm>
          <a:off x="2268538" y="3681413"/>
          <a:ext cx="935037" cy="936625"/>
        </p:xfrm>
        <a:graphic>
          <a:graphicData uri="http://schemas.openxmlformats.org/presentationml/2006/ole">
            <mc:AlternateContent xmlns:mc="http://schemas.openxmlformats.org/markup-compatibility/2006">
              <mc:Choice xmlns:v="urn:schemas-microsoft-com:vml" Requires="v">
                <p:oleObj spid="_x0000_s3976" name="" r:id="rId21" imgW="482600" imgH="368300" progId="Equation.3">
                  <p:embed/>
                </p:oleObj>
              </mc:Choice>
              <mc:Fallback>
                <p:oleObj name="" r:id="rId21" imgW="482600" imgH="368300" progId="Equation.3">
                  <p:embed/>
                  <p:pic>
                    <p:nvPicPr>
                      <p:cNvPr id="0" name="图片 3975"/>
                      <p:cNvPicPr/>
                      <p:nvPr/>
                    </p:nvPicPr>
                    <p:blipFill>
                      <a:blip r:embed="rId22"/>
                      <a:stretch>
                        <a:fillRect/>
                      </a:stretch>
                    </p:blipFill>
                    <p:spPr>
                      <a:xfrm>
                        <a:off x="2268538" y="3681413"/>
                        <a:ext cx="935037" cy="936625"/>
                      </a:xfrm>
                      <a:prstGeom prst="rect">
                        <a:avLst/>
                      </a:prstGeom>
                      <a:noFill/>
                      <a:ln w="38100">
                        <a:noFill/>
                        <a:miter/>
                      </a:ln>
                    </p:spPr>
                  </p:pic>
                </p:oleObj>
              </mc:Fallback>
            </mc:AlternateContent>
          </a:graphicData>
        </a:graphic>
      </p:graphicFrame>
      <p:sp>
        <p:nvSpPr>
          <p:cNvPr id="101396" name="Line 20"/>
          <p:cNvSpPr/>
          <p:nvPr/>
        </p:nvSpPr>
        <p:spPr>
          <a:xfrm>
            <a:off x="3276600" y="4138613"/>
            <a:ext cx="914400" cy="0"/>
          </a:xfrm>
          <a:prstGeom prst="line">
            <a:avLst/>
          </a:prstGeom>
          <a:ln w="25400" cap="flat" cmpd="sng">
            <a:solidFill>
              <a:srgbClr val="FF0000"/>
            </a:solidFill>
            <a:prstDash val="solid"/>
            <a:headEnd type="none" w="med" len="med"/>
            <a:tailEnd type="none" w="med" len="med"/>
          </a:ln>
        </p:spPr>
      </p:sp>
      <p:sp>
        <p:nvSpPr>
          <p:cNvPr id="101397"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7A77"/>
                </a:solidFill>
              </a:rPr>
            </a:fld>
            <a:endParaRPr lang="en-US" altLang="zh-CN" sz="1400" dirty="0">
              <a:solidFill>
                <a:srgbClr val="007A77"/>
              </a:solidFill>
            </a:endParaRPr>
          </a:p>
        </p:txBody>
      </p:sp>
      <p:sp>
        <p:nvSpPr>
          <p:cNvPr id="102403" name="AutoShape 2"/>
          <p:cNvSpPr/>
          <p:nvPr/>
        </p:nvSpPr>
        <p:spPr>
          <a:xfrm>
            <a:off x="457200" y="1781175"/>
            <a:ext cx="4191000" cy="449580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102404" name="Object 3"/>
          <p:cNvGraphicFramePr>
            <a:graphicFrameLocks noChangeAspect="1"/>
          </p:cNvGraphicFramePr>
          <p:nvPr/>
        </p:nvGraphicFramePr>
        <p:xfrm>
          <a:off x="2438400" y="5421313"/>
          <a:ext cx="436563" cy="398462"/>
        </p:xfrm>
        <a:graphic>
          <a:graphicData uri="http://schemas.openxmlformats.org/presentationml/2006/ole">
            <mc:AlternateContent xmlns:mc="http://schemas.openxmlformats.org/markup-compatibility/2006">
              <mc:Choice xmlns:v="urn:schemas-microsoft-com:vml" Requires="v">
                <p:oleObj spid="_x0000_s3974" name="" r:id="rId1" imgW="152400" imgH="127000" progId="Equation.3">
                  <p:embed/>
                </p:oleObj>
              </mc:Choice>
              <mc:Fallback>
                <p:oleObj name="" r:id="rId1" imgW="152400" imgH="127000" progId="Equation.3">
                  <p:embed/>
                  <p:pic>
                    <p:nvPicPr>
                      <p:cNvPr id="0" name="图片 3973"/>
                      <p:cNvPicPr/>
                      <p:nvPr/>
                    </p:nvPicPr>
                    <p:blipFill>
                      <a:blip r:embed="rId2"/>
                      <a:stretch>
                        <a:fillRect/>
                      </a:stretch>
                    </p:blipFill>
                    <p:spPr>
                      <a:xfrm>
                        <a:off x="2438400" y="5421313"/>
                        <a:ext cx="436563" cy="398462"/>
                      </a:xfrm>
                      <a:prstGeom prst="rect">
                        <a:avLst/>
                      </a:prstGeom>
                      <a:noFill/>
                      <a:ln w="38100">
                        <a:noFill/>
                        <a:miter/>
                      </a:ln>
                    </p:spPr>
                  </p:pic>
                </p:oleObj>
              </mc:Fallback>
            </mc:AlternateContent>
          </a:graphicData>
        </a:graphic>
      </p:graphicFrame>
      <p:sp>
        <p:nvSpPr>
          <p:cNvPr id="102405" name="Line 4"/>
          <p:cNvSpPr/>
          <p:nvPr/>
        </p:nvSpPr>
        <p:spPr>
          <a:xfrm rot="-1346180" flipH="1" flipV="1">
            <a:off x="1765300" y="4332288"/>
            <a:ext cx="201613" cy="204787"/>
          </a:xfrm>
          <a:prstGeom prst="line">
            <a:avLst/>
          </a:prstGeom>
          <a:ln w="34925" cap="flat" cmpd="sng">
            <a:solidFill>
              <a:srgbClr val="FF0000"/>
            </a:solidFill>
            <a:prstDash val="solid"/>
            <a:headEnd type="none" w="med" len="med"/>
            <a:tailEnd type="stealth" w="med" len="lg"/>
          </a:ln>
        </p:spPr>
      </p:sp>
      <p:sp>
        <p:nvSpPr>
          <p:cNvPr id="102406" name="Line 5"/>
          <p:cNvSpPr/>
          <p:nvPr/>
        </p:nvSpPr>
        <p:spPr>
          <a:xfrm>
            <a:off x="838200" y="4178300"/>
            <a:ext cx="3228975" cy="1588"/>
          </a:xfrm>
          <a:prstGeom prst="line">
            <a:avLst/>
          </a:prstGeom>
          <a:ln w="9525" cap="flat" cmpd="sng">
            <a:solidFill>
              <a:schemeClr val="tx1"/>
            </a:solidFill>
            <a:prstDash val="solid"/>
            <a:headEnd type="none" w="med" len="med"/>
            <a:tailEnd type="triangle" w="med" len="med"/>
          </a:ln>
        </p:spPr>
      </p:sp>
      <p:sp>
        <p:nvSpPr>
          <p:cNvPr id="102407" name="Line 6"/>
          <p:cNvSpPr/>
          <p:nvPr/>
        </p:nvSpPr>
        <p:spPr>
          <a:xfrm flipV="1">
            <a:off x="2452688" y="2163763"/>
            <a:ext cx="3175" cy="3503612"/>
          </a:xfrm>
          <a:prstGeom prst="line">
            <a:avLst/>
          </a:prstGeom>
          <a:ln w="9525" cap="flat" cmpd="sng">
            <a:solidFill>
              <a:schemeClr val="tx1"/>
            </a:solidFill>
            <a:prstDash val="solid"/>
            <a:headEnd type="none" w="med" len="med"/>
            <a:tailEnd type="triangle" w="med" len="med"/>
          </a:ln>
        </p:spPr>
      </p:sp>
      <p:sp>
        <p:nvSpPr>
          <p:cNvPr id="102408" name="Arc 7"/>
          <p:cNvSpPr/>
          <p:nvPr/>
        </p:nvSpPr>
        <p:spPr>
          <a:xfrm>
            <a:off x="1228725" y="2944813"/>
            <a:ext cx="2422525" cy="1465262"/>
          </a:xfrm>
          <a:custGeom>
            <a:avLst/>
            <a:gdLst>
              <a:gd name="txL" fmla="*/ 0 w 43200"/>
              <a:gd name="txT" fmla="*/ 0 h 25507"/>
              <a:gd name="txR" fmla="*/ 43200 w 43200"/>
              <a:gd name="txB" fmla="*/ 25507 h 25507"/>
            </a:gdLst>
            <a:ahLst/>
            <a:cxnLst>
              <a:cxn ang="0">
                <a:pos x="2147483646" y="2147483646"/>
              </a:cxn>
              <a:cxn ang="0">
                <a:pos x="2147483646" y="2147483646"/>
              </a:cxn>
              <a:cxn ang="0">
                <a:pos x="2147483646" y="2147483646"/>
              </a:cxn>
            </a:cxnLst>
            <a:rect l="txL" t="txT" r="txR" b="txB"/>
            <a:pathLst>
              <a:path w="43200" h="25507" fill="none">
                <a:moveTo>
                  <a:pt x="356" y="25506"/>
                </a:moveTo>
                <a:cubicBezTo>
                  <a:pt x="119" y="24218"/>
                  <a:pt x="0" y="22910"/>
                  <a:pt x="0" y="21600"/>
                </a:cubicBezTo>
                <a:cubicBezTo>
                  <a:pt x="0" y="9670"/>
                  <a:pt x="9670" y="0"/>
                  <a:pt x="21600" y="0"/>
                </a:cubicBezTo>
                <a:cubicBezTo>
                  <a:pt x="33529" y="-1"/>
                  <a:pt x="43199" y="9670"/>
                  <a:pt x="43200" y="21599"/>
                </a:cubicBezTo>
              </a:path>
              <a:path w="43200" h="25507" stroke="0">
                <a:moveTo>
                  <a:pt x="356" y="25506"/>
                </a:moveTo>
                <a:cubicBezTo>
                  <a:pt x="119" y="24218"/>
                  <a:pt x="0" y="22910"/>
                  <a:pt x="0" y="21600"/>
                </a:cubicBezTo>
                <a:cubicBezTo>
                  <a:pt x="0" y="9670"/>
                  <a:pt x="9670" y="0"/>
                  <a:pt x="21600" y="0"/>
                </a:cubicBezTo>
                <a:cubicBezTo>
                  <a:pt x="33529" y="-1"/>
                  <a:pt x="43199" y="9670"/>
                  <a:pt x="43200" y="21599"/>
                </a:cubicBezTo>
                <a:lnTo>
                  <a:pt x="21600" y="21600"/>
                </a:lnTo>
                <a:lnTo>
                  <a:pt x="356" y="25506"/>
                </a:lnTo>
                <a:close/>
              </a:path>
            </a:pathLst>
          </a:custGeom>
          <a:noFill/>
          <a:ln w="19050" cap="flat" cmpd="sng">
            <a:solidFill>
              <a:srgbClr val="FF0000">
                <a:alpha val="100000"/>
              </a:srgbClr>
            </a:solidFill>
            <a:prstDash val="lgDash"/>
            <a:round/>
            <a:headEnd type="none" w="med" len="med"/>
            <a:tailEnd type="none" w="med" len="med"/>
          </a:ln>
        </p:spPr>
        <p:txBody>
          <a:bodyPr/>
          <a:p>
            <a:endParaRPr lang="zh-CN" altLang="en-US"/>
          </a:p>
        </p:txBody>
      </p:sp>
      <p:sp>
        <p:nvSpPr>
          <p:cNvPr id="102409" name="Arc 8"/>
          <p:cNvSpPr/>
          <p:nvPr/>
        </p:nvSpPr>
        <p:spPr>
          <a:xfrm flipH="1" flipV="1">
            <a:off x="1544638" y="3967163"/>
            <a:ext cx="2101850" cy="1295400"/>
          </a:xfrm>
          <a:custGeom>
            <a:avLst/>
            <a:gdLst>
              <a:gd name="txL" fmla="*/ 0 w 43197"/>
              <a:gd name="txT" fmla="*/ 0 h 25811"/>
              <a:gd name="txR" fmla="*/ 43197 w 43197"/>
              <a:gd name="txB" fmla="*/ 25811 h 25811"/>
            </a:gdLst>
            <a:ahLst/>
            <a:cxnLst>
              <a:cxn ang="0">
                <a:pos x="0" y="2147483646"/>
              </a:cxn>
              <a:cxn ang="0">
                <a:pos x="2147483646" y="2147483646"/>
              </a:cxn>
              <a:cxn ang="0">
                <a:pos x="2147483646" y="2147483646"/>
              </a:cxn>
            </a:cxnLst>
            <a:rect l="txL" t="txT" r="txR" b="txB"/>
            <a:pathLst>
              <a:path w="43197" h="25811" fill="none">
                <a:moveTo>
                  <a:pt x="0" y="21212"/>
                </a:moveTo>
                <a:cubicBezTo>
                  <a:pt x="212" y="9435"/>
                  <a:pt x="9818" y="-1"/>
                  <a:pt x="21597" y="0"/>
                </a:cubicBezTo>
                <a:cubicBezTo>
                  <a:pt x="33526" y="0"/>
                  <a:pt x="43197" y="9670"/>
                  <a:pt x="43197" y="21600"/>
                </a:cubicBezTo>
                <a:cubicBezTo>
                  <a:pt x="43197" y="23013"/>
                  <a:pt x="43058" y="24424"/>
                  <a:pt x="42782" y="25811"/>
                </a:cubicBezTo>
              </a:path>
              <a:path w="43197" h="25811" stroke="0">
                <a:moveTo>
                  <a:pt x="0" y="21212"/>
                </a:moveTo>
                <a:cubicBezTo>
                  <a:pt x="212" y="9435"/>
                  <a:pt x="9818" y="-1"/>
                  <a:pt x="21597" y="0"/>
                </a:cubicBezTo>
                <a:cubicBezTo>
                  <a:pt x="33526" y="0"/>
                  <a:pt x="43197" y="9670"/>
                  <a:pt x="43197" y="21600"/>
                </a:cubicBezTo>
                <a:cubicBezTo>
                  <a:pt x="43197" y="23013"/>
                  <a:pt x="43058" y="24424"/>
                  <a:pt x="42782" y="25811"/>
                </a:cubicBezTo>
                <a:lnTo>
                  <a:pt x="21597" y="21600"/>
                </a:lnTo>
                <a:lnTo>
                  <a:pt x="0" y="21212"/>
                </a:lnTo>
                <a:close/>
              </a:path>
            </a:pathLst>
          </a:custGeom>
          <a:noFill/>
          <a:ln w="19050" cap="flat" cmpd="sng">
            <a:solidFill>
              <a:srgbClr val="FF0000">
                <a:alpha val="100000"/>
              </a:srgbClr>
            </a:solidFill>
            <a:prstDash val="lgDash"/>
            <a:round/>
            <a:headEnd type="none" w="med" len="med"/>
            <a:tailEnd type="none" w="med" len="med"/>
          </a:ln>
        </p:spPr>
        <p:txBody>
          <a:bodyPr/>
          <a:p>
            <a:endParaRPr lang="zh-CN" altLang="en-US"/>
          </a:p>
        </p:txBody>
      </p:sp>
      <p:sp>
        <p:nvSpPr>
          <p:cNvPr id="102410" name="Freeform 9"/>
          <p:cNvSpPr/>
          <p:nvPr/>
        </p:nvSpPr>
        <p:spPr>
          <a:xfrm>
            <a:off x="1241425" y="4178300"/>
            <a:ext cx="1211263" cy="328613"/>
          </a:xfrm>
          <a:custGeom>
            <a:avLst/>
            <a:gdLst>
              <a:gd name="txL" fmla="*/ 0 w 576"/>
              <a:gd name="txT" fmla="*/ 0 h 152"/>
              <a:gd name="txR" fmla="*/ 576 w 576"/>
              <a:gd name="txB" fmla="*/ 152 h 152"/>
            </a:gdLst>
            <a:ahLst/>
            <a:cxnLst>
              <a:cxn ang="0">
                <a:pos x="0" y="2147483646"/>
              </a:cxn>
              <a:cxn ang="0">
                <a:pos x="2147483646" y="2147483646"/>
              </a:cxn>
              <a:cxn ang="0">
                <a:pos x="2147483646" y="2147483646"/>
              </a:cxn>
              <a:cxn ang="0">
                <a:pos x="2147483646" y="0"/>
              </a:cxn>
            </a:cxnLst>
            <a:rect l="txL" t="txT" r="txR" b="txB"/>
            <a:pathLst>
              <a:path w="576" h="152">
                <a:moveTo>
                  <a:pt x="0" y="96"/>
                </a:moveTo>
                <a:cubicBezTo>
                  <a:pt x="40" y="68"/>
                  <a:pt x="80" y="40"/>
                  <a:pt x="144" y="48"/>
                </a:cubicBezTo>
                <a:cubicBezTo>
                  <a:pt x="208" y="56"/>
                  <a:pt x="312" y="152"/>
                  <a:pt x="384" y="144"/>
                </a:cubicBezTo>
                <a:cubicBezTo>
                  <a:pt x="456" y="136"/>
                  <a:pt x="516" y="68"/>
                  <a:pt x="576"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02411" name="Freeform 10"/>
          <p:cNvSpPr/>
          <p:nvPr/>
        </p:nvSpPr>
        <p:spPr>
          <a:xfrm>
            <a:off x="1544638" y="3835400"/>
            <a:ext cx="908050" cy="342900"/>
          </a:xfrm>
          <a:custGeom>
            <a:avLst/>
            <a:gdLst>
              <a:gd name="txL" fmla="*/ 0 w 432"/>
              <a:gd name="txT" fmla="*/ 0 h 160"/>
              <a:gd name="txR" fmla="*/ 432 w 432"/>
              <a:gd name="txB" fmla="*/ 160 h 160"/>
            </a:gdLst>
            <a:ahLst/>
            <a:cxnLst>
              <a:cxn ang="0">
                <a:pos x="0" y="2147483646"/>
              </a:cxn>
              <a:cxn ang="0">
                <a:pos x="2147483646" y="2147483646"/>
              </a:cxn>
              <a:cxn ang="0">
                <a:pos x="2147483646" y="2147483646"/>
              </a:cxn>
              <a:cxn ang="0">
                <a:pos x="2147483646" y="2147483646"/>
              </a:cxn>
            </a:cxnLst>
            <a:rect l="txL" t="txT" r="txR" b="txB"/>
            <a:pathLst>
              <a:path w="432" h="160">
                <a:moveTo>
                  <a:pt x="0" y="64"/>
                </a:moveTo>
                <a:cubicBezTo>
                  <a:pt x="48" y="68"/>
                  <a:pt x="96" y="72"/>
                  <a:pt x="144" y="64"/>
                </a:cubicBezTo>
                <a:cubicBezTo>
                  <a:pt x="192" y="56"/>
                  <a:pt x="240" y="0"/>
                  <a:pt x="288" y="16"/>
                </a:cubicBezTo>
                <a:cubicBezTo>
                  <a:pt x="336" y="32"/>
                  <a:pt x="384" y="96"/>
                  <a:pt x="432" y="16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02412" name="Line 11"/>
          <p:cNvSpPr/>
          <p:nvPr/>
        </p:nvSpPr>
        <p:spPr>
          <a:xfrm>
            <a:off x="2251075" y="3940175"/>
            <a:ext cx="100013" cy="104775"/>
          </a:xfrm>
          <a:prstGeom prst="line">
            <a:avLst/>
          </a:prstGeom>
          <a:ln w="31750" cap="flat" cmpd="sng">
            <a:solidFill>
              <a:srgbClr val="FF0000"/>
            </a:solidFill>
            <a:prstDash val="solid"/>
            <a:headEnd type="none" w="med" len="med"/>
            <a:tailEnd type="stealth" w="med" len="lg"/>
          </a:ln>
        </p:spPr>
      </p:sp>
      <p:graphicFrame>
        <p:nvGraphicFramePr>
          <p:cNvPr id="102413" name="Object 12"/>
          <p:cNvGraphicFramePr>
            <a:graphicFrameLocks noChangeAspect="1"/>
          </p:cNvGraphicFramePr>
          <p:nvPr/>
        </p:nvGraphicFramePr>
        <p:xfrm>
          <a:off x="1319213" y="3457575"/>
          <a:ext cx="993775" cy="458788"/>
        </p:xfrm>
        <a:graphic>
          <a:graphicData uri="http://schemas.openxmlformats.org/presentationml/2006/ole">
            <mc:AlternateContent xmlns:mc="http://schemas.openxmlformats.org/markup-compatibility/2006">
              <mc:Choice xmlns:v="urn:schemas-microsoft-com:vml" Requires="v">
                <p:oleObj spid="_x0000_s3987" name="" r:id="rId3" imgW="482600" imgH="152400" progId="Equation.3">
                  <p:embed/>
                </p:oleObj>
              </mc:Choice>
              <mc:Fallback>
                <p:oleObj name="" r:id="rId3" imgW="482600" imgH="152400" progId="Equation.3">
                  <p:embed/>
                  <p:pic>
                    <p:nvPicPr>
                      <p:cNvPr id="0" name="图片 3986"/>
                      <p:cNvPicPr/>
                      <p:nvPr/>
                    </p:nvPicPr>
                    <p:blipFill>
                      <a:blip r:embed="rId4"/>
                      <a:stretch>
                        <a:fillRect/>
                      </a:stretch>
                    </p:blipFill>
                    <p:spPr>
                      <a:xfrm>
                        <a:off x="1319213" y="3457575"/>
                        <a:ext cx="993775" cy="458788"/>
                      </a:xfrm>
                      <a:prstGeom prst="rect">
                        <a:avLst/>
                      </a:prstGeom>
                      <a:noFill/>
                      <a:ln w="38100">
                        <a:noFill/>
                        <a:miter/>
                      </a:ln>
                    </p:spPr>
                  </p:pic>
                </p:oleObj>
              </mc:Fallback>
            </mc:AlternateContent>
          </a:graphicData>
        </a:graphic>
      </p:graphicFrame>
      <p:graphicFrame>
        <p:nvGraphicFramePr>
          <p:cNvPr id="102414" name="Object 13"/>
          <p:cNvGraphicFramePr>
            <a:graphicFrameLocks noChangeAspect="1"/>
          </p:cNvGraphicFramePr>
          <p:nvPr/>
        </p:nvGraphicFramePr>
        <p:xfrm>
          <a:off x="609600" y="4416425"/>
          <a:ext cx="928688" cy="460375"/>
        </p:xfrm>
        <a:graphic>
          <a:graphicData uri="http://schemas.openxmlformats.org/presentationml/2006/ole">
            <mc:AlternateContent xmlns:mc="http://schemas.openxmlformats.org/markup-compatibility/2006">
              <mc:Choice xmlns:v="urn:schemas-microsoft-com:vml" Requires="v">
                <p:oleObj spid="_x0000_s3980" name="" r:id="rId5" imgW="457200" imgH="152400" progId="Equation.3">
                  <p:embed/>
                </p:oleObj>
              </mc:Choice>
              <mc:Fallback>
                <p:oleObj name="" r:id="rId5" imgW="457200" imgH="152400" progId="Equation.3">
                  <p:embed/>
                  <p:pic>
                    <p:nvPicPr>
                      <p:cNvPr id="0" name="图片 3979"/>
                      <p:cNvPicPr/>
                      <p:nvPr/>
                    </p:nvPicPr>
                    <p:blipFill>
                      <a:blip r:embed="rId6"/>
                      <a:stretch>
                        <a:fillRect/>
                      </a:stretch>
                    </p:blipFill>
                    <p:spPr>
                      <a:xfrm>
                        <a:off x="609600" y="4416425"/>
                        <a:ext cx="928688" cy="460375"/>
                      </a:xfrm>
                      <a:prstGeom prst="rect">
                        <a:avLst/>
                      </a:prstGeom>
                      <a:noFill/>
                      <a:ln w="38100">
                        <a:noFill/>
                        <a:miter/>
                      </a:ln>
                    </p:spPr>
                  </p:pic>
                </p:oleObj>
              </mc:Fallback>
            </mc:AlternateContent>
          </a:graphicData>
        </a:graphic>
      </p:graphicFrame>
      <p:graphicFrame>
        <p:nvGraphicFramePr>
          <p:cNvPr id="102415" name="Object 14"/>
          <p:cNvGraphicFramePr>
            <a:graphicFrameLocks noChangeAspect="1"/>
          </p:cNvGraphicFramePr>
          <p:nvPr/>
        </p:nvGraphicFramePr>
        <p:xfrm>
          <a:off x="1851025" y="4187825"/>
          <a:ext cx="319088" cy="265113"/>
        </p:xfrm>
        <a:graphic>
          <a:graphicData uri="http://schemas.openxmlformats.org/presentationml/2006/ole">
            <mc:AlternateContent xmlns:mc="http://schemas.openxmlformats.org/markup-compatibility/2006">
              <mc:Choice xmlns:v="urn:schemas-microsoft-com:vml" Requires="v">
                <p:oleObj spid="_x0000_s3985" name="" r:id="rId7" imgW="127000" imgH="76200" progId="Equation.3">
                  <p:embed/>
                </p:oleObj>
              </mc:Choice>
              <mc:Fallback>
                <p:oleObj name="" r:id="rId7" imgW="127000" imgH="76200" progId="Equation.3">
                  <p:embed/>
                  <p:pic>
                    <p:nvPicPr>
                      <p:cNvPr id="0" name="图片 3984"/>
                      <p:cNvPicPr/>
                      <p:nvPr/>
                    </p:nvPicPr>
                    <p:blipFill>
                      <a:blip r:embed="rId8"/>
                      <a:stretch>
                        <a:fillRect/>
                      </a:stretch>
                    </p:blipFill>
                    <p:spPr>
                      <a:xfrm>
                        <a:off x="1851025" y="4187825"/>
                        <a:ext cx="319088" cy="265113"/>
                      </a:xfrm>
                      <a:prstGeom prst="rect">
                        <a:avLst/>
                      </a:prstGeom>
                      <a:noFill/>
                      <a:ln w="38100">
                        <a:noFill/>
                        <a:miter/>
                      </a:ln>
                    </p:spPr>
                  </p:pic>
                </p:oleObj>
              </mc:Fallback>
            </mc:AlternateContent>
          </a:graphicData>
        </a:graphic>
      </p:graphicFrame>
      <p:graphicFrame>
        <p:nvGraphicFramePr>
          <p:cNvPr id="102416" name="Object 15"/>
          <p:cNvGraphicFramePr>
            <a:graphicFrameLocks noChangeAspect="1"/>
          </p:cNvGraphicFramePr>
          <p:nvPr/>
        </p:nvGraphicFramePr>
        <p:xfrm>
          <a:off x="2262188" y="4351338"/>
          <a:ext cx="220662" cy="317500"/>
        </p:xfrm>
        <a:graphic>
          <a:graphicData uri="http://schemas.openxmlformats.org/presentationml/2006/ole">
            <mc:AlternateContent xmlns:mc="http://schemas.openxmlformats.org/markup-compatibility/2006">
              <mc:Choice xmlns:v="urn:schemas-microsoft-com:vml" Requires="v">
                <p:oleObj spid="_x0000_s3988" name="" r:id="rId9" imgW="25400" imgH="101600" progId="Equation.3">
                  <p:embed/>
                </p:oleObj>
              </mc:Choice>
              <mc:Fallback>
                <p:oleObj name="" r:id="rId9" imgW="25400" imgH="101600" progId="Equation.3">
                  <p:embed/>
                  <p:pic>
                    <p:nvPicPr>
                      <p:cNvPr id="0" name="图片 3987"/>
                      <p:cNvPicPr/>
                      <p:nvPr/>
                    </p:nvPicPr>
                    <p:blipFill>
                      <a:blip r:embed="rId10"/>
                      <a:stretch>
                        <a:fillRect/>
                      </a:stretch>
                    </p:blipFill>
                    <p:spPr>
                      <a:xfrm>
                        <a:off x="2262188" y="4351338"/>
                        <a:ext cx="220662" cy="317500"/>
                      </a:xfrm>
                      <a:prstGeom prst="rect">
                        <a:avLst/>
                      </a:prstGeom>
                      <a:noFill/>
                      <a:ln w="38100">
                        <a:noFill/>
                        <a:miter/>
                      </a:ln>
                    </p:spPr>
                  </p:pic>
                </p:oleObj>
              </mc:Fallback>
            </mc:AlternateContent>
          </a:graphicData>
        </a:graphic>
      </p:graphicFrame>
      <p:graphicFrame>
        <p:nvGraphicFramePr>
          <p:cNvPr id="102417" name="Object 16"/>
          <p:cNvGraphicFramePr>
            <a:graphicFrameLocks noChangeAspect="1"/>
          </p:cNvGraphicFramePr>
          <p:nvPr/>
        </p:nvGraphicFramePr>
        <p:xfrm>
          <a:off x="1911350" y="2163763"/>
          <a:ext cx="519113" cy="377825"/>
        </p:xfrm>
        <a:graphic>
          <a:graphicData uri="http://schemas.openxmlformats.org/presentationml/2006/ole">
            <mc:AlternateContent xmlns:mc="http://schemas.openxmlformats.org/markup-compatibility/2006">
              <mc:Choice xmlns:v="urn:schemas-microsoft-com:vml" Requires="v">
                <p:oleObj spid="_x0000_s3983" name="" r:id="rId11" imgW="279400" imgH="228600" progId="Equation.DSMT4">
                  <p:embed/>
                </p:oleObj>
              </mc:Choice>
              <mc:Fallback>
                <p:oleObj name="" r:id="rId11" imgW="279400" imgH="228600" progId="Equation.DSMT4">
                  <p:embed/>
                  <p:pic>
                    <p:nvPicPr>
                      <p:cNvPr id="0" name="图片 3982"/>
                      <p:cNvPicPr/>
                      <p:nvPr/>
                    </p:nvPicPr>
                    <p:blipFill>
                      <a:blip r:embed="rId12"/>
                      <a:stretch>
                        <a:fillRect/>
                      </a:stretch>
                    </p:blipFill>
                    <p:spPr>
                      <a:xfrm>
                        <a:off x="1911350" y="2163763"/>
                        <a:ext cx="519113" cy="377825"/>
                      </a:xfrm>
                      <a:prstGeom prst="rect">
                        <a:avLst/>
                      </a:prstGeom>
                      <a:noFill/>
                      <a:ln w="38100">
                        <a:noFill/>
                        <a:miter/>
                      </a:ln>
                    </p:spPr>
                  </p:pic>
                </p:oleObj>
              </mc:Fallback>
            </mc:AlternateContent>
          </a:graphicData>
        </a:graphic>
      </p:graphicFrame>
      <p:graphicFrame>
        <p:nvGraphicFramePr>
          <p:cNvPr id="102418" name="Object 17"/>
          <p:cNvGraphicFramePr>
            <a:graphicFrameLocks noChangeAspect="1"/>
          </p:cNvGraphicFramePr>
          <p:nvPr/>
        </p:nvGraphicFramePr>
        <p:xfrm>
          <a:off x="3779838" y="4178300"/>
          <a:ext cx="431800" cy="373063"/>
        </p:xfrm>
        <a:graphic>
          <a:graphicData uri="http://schemas.openxmlformats.org/presentationml/2006/ole">
            <mc:AlternateContent xmlns:mc="http://schemas.openxmlformats.org/markup-compatibility/2006">
              <mc:Choice xmlns:v="urn:schemas-microsoft-com:vml" Requires="v">
                <p:oleObj spid="_x0000_s3993" name="" r:id="rId13" imgW="279400" imgH="228600" progId="Equation.DSMT4">
                  <p:embed/>
                </p:oleObj>
              </mc:Choice>
              <mc:Fallback>
                <p:oleObj name="" r:id="rId13" imgW="279400" imgH="228600" progId="Equation.DSMT4">
                  <p:embed/>
                  <p:pic>
                    <p:nvPicPr>
                      <p:cNvPr id="0" name="图片 3992"/>
                      <p:cNvPicPr/>
                      <p:nvPr/>
                    </p:nvPicPr>
                    <p:blipFill>
                      <a:blip r:embed="rId14"/>
                      <a:stretch>
                        <a:fillRect/>
                      </a:stretch>
                    </p:blipFill>
                    <p:spPr>
                      <a:xfrm>
                        <a:off x="3779838" y="4178300"/>
                        <a:ext cx="431800" cy="373063"/>
                      </a:xfrm>
                      <a:prstGeom prst="rect">
                        <a:avLst/>
                      </a:prstGeom>
                      <a:noFill/>
                      <a:ln w="38100">
                        <a:noFill/>
                        <a:miter/>
                      </a:ln>
                    </p:spPr>
                  </p:pic>
                </p:oleObj>
              </mc:Fallback>
            </mc:AlternateContent>
          </a:graphicData>
        </a:graphic>
      </p:graphicFrame>
      <p:graphicFrame>
        <p:nvGraphicFramePr>
          <p:cNvPr id="102419" name="Object 18"/>
          <p:cNvGraphicFramePr>
            <a:graphicFrameLocks noChangeAspect="1"/>
          </p:cNvGraphicFramePr>
          <p:nvPr/>
        </p:nvGraphicFramePr>
        <p:xfrm>
          <a:off x="3146425" y="5118100"/>
          <a:ext cx="815975" cy="454025"/>
        </p:xfrm>
        <a:graphic>
          <a:graphicData uri="http://schemas.openxmlformats.org/presentationml/2006/ole">
            <mc:AlternateContent xmlns:mc="http://schemas.openxmlformats.org/markup-compatibility/2006">
              <mc:Choice xmlns:v="urn:schemas-microsoft-com:vml" Requires="v">
                <p:oleObj spid="_x0000_s3995" name="" r:id="rId15" imgW="355600" imgH="101600" progId="Equation.3">
                  <p:embed/>
                </p:oleObj>
              </mc:Choice>
              <mc:Fallback>
                <p:oleObj name="" r:id="rId15" imgW="355600" imgH="101600" progId="Equation.3">
                  <p:embed/>
                  <p:pic>
                    <p:nvPicPr>
                      <p:cNvPr id="0" name="图片 3994"/>
                      <p:cNvPicPr/>
                      <p:nvPr/>
                    </p:nvPicPr>
                    <p:blipFill>
                      <a:blip r:embed="rId16"/>
                      <a:stretch>
                        <a:fillRect/>
                      </a:stretch>
                    </p:blipFill>
                    <p:spPr>
                      <a:xfrm>
                        <a:off x="3146425" y="5118100"/>
                        <a:ext cx="815975" cy="454025"/>
                      </a:xfrm>
                      <a:prstGeom prst="rect">
                        <a:avLst/>
                      </a:prstGeom>
                      <a:noFill/>
                      <a:ln w="38100">
                        <a:noFill/>
                        <a:miter/>
                      </a:ln>
                    </p:spPr>
                  </p:pic>
                </p:oleObj>
              </mc:Fallback>
            </mc:AlternateContent>
          </a:graphicData>
        </a:graphic>
      </p:graphicFrame>
      <p:graphicFrame>
        <p:nvGraphicFramePr>
          <p:cNvPr id="102420" name="Object 19"/>
          <p:cNvGraphicFramePr>
            <a:graphicFrameLocks noChangeAspect="1"/>
          </p:cNvGraphicFramePr>
          <p:nvPr/>
        </p:nvGraphicFramePr>
        <p:xfrm>
          <a:off x="2476500" y="3900488"/>
          <a:ext cx="1104900" cy="623887"/>
        </p:xfrm>
        <a:graphic>
          <a:graphicData uri="http://schemas.openxmlformats.org/presentationml/2006/ole">
            <mc:AlternateContent xmlns:mc="http://schemas.openxmlformats.org/markup-compatibility/2006">
              <mc:Choice xmlns:v="urn:schemas-microsoft-com:vml" Requires="v">
                <p:oleObj spid="_x0000_s3982" name="" r:id="rId17" imgW="533400" imgH="228600" progId="Equation.3">
                  <p:embed/>
                </p:oleObj>
              </mc:Choice>
              <mc:Fallback>
                <p:oleObj name="" r:id="rId17" imgW="533400" imgH="228600" progId="Equation.3">
                  <p:embed/>
                  <p:pic>
                    <p:nvPicPr>
                      <p:cNvPr id="0" name="图片 3981"/>
                      <p:cNvPicPr/>
                      <p:nvPr/>
                    </p:nvPicPr>
                    <p:blipFill>
                      <a:blip r:embed="rId18"/>
                      <a:stretch>
                        <a:fillRect/>
                      </a:stretch>
                    </p:blipFill>
                    <p:spPr>
                      <a:xfrm>
                        <a:off x="2476500" y="3900488"/>
                        <a:ext cx="1104900" cy="623887"/>
                      </a:xfrm>
                      <a:prstGeom prst="rect">
                        <a:avLst/>
                      </a:prstGeom>
                      <a:noFill/>
                      <a:ln w="38100">
                        <a:noFill/>
                        <a:miter/>
                      </a:ln>
                    </p:spPr>
                  </p:pic>
                </p:oleObj>
              </mc:Fallback>
            </mc:AlternateContent>
          </a:graphicData>
        </a:graphic>
      </p:graphicFrame>
      <p:sp>
        <p:nvSpPr>
          <p:cNvPr id="102421" name="Rectangle 20"/>
          <p:cNvSpPr/>
          <p:nvPr/>
        </p:nvSpPr>
        <p:spPr>
          <a:xfrm>
            <a:off x="381000" y="457200"/>
            <a:ext cx="8382000" cy="1019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50000"/>
              </a:spcBef>
              <a:buClrTx/>
              <a:buSzTx/>
              <a:buFontTx/>
              <a:buNone/>
            </a:pPr>
            <a:r>
              <a:rPr lang="en-US" altLang="zh-CN" b="1" dirty="0">
                <a:latin typeface="Times New Roman" panose="02020603050405020304" pitchFamily="18" charset="0"/>
                <a:cs typeface="Times New Roman" panose="02020603050405020304" pitchFamily="18" charset="0"/>
              </a:rPr>
              <a:t>(c).</a:t>
            </a:r>
            <a:r>
              <a:rPr lang="zh-CN" altLang="en-US" b="1" dirty="0">
                <a:latin typeface="Times New Roman" panose="02020603050405020304" pitchFamily="18" charset="0"/>
                <a:cs typeface="Times New Roman" panose="02020603050405020304" pitchFamily="18" charset="0"/>
              </a:rPr>
              <a:t>当          时，                               ，其对应的奈氏曲线如图（</a:t>
            </a:r>
            <a:r>
              <a:rPr lang="en-US" altLang="zh-CN" b="1" dirty="0">
                <a:latin typeface="Times New Roman" panose="02020603050405020304" pitchFamily="18" charset="0"/>
                <a:cs typeface="Times New Roman" panose="02020603050405020304" pitchFamily="18" charset="0"/>
              </a:rPr>
              <a:t>c</a:t>
            </a:r>
            <a:r>
              <a:rPr lang="zh-CN" altLang="en-US" b="1" dirty="0">
                <a:latin typeface="Times New Roman" panose="02020603050405020304" pitchFamily="18" charset="0"/>
                <a:cs typeface="Times New Roman" panose="02020603050405020304" pitchFamily="18" charset="0"/>
              </a:rPr>
              <a:t>）所示。</a:t>
            </a:r>
            <a:endParaRPr lang="zh-CN" altLang="en-US" b="1" dirty="0">
              <a:latin typeface="Times New Roman" panose="02020603050405020304" pitchFamily="18" charset="0"/>
              <a:ea typeface="Times New Roman" panose="02020603050405020304" pitchFamily="18" charset="0"/>
            </a:endParaRPr>
          </a:p>
        </p:txBody>
      </p:sp>
      <p:graphicFrame>
        <p:nvGraphicFramePr>
          <p:cNvPr id="102422" name="Object 21"/>
          <p:cNvGraphicFramePr>
            <a:graphicFrameLocks noChangeAspect="1"/>
          </p:cNvGraphicFramePr>
          <p:nvPr/>
        </p:nvGraphicFramePr>
        <p:xfrm>
          <a:off x="1420813" y="476250"/>
          <a:ext cx="990600" cy="482600"/>
        </p:xfrm>
        <a:graphic>
          <a:graphicData uri="http://schemas.openxmlformats.org/presentationml/2006/ole">
            <mc:AlternateContent xmlns:mc="http://schemas.openxmlformats.org/markup-compatibility/2006">
              <mc:Choice xmlns:v="urn:schemas-microsoft-com:vml" Requires="v">
                <p:oleObj spid="_x0000_s3986" name="" r:id="rId19" imgW="355600" imgH="101600" progId="Equation.3">
                  <p:embed/>
                </p:oleObj>
              </mc:Choice>
              <mc:Fallback>
                <p:oleObj name="" r:id="rId19" imgW="355600" imgH="101600" progId="Equation.3">
                  <p:embed/>
                  <p:pic>
                    <p:nvPicPr>
                      <p:cNvPr id="0" name="图片 3985"/>
                      <p:cNvPicPr/>
                      <p:nvPr/>
                    </p:nvPicPr>
                    <p:blipFill>
                      <a:blip r:embed="rId20"/>
                      <a:stretch>
                        <a:fillRect/>
                      </a:stretch>
                    </p:blipFill>
                    <p:spPr>
                      <a:xfrm>
                        <a:off x="1420813" y="476250"/>
                        <a:ext cx="990600" cy="482600"/>
                      </a:xfrm>
                      <a:prstGeom prst="rect">
                        <a:avLst/>
                      </a:prstGeom>
                      <a:noFill/>
                      <a:ln w="38100">
                        <a:noFill/>
                        <a:miter/>
                      </a:ln>
                    </p:spPr>
                  </p:pic>
                </p:oleObj>
              </mc:Fallback>
            </mc:AlternateContent>
          </a:graphicData>
        </a:graphic>
      </p:graphicFrame>
      <p:graphicFrame>
        <p:nvGraphicFramePr>
          <p:cNvPr id="102423" name="Object 22"/>
          <p:cNvGraphicFramePr>
            <a:graphicFrameLocks noChangeAspect="1"/>
          </p:cNvGraphicFramePr>
          <p:nvPr/>
        </p:nvGraphicFramePr>
        <p:xfrm>
          <a:off x="3059113" y="447675"/>
          <a:ext cx="3241675" cy="460375"/>
        </p:xfrm>
        <a:graphic>
          <a:graphicData uri="http://schemas.openxmlformats.org/presentationml/2006/ole">
            <mc:AlternateContent xmlns:mc="http://schemas.openxmlformats.org/markup-compatibility/2006">
              <mc:Choice xmlns:v="urn:schemas-microsoft-com:vml" Requires="v">
                <p:oleObj spid="_x0000_s3989" name="" r:id="rId21" imgW="1651000" imgH="101600" progId="Equation.3">
                  <p:embed/>
                </p:oleObj>
              </mc:Choice>
              <mc:Fallback>
                <p:oleObj name="" r:id="rId21" imgW="1651000" imgH="101600" progId="Equation.3">
                  <p:embed/>
                  <p:pic>
                    <p:nvPicPr>
                      <p:cNvPr id="0" name="图片 3988"/>
                      <p:cNvPicPr/>
                      <p:nvPr/>
                    </p:nvPicPr>
                    <p:blipFill>
                      <a:blip r:embed="rId22"/>
                      <a:stretch>
                        <a:fillRect/>
                      </a:stretch>
                    </p:blipFill>
                    <p:spPr>
                      <a:xfrm>
                        <a:off x="3059113" y="447675"/>
                        <a:ext cx="3241675" cy="460375"/>
                      </a:xfrm>
                      <a:prstGeom prst="rect">
                        <a:avLst/>
                      </a:prstGeom>
                      <a:noFill/>
                      <a:ln w="38100">
                        <a:noFill/>
                        <a:miter/>
                      </a:ln>
                    </p:spPr>
                  </p:pic>
                </p:oleObj>
              </mc:Fallback>
            </mc:AlternateContent>
          </a:graphicData>
        </a:graphic>
      </p:graphicFrame>
      <p:grpSp>
        <p:nvGrpSpPr>
          <p:cNvPr id="2" name="Group 23"/>
          <p:cNvGrpSpPr/>
          <p:nvPr/>
        </p:nvGrpSpPr>
        <p:grpSpPr>
          <a:xfrm>
            <a:off x="4876800" y="2543175"/>
            <a:ext cx="4038600" cy="2774950"/>
            <a:chOff x="288" y="1852"/>
            <a:chExt cx="2544" cy="1748"/>
          </a:xfrm>
        </p:grpSpPr>
        <p:sp>
          <p:nvSpPr>
            <p:cNvPr id="102426" name="Rectangle 24"/>
            <p:cNvSpPr/>
            <p:nvPr/>
          </p:nvSpPr>
          <p:spPr>
            <a:xfrm>
              <a:off x="288" y="1852"/>
              <a:ext cx="2544" cy="17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0000"/>
                </a:lnSpc>
                <a:spcBef>
                  <a:spcPct val="50000"/>
                </a:spcBef>
                <a:buClrTx/>
                <a:buSzTx/>
                <a:buFontTx/>
                <a:buNone/>
              </a:pPr>
              <a:r>
                <a:rPr lang="zh-CN" altLang="en-US" b="1" dirty="0">
                  <a:solidFill>
                    <a:schemeClr val="tx1"/>
                  </a:solidFill>
                  <a:latin typeface="宋体" panose="02010600030101010101" pitchFamily="2" charset="-122"/>
                </a:rPr>
                <a:t>    </a:t>
              </a:r>
              <a:r>
                <a:rPr lang="zh-CN" altLang="en-US" b="1" dirty="0">
                  <a:latin typeface="宋体" panose="02010600030101010101" pitchFamily="2" charset="-122"/>
                </a:rPr>
                <a:t>由于奈氏曲线顺时针包围了         点两周（</a:t>
              </a:r>
              <a:r>
                <a:rPr lang="en-US" altLang="zh-CN" i="1" dirty="0">
                  <a:latin typeface="Times New Roman" panose="02020603050405020304" pitchFamily="18" charset="0"/>
                  <a:cs typeface="Times New Roman" panose="02020603050405020304" pitchFamily="18" charset="0"/>
                </a:rPr>
                <a:t>N</a:t>
              </a:r>
              <a:r>
                <a:rPr lang="en-US" altLang="zh-CN" b="1" dirty="0">
                  <a:latin typeface="宋体" panose="02010600030101010101" pitchFamily="2" charset="-122"/>
                </a:rPr>
                <a:t>=2</a:t>
              </a:r>
              <a:r>
                <a:rPr lang="zh-CN" altLang="en-US" b="1" dirty="0">
                  <a:latin typeface="宋体" panose="02010600030101010101" pitchFamily="2" charset="-122"/>
                </a:rPr>
                <a:t>），由奈氏判据知，此时，该系统是不稳定的。</a:t>
              </a:r>
              <a:endParaRPr lang="zh-CN" altLang="en-US" b="1" dirty="0">
                <a:latin typeface="宋体" panose="02010600030101010101" pitchFamily="2" charset="-122"/>
              </a:endParaRPr>
            </a:p>
          </p:txBody>
        </p:sp>
        <p:graphicFrame>
          <p:nvGraphicFramePr>
            <p:cNvPr id="102427" name="Object 25"/>
            <p:cNvGraphicFramePr>
              <a:graphicFrameLocks noChangeAspect="1"/>
            </p:cNvGraphicFramePr>
            <p:nvPr/>
          </p:nvGraphicFramePr>
          <p:xfrm>
            <a:off x="1635" y="2222"/>
            <a:ext cx="696" cy="344"/>
          </p:xfrm>
          <a:graphic>
            <a:graphicData uri="http://schemas.openxmlformats.org/presentationml/2006/ole">
              <mc:AlternateContent xmlns:mc="http://schemas.openxmlformats.org/markup-compatibility/2006">
                <mc:Choice xmlns:v="urn:schemas-microsoft-com:vml" Requires="v">
                  <p:oleObj spid="_x0000_s3994" name="" r:id="rId23" imgW="660400" imgH="254000" progId="Equation.DSMT4">
                    <p:embed/>
                  </p:oleObj>
                </mc:Choice>
                <mc:Fallback>
                  <p:oleObj name="" r:id="rId23" imgW="660400" imgH="254000" progId="Equation.DSMT4">
                    <p:embed/>
                    <p:pic>
                      <p:nvPicPr>
                        <p:cNvPr id="0" name="图片 3993"/>
                        <p:cNvPicPr/>
                        <p:nvPr/>
                      </p:nvPicPr>
                      <p:blipFill>
                        <a:blip r:embed="rId24"/>
                        <a:stretch>
                          <a:fillRect/>
                        </a:stretch>
                      </p:blipFill>
                      <p:spPr>
                        <a:xfrm>
                          <a:off x="1635" y="2222"/>
                          <a:ext cx="696" cy="344"/>
                        </a:xfrm>
                        <a:prstGeom prst="rect">
                          <a:avLst/>
                        </a:prstGeom>
                        <a:noFill/>
                        <a:ln w="38100">
                          <a:noFill/>
                          <a:miter/>
                        </a:ln>
                      </p:spPr>
                    </p:pic>
                  </p:oleObj>
                </mc:Fallback>
              </mc:AlternateContent>
            </a:graphicData>
          </a:graphic>
        </p:graphicFrame>
      </p:grpSp>
      <p:sp>
        <p:nvSpPr>
          <p:cNvPr id="102425" name="AutoShape 21">
            <a:hlinkClick r:id="rId25" action="ppaction://hlinksldjump"/>
          </p:cNvPr>
          <p:cNvSpPr/>
          <p:nvPr/>
        </p:nvSpPr>
        <p:spPr>
          <a:xfrm>
            <a:off x="7780338" y="6111875"/>
            <a:ext cx="679450" cy="485775"/>
          </a:xfrm>
          <a:prstGeom prst="actionButtonBlank">
            <a:avLst/>
          </a:prstGeom>
          <a:solidFill>
            <a:srgbClr val="FFFF99"/>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1600" b="1" dirty="0">
                <a:solidFill>
                  <a:schemeClr val="tx1"/>
                </a:solidFill>
                <a:latin typeface="Times New Roman" panose="02020603050405020304" pitchFamily="18" charset="0"/>
              </a:rPr>
              <a:t>返回</a:t>
            </a:r>
            <a:endParaRPr lang="zh-CN" altLang="en-US" sz="1600" b="1" dirty="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灯片编号占位符 5"/>
          <p:cNvSpPr txBox="1">
            <a:spLocks noGrp="1"/>
          </p:cNvSpPr>
          <p:nvPr/>
        </p:nvSpPr>
        <p:spPr>
          <a:xfrm>
            <a:off x="6443663" y="6237288"/>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979488" y="2036763"/>
            <a:ext cx="7086600" cy="3048000"/>
            <a:chOff x="0" y="0"/>
            <a:chExt cx="4464" cy="1920"/>
          </a:xfrm>
        </p:grpSpPr>
        <p:sp>
          <p:nvSpPr>
            <p:cNvPr id="103442" name="AutoShape 61"/>
            <p:cNvSpPr/>
            <p:nvPr/>
          </p:nvSpPr>
          <p:spPr>
            <a:xfrm>
              <a:off x="0" y="0"/>
              <a:ext cx="4464" cy="192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103443" name="Group 5"/>
            <p:cNvGrpSpPr/>
            <p:nvPr/>
          </p:nvGrpSpPr>
          <p:grpSpPr>
            <a:xfrm>
              <a:off x="121" y="38"/>
              <a:ext cx="2037" cy="1448"/>
              <a:chOff x="0" y="0"/>
              <a:chExt cx="1632" cy="1536"/>
            </a:xfrm>
          </p:grpSpPr>
          <p:sp>
            <p:nvSpPr>
              <p:cNvPr id="103470" name="Line 63"/>
              <p:cNvSpPr/>
              <p:nvPr/>
            </p:nvSpPr>
            <p:spPr>
              <a:xfrm flipV="1">
                <a:off x="1008" y="0"/>
                <a:ext cx="0" cy="1536"/>
              </a:xfrm>
              <a:prstGeom prst="line">
                <a:avLst/>
              </a:prstGeom>
              <a:ln w="9525" cap="flat" cmpd="sng">
                <a:solidFill>
                  <a:schemeClr val="tx1"/>
                </a:solidFill>
                <a:prstDash val="solid"/>
                <a:headEnd type="none" w="med" len="med"/>
                <a:tailEnd type="triangle" w="sm" len="lg"/>
              </a:ln>
            </p:spPr>
          </p:sp>
          <p:sp>
            <p:nvSpPr>
              <p:cNvPr id="103471" name="Line 64"/>
              <p:cNvSpPr/>
              <p:nvPr/>
            </p:nvSpPr>
            <p:spPr>
              <a:xfrm>
                <a:off x="0" y="816"/>
                <a:ext cx="1632" cy="0"/>
              </a:xfrm>
              <a:prstGeom prst="line">
                <a:avLst/>
              </a:prstGeom>
              <a:ln w="9525" cap="flat" cmpd="sng">
                <a:solidFill>
                  <a:schemeClr val="tx1"/>
                </a:solidFill>
                <a:prstDash val="solid"/>
                <a:headEnd type="none" w="med" len="med"/>
                <a:tailEnd type="triangle" w="sm" len="lg"/>
              </a:ln>
            </p:spPr>
          </p:sp>
        </p:grpSp>
        <p:sp>
          <p:nvSpPr>
            <p:cNvPr id="103444" name="Freeform 65"/>
            <p:cNvSpPr/>
            <p:nvPr/>
          </p:nvSpPr>
          <p:spPr>
            <a:xfrm>
              <a:off x="862" y="594"/>
              <a:ext cx="511" cy="812"/>
            </a:xfrm>
            <a:custGeom>
              <a:avLst/>
              <a:gdLst>
                <a:gd name="txL" fmla="*/ 0 w 576"/>
                <a:gd name="txT" fmla="*/ 0 h 784"/>
                <a:gd name="txR" fmla="*/ 576 w 576"/>
                <a:gd name="txB" fmla="*/ 784 h 784"/>
              </a:gdLst>
              <a:ahLst/>
              <a:cxnLst>
                <a:cxn ang="0">
                  <a:pos x="4" y="3008"/>
                </a:cxn>
                <a:cxn ang="0">
                  <a:pos x="4" y="251"/>
                </a:cxn>
                <a:cxn ang="0">
                  <a:pos x="4" y="1617"/>
                </a:cxn>
                <a:cxn ang="0">
                  <a:pos x="4" y="7131"/>
                </a:cxn>
                <a:cxn ang="0">
                  <a:pos x="0" y="11294"/>
                </a:cxn>
              </a:cxnLst>
              <a:rect l="txL" t="txT" r="txR" b="txB"/>
              <a:pathLst>
                <a:path w="576" h="784">
                  <a:moveTo>
                    <a:pt x="576" y="208"/>
                  </a:moveTo>
                  <a:cubicBezTo>
                    <a:pt x="512" y="120"/>
                    <a:pt x="448" y="32"/>
                    <a:pt x="384" y="16"/>
                  </a:cubicBezTo>
                  <a:cubicBezTo>
                    <a:pt x="320" y="0"/>
                    <a:pt x="240" y="32"/>
                    <a:pt x="192" y="112"/>
                  </a:cubicBezTo>
                  <a:cubicBezTo>
                    <a:pt x="144" y="192"/>
                    <a:pt x="128" y="384"/>
                    <a:pt x="96" y="496"/>
                  </a:cubicBezTo>
                  <a:cubicBezTo>
                    <a:pt x="64" y="608"/>
                    <a:pt x="32" y="696"/>
                    <a:pt x="0" y="784"/>
                  </a:cubicBezTo>
                </a:path>
              </a:pathLst>
            </a:custGeom>
            <a:noFill/>
            <a:ln w="41275" cap="flat" cmpd="sng">
              <a:solidFill>
                <a:srgbClr val="FF0000">
                  <a:alpha val="100000"/>
                </a:srgbClr>
              </a:solidFill>
              <a:prstDash val="solid"/>
              <a:round/>
              <a:headEnd type="none" w="med" len="med"/>
              <a:tailEnd type="none" w="med" len="med"/>
            </a:ln>
          </p:spPr>
          <p:txBody>
            <a:bodyPr/>
            <a:p>
              <a:endParaRPr lang="zh-CN" altLang="en-US"/>
            </a:p>
          </p:txBody>
        </p:sp>
        <p:sp>
          <p:nvSpPr>
            <p:cNvPr id="103445" name="Line 66"/>
            <p:cNvSpPr/>
            <p:nvPr/>
          </p:nvSpPr>
          <p:spPr>
            <a:xfrm rot="513049" flipV="1">
              <a:off x="967" y="990"/>
              <a:ext cx="1" cy="37"/>
            </a:xfrm>
            <a:prstGeom prst="line">
              <a:avLst/>
            </a:prstGeom>
            <a:ln w="41275" cap="flat" cmpd="sng">
              <a:solidFill>
                <a:srgbClr val="FF0000"/>
              </a:solidFill>
              <a:prstDash val="solid"/>
              <a:headEnd type="none" w="med" len="med"/>
              <a:tailEnd type="triangle" w="sm" len="lg"/>
            </a:ln>
          </p:spPr>
        </p:sp>
        <p:graphicFrame>
          <p:nvGraphicFramePr>
            <p:cNvPr id="103446" name="Object 10"/>
            <p:cNvGraphicFramePr>
              <a:graphicFrameLocks noChangeAspect="1"/>
            </p:cNvGraphicFramePr>
            <p:nvPr/>
          </p:nvGraphicFramePr>
          <p:xfrm>
            <a:off x="1033" y="15"/>
            <a:ext cx="323" cy="229"/>
          </p:xfrm>
          <a:graphic>
            <a:graphicData uri="http://schemas.openxmlformats.org/presentationml/2006/ole">
              <mc:AlternateContent xmlns:mc="http://schemas.openxmlformats.org/markup-compatibility/2006">
                <mc:Choice xmlns:v="urn:schemas-microsoft-com:vml" Requires="v">
                  <p:oleObj spid="_x0000_s3984" name="" r:id="rId1" imgW="215900" imgH="177800" progId="Equation.DSMT4">
                    <p:embed/>
                  </p:oleObj>
                </mc:Choice>
                <mc:Fallback>
                  <p:oleObj name="" r:id="rId1" imgW="215900" imgH="177800" progId="Equation.DSMT4">
                    <p:embed/>
                    <p:pic>
                      <p:nvPicPr>
                        <p:cNvPr id="0" name="图片 3983"/>
                        <p:cNvPicPr/>
                        <p:nvPr/>
                      </p:nvPicPr>
                      <p:blipFill>
                        <a:blip r:embed="rId2"/>
                        <a:stretch>
                          <a:fillRect/>
                        </a:stretch>
                      </p:blipFill>
                      <p:spPr>
                        <a:xfrm>
                          <a:off x="1033" y="15"/>
                          <a:ext cx="323" cy="229"/>
                        </a:xfrm>
                        <a:prstGeom prst="rect">
                          <a:avLst/>
                        </a:prstGeom>
                        <a:noFill/>
                        <a:ln w="38100">
                          <a:noFill/>
                          <a:miter/>
                        </a:ln>
                      </p:spPr>
                    </p:pic>
                  </p:oleObj>
                </mc:Fallback>
              </mc:AlternateContent>
            </a:graphicData>
          </a:graphic>
        </p:graphicFrame>
        <p:graphicFrame>
          <p:nvGraphicFramePr>
            <p:cNvPr id="103447" name="Object 11"/>
            <p:cNvGraphicFramePr>
              <a:graphicFrameLocks noChangeAspect="1"/>
            </p:cNvGraphicFramePr>
            <p:nvPr/>
          </p:nvGraphicFramePr>
          <p:xfrm>
            <a:off x="1200" y="816"/>
            <a:ext cx="259" cy="250"/>
          </p:xfrm>
          <a:graphic>
            <a:graphicData uri="http://schemas.openxmlformats.org/presentationml/2006/ole">
              <mc:AlternateContent xmlns:mc="http://schemas.openxmlformats.org/markup-compatibility/2006">
                <mc:Choice xmlns:v="urn:schemas-microsoft-com:vml" Requires="v">
                  <p:oleObj spid="_x0000_s3990" name="" r:id="rId3" imgW="50800" imgH="111760" progId="Equation.3">
                    <p:embed/>
                  </p:oleObj>
                </mc:Choice>
                <mc:Fallback>
                  <p:oleObj name="" r:id="rId3" imgW="50800" imgH="111760" progId="Equation.3">
                    <p:embed/>
                    <p:pic>
                      <p:nvPicPr>
                        <p:cNvPr id="0" name="图片 3989"/>
                        <p:cNvPicPr/>
                        <p:nvPr/>
                      </p:nvPicPr>
                      <p:blipFill>
                        <a:blip r:embed="rId4"/>
                        <a:stretch>
                          <a:fillRect/>
                        </a:stretch>
                      </p:blipFill>
                      <p:spPr>
                        <a:xfrm>
                          <a:off x="1200" y="816"/>
                          <a:ext cx="259" cy="250"/>
                        </a:xfrm>
                        <a:prstGeom prst="rect">
                          <a:avLst/>
                        </a:prstGeom>
                        <a:noFill/>
                        <a:ln w="38100">
                          <a:noFill/>
                          <a:miter/>
                        </a:ln>
                      </p:spPr>
                    </p:pic>
                  </p:oleObj>
                </mc:Fallback>
              </mc:AlternateContent>
            </a:graphicData>
          </a:graphic>
        </p:graphicFrame>
        <p:graphicFrame>
          <p:nvGraphicFramePr>
            <p:cNvPr id="103448" name="Object 12"/>
            <p:cNvGraphicFramePr>
              <a:graphicFrameLocks noChangeAspect="1"/>
            </p:cNvGraphicFramePr>
            <p:nvPr/>
          </p:nvGraphicFramePr>
          <p:xfrm>
            <a:off x="1408" y="576"/>
            <a:ext cx="656" cy="201"/>
          </p:xfrm>
          <a:graphic>
            <a:graphicData uri="http://schemas.openxmlformats.org/presentationml/2006/ole">
              <mc:AlternateContent xmlns:mc="http://schemas.openxmlformats.org/markup-compatibility/2006">
                <mc:Choice xmlns:v="urn:schemas-microsoft-com:vml" Requires="v">
                  <p:oleObj spid="_x0000_s3991" name="" r:id="rId5" imgW="436880" imgH="81280" progId="Equation.3">
                    <p:embed/>
                  </p:oleObj>
                </mc:Choice>
                <mc:Fallback>
                  <p:oleObj name="" r:id="rId5" imgW="436880" imgH="81280" progId="Equation.3">
                    <p:embed/>
                    <p:pic>
                      <p:nvPicPr>
                        <p:cNvPr id="0" name="图片 3990"/>
                        <p:cNvPicPr/>
                        <p:nvPr/>
                      </p:nvPicPr>
                      <p:blipFill>
                        <a:blip r:embed="rId6"/>
                        <a:stretch>
                          <a:fillRect/>
                        </a:stretch>
                      </p:blipFill>
                      <p:spPr>
                        <a:xfrm>
                          <a:off x="1408" y="576"/>
                          <a:ext cx="656" cy="201"/>
                        </a:xfrm>
                        <a:prstGeom prst="rect">
                          <a:avLst/>
                        </a:prstGeom>
                        <a:noFill/>
                        <a:ln w="38100">
                          <a:noFill/>
                          <a:miter/>
                        </a:ln>
                      </p:spPr>
                    </p:pic>
                  </p:oleObj>
                </mc:Fallback>
              </mc:AlternateContent>
            </a:graphicData>
          </a:graphic>
        </p:graphicFrame>
        <p:graphicFrame>
          <p:nvGraphicFramePr>
            <p:cNvPr id="103449" name="Object 13"/>
            <p:cNvGraphicFramePr>
              <a:graphicFrameLocks noChangeAspect="1"/>
            </p:cNvGraphicFramePr>
            <p:nvPr/>
          </p:nvGraphicFramePr>
          <p:xfrm>
            <a:off x="864" y="1287"/>
            <a:ext cx="529" cy="249"/>
          </p:xfrm>
          <a:graphic>
            <a:graphicData uri="http://schemas.openxmlformats.org/presentationml/2006/ole">
              <mc:AlternateContent xmlns:mc="http://schemas.openxmlformats.org/markup-compatibility/2006">
                <mc:Choice xmlns:v="urn:schemas-microsoft-com:vml" Requires="v">
                  <p:oleObj spid="_x0000_s3992" name="" r:id="rId7" imgW="386080" imgH="111760" progId="Equation.3">
                    <p:embed/>
                  </p:oleObj>
                </mc:Choice>
                <mc:Fallback>
                  <p:oleObj name="" r:id="rId7" imgW="386080" imgH="111760" progId="Equation.3">
                    <p:embed/>
                    <p:pic>
                      <p:nvPicPr>
                        <p:cNvPr id="0" name="图片 3991"/>
                        <p:cNvPicPr/>
                        <p:nvPr/>
                      </p:nvPicPr>
                      <p:blipFill>
                        <a:blip r:embed="rId8"/>
                        <a:stretch>
                          <a:fillRect/>
                        </a:stretch>
                      </p:blipFill>
                      <p:spPr>
                        <a:xfrm>
                          <a:off x="864" y="1287"/>
                          <a:ext cx="529" cy="249"/>
                        </a:xfrm>
                        <a:prstGeom prst="rect">
                          <a:avLst/>
                        </a:prstGeom>
                        <a:noFill/>
                        <a:ln w="38100">
                          <a:noFill/>
                          <a:miter/>
                        </a:ln>
                      </p:spPr>
                    </p:pic>
                  </p:oleObj>
                </mc:Fallback>
              </mc:AlternateContent>
            </a:graphicData>
          </a:graphic>
        </p:graphicFrame>
        <p:graphicFrame>
          <p:nvGraphicFramePr>
            <p:cNvPr id="103450" name="Object 14"/>
            <p:cNvGraphicFramePr>
              <a:graphicFrameLocks noChangeAspect="1"/>
            </p:cNvGraphicFramePr>
            <p:nvPr/>
          </p:nvGraphicFramePr>
          <p:xfrm>
            <a:off x="1729" y="223"/>
            <a:ext cx="384" cy="242"/>
          </p:xfrm>
          <a:graphic>
            <a:graphicData uri="http://schemas.openxmlformats.org/presentationml/2006/ole">
              <mc:AlternateContent xmlns:mc="http://schemas.openxmlformats.org/markup-compatibility/2006">
                <mc:Choice xmlns:v="urn:schemas-microsoft-com:vml" Requires="v">
                  <p:oleObj spid="_x0000_s3981" name="" r:id="rId9" imgW="284480" imgH="152400" progId="Equation.3">
                    <p:embed/>
                  </p:oleObj>
                </mc:Choice>
                <mc:Fallback>
                  <p:oleObj name="" r:id="rId9" imgW="284480" imgH="152400" progId="Equation.3">
                    <p:embed/>
                    <p:pic>
                      <p:nvPicPr>
                        <p:cNvPr id="0" name="图片 3980"/>
                        <p:cNvPicPr/>
                        <p:nvPr/>
                      </p:nvPicPr>
                      <p:blipFill>
                        <a:blip r:embed="rId10"/>
                        <a:stretch>
                          <a:fillRect/>
                        </a:stretch>
                      </p:blipFill>
                      <p:spPr>
                        <a:xfrm>
                          <a:off x="1729" y="223"/>
                          <a:ext cx="384" cy="242"/>
                        </a:xfrm>
                        <a:prstGeom prst="rect">
                          <a:avLst/>
                        </a:prstGeom>
                        <a:noFill/>
                        <a:ln w="38100">
                          <a:noFill/>
                          <a:miter/>
                        </a:ln>
                      </p:spPr>
                    </p:pic>
                  </p:oleObj>
                </mc:Fallback>
              </mc:AlternateContent>
            </a:graphicData>
          </a:graphic>
        </p:graphicFrame>
        <p:graphicFrame>
          <p:nvGraphicFramePr>
            <p:cNvPr id="103451" name="Object 15"/>
            <p:cNvGraphicFramePr>
              <a:graphicFrameLocks noChangeAspect="1"/>
            </p:cNvGraphicFramePr>
            <p:nvPr/>
          </p:nvGraphicFramePr>
          <p:xfrm>
            <a:off x="1926" y="807"/>
            <a:ext cx="232" cy="205"/>
          </p:xfrm>
          <a:graphic>
            <a:graphicData uri="http://schemas.openxmlformats.org/presentationml/2006/ole">
              <mc:AlternateContent xmlns:mc="http://schemas.openxmlformats.org/markup-compatibility/2006">
                <mc:Choice xmlns:v="urn:schemas-microsoft-com:vml" Requires="v">
                  <p:oleObj spid="_x0000_s4001" name="" r:id="rId11" imgW="215900" imgH="177800" progId="Equation.DSMT4">
                    <p:embed/>
                  </p:oleObj>
                </mc:Choice>
                <mc:Fallback>
                  <p:oleObj name="" r:id="rId11" imgW="215900" imgH="177800" progId="Equation.DSMT4">
                    <p:embed/>
                    <p:pic>
                      <p:nvPicPr>
                        <p:cNvPr id="0" name="图片 4000"/>
                        <p:cNvPicPr/>
                        <p:nvPr/>
                      </p:nvPicPr>
                      <p:blipFill>
                        <a:blip r:embed="rId12"/>
                        <a:stretch>
                          <a:fillRect/>
                        </a:stretch>
                      </p:blipFill>
                      <p:spPr>
                        <a:xfrm>
                          <a:off x="1926" y="807"/>
                          <a:ext cx="232" cy="205"/>
                        </a:xfrm>
                        <a:prstGeom prst="rect">
                          <a:avLst/>
                        </a:prstGeom>
                        <a:noFill/>
                        <a:ln w="38100">
                          <a:noFill/>
                          <a:miter/>
                        </a:ln>
                      </p:spPr>
                    </p:pic>
                  </p:oleObj>
                </mc:Fallback>
              </mc:AlternateContent>
            </a:graphicData>
          </a:graphic>
        </p:graphicFrame>
        <p:graphicFrame>
          <p:nvGraphicFramePr>
            <p:cNvPr id="103452" name="Object 16"/>
            <p:cNvGraphicFramePr>
              <a:graphicFrameLocks noChangeAspect="1"/>
            </p:cNvGraphicFramePr>
            <p:nvPr/>
          </p:nvGraphicFramePr>
          <p:xfrm>
            <a:off x="1200" y="1547"/>
            <a:ext cx="337" cy="237"/>
          </p:xfrm>
          <a:graphic>
            <a:graphicData uri="http://schemas.openxmlformats.org/presentationml/2006/ole">
              <mc:AlternateContent xmlns:mc="http://schemas.openxmlformats.org/markup-compatibility/2006">
                <mc:Choice xmlns:v="urn:schemas-microsoft-com:vml" Requires="v">
                  <p:oleObj spid="_x0000_s3997" name="" r:id="rId13" imgW="162560" imgH="132080" progId="Equation.3">
                    <p:embed/>
                  </p:oleObj>
                </mc:Choice>
                <mc:Fallback>
                  <p:oleObj name="" r:id="rId13" imgW="162560" imgH="132080" progId="Equation.3">
                    <p:embed/>
                    <p:pic>
                      <p:nvPicPr>
                        <p:cNvPr id="0" name="图片 3996"/>
                        <p:cNvPicPr/>
                        <p:nvPr/>
                      </p:nvPicPr>
                      <p:blipFill>
                        <a:blip r:embed="rId14"/>
                        <a:stretch>
                          <a:fillRect/>
                        </a:stretch>
                      </p:blipFill>
                      <p:spPr>
                        <a:xfrm>
                          <a:off x="1200" y="1547"/>
                          <a:ext cx="337" cy="237"/>
                        </a:xfrm>
                        <a:prstGeom prst="rect">
                          <a:avLst/>
                        </a:prstGeom>
                        <a:noFill/>
                        <a:ln w="38100">
                          <a:noFill/>
                          <a:miter/>
                        </a:ln>
                      </p:spPr>
                    </p:pic>
                  </p:oleObj>
                </mc:Fallback>
              </mc:AlternateContent>
            </a:graphicData>
          </a:graphic>
        </p:graphicFrame>
        <p:graphicFrame>
          <p:nvGraphicFramePr>
            <p:cNvPr id="103453" name="Object 17"/>
            <p:cNvGraphicFramePr>
              <a:graphicFrameLocks noChangeAspect="1"/>
            </p:cNvGraphicFramePr>
            <p:nvPr/>
          </p:nvGraphicFramePr>
          <p:xfrm>
            <a:off x="384" y="808"/>
            <a:ext cx="326" cy="183"/>
          </p:xfrm>
          <a:graphic>
            <a:graphicData uri="http://schemas.openxmlformats.org/presentationml/2006/ole">
              <mc:AlternateContent xmlns:mc="http://schemas.openxmlformats.org/markup-compatibility/2006">
                <mc:Choice xmlns:v="urn:schemas-microsoft-com:vml" Requires="v">
                  <p:oleObj spid="_x0000_s4003" name="" r:id="rId15" imgW="132080" imgH="91440" progId="Equation.3">
                    <p:embed/>
                  </p:oleObj>
                </mc:Choice>
                <mc:Fallback>
                  <p:oleObj name="" r:id="rId15" imgW="132080" imgH="91440" progId="Equation.3">
                    <p:embed/>
                    <p:pic>
                      <p:nvPicPr>
                        <p:cNvPr id="0" name="图片 4002"/>
                        <p:cNvPicPr/>
                        <p:nvPr/>
                      </p:nvPicPr>
                      <p:blipFill>
                        <a:blip r:embed="rId16"/>
                        <a:stretch>
                          <a:fillRect/>
                        </a:stretch>
                      </p:blipFill>
                      <p:spPr>
                        <a:xfrm>
                          <a:off x="384" y="808"/>
                          <a:ext cx="326" cy="183"/>
                        </a:xfrm>
                        <a:prstGeom prst="rect">
                          <a:avLst/>
                        </a:prstGeom>
                        <a:noFill/>
                        <a:ln w="38100">
                          <a:noFill/>
                          <a:miter/>
                        </a:ln>
                      </p:spPr>
                    </p:pic>
                  </p:oleObj>
                </mc:Fallback>
              </mc:AlternateContent>
            </a:graphicData>
          </a:graphic>
        </p:graphicFrame>
        <p:graphicFrame>
          <p:nvGraphicFramePr>
            <p:cNvPr id="103454" name="Object 18"/>
            <p:cNvGraphicFramePr>
              <a:graphicFrameLocks noChangeAspect="1"/>
            </p:cNvGraphicFramePr>
            <p:nvPr/>
          </p:nvGraphicFramePr>
          <p:xfrm>
            <a:off x="1044" y="594"/>
            <a:ext cx="221" cy="212"/>
          </p:xfrm>
          <a:graphic>
            <a:graphicData uri="http://schemas.openxmlformats.org/presentationml/2006/ole">
              <mc:AlternateContent xmlns:mc="http://schemas.openxmlformats.org/markup-compatibility/2006">
                <mc:Choice xmlns:v="urn:schemas-microsoft-com:vml" Requires="v">
                  <p:oleObj spid="_x0000_s3998" name="" r:id="rId17" imgW="81280" imgH="91440" progId="Equation.DSMT4">
                    <p:embed/>
                  </p:oleObj>
                </mc:Choice>
                <mc:Fallback>
                  <p:oleObj name="" r:id="rId17" imgW="81280" imgH="91440" progId="Equation.DSMT4">
                    <p:embed/>
                    <p:pic>
                      <p:nvPicPr>
                        <p:cNvPr id="0" name="图片 3997"/>
                        <p:cNvPicPr/>
                        <p:nvPr/>
                      </p:nvPicPr>
                      <p:blipFill>
                        <a:blip r:embed="rId18"/>
                        <a:stretch>
                          <a:fillRect/>
                        </a:stretch>
                      </p:blipFill>
                      <p:spPr>
                        <a:xfrm>
                          <a:off x="1044" y="594"/>
                          <a:ext cx="221" cy="212"/>
                        </a:xfrm>
                        <a:prstGeom prst="rect">
                          <a:avLst/>
                        </a:prstGeom>
                        <a:noFill/>
                        <a:ln w="38100">
                          <a:noFill/>
                          <a:miter/>
                        </a:ln>
                      </p:spPr>
                    </p:pic>
                  </p:oleObj>
                </mc:Fallback>
              </mc:AlternateContent>
            </a:graphicData>
          </a:graphic>
        </p:graphicFrame>
        <p:grpSp>
          <p:nvGrpSpPr>
            <p:cNvPr id="103455" name="Group 19"/>
            <p:cNvGrpSpPr/>
            <p:nvPr/>
          </p:nvGrpSpPr>
          <p:grpSpPr>
            <a:xfrm>
              <a:off x="2249" y="69"/>
              <a:ext cx="1957" cy="1386"/>
              <a:chOff x="0" y="0"/>
              <a:chExt cx="1632" cy="1536"/>
            </a:xfrm>
          </p:grpSpPr>
          <p:sp>
            <p:nvSpPr>
              <p:cNvPr id="103468" name="Line 77"/>
              <p:cNvSpPr/>
              <p:nvPr/>
            </p:nvSpPr>
            <p:spPr>
              <a:xfrm flipV="1">
                <a:off x="1008" y="0"/>
                <a:ext cx="0" cy="1536"/>
              </a:xfrm>
              <a:prstGeom prst="line">
                <a:avLst/>
              </a:prstGeom>
              <a:ln w="9525" cap="flat" cmpd="sng">
                <a:solidFill>
                  <a:schemeClr val="tx1"/>
                </a:solidFill>
                <a:prstDash val="solid"/>
                <a:headEnd type="none" w="med" len="med"/>
                <a:tailEnd type="triangle" w="sm" len="lg"/>
              </a:ln>
            </p:spPr>
          </p:sp>
          <p:sp>
            <p:nvSpPr>
              <p:cNvPr id="103469" name="Line 78"/>
              <p:cNvSpPr/>
              <p:nvPr/>
            </p:nvSpPr>
            <p:spPr>
              <a:xfrm>
                <a:off x="0" y="816"/>
                <a:ext cx="1632" cy="0"/>
              </a:xfrm>
              <a:prstGeom prst="line">
                <a:avLst/>
              </a:prstGeom>
              <a:ln w="9525" cap="flat" cmpd="sng">
                <a:solidFill>
                  <a:schemeClr val="tx1"/>
                </a:solidFill>
                <a:prstDash val="solid"/>
                <a:headEnd type="none" w="med" len="med"/>
                <a:tailEnd type="triangle" w="sm" len="lg"/>
              </a:ln>
            </p:spPr>
          </p:sp>
        </p:grpSp>
        <p:sp>
          <p:nvSpPr>
            <p:cNvPr id="103456" name="Freeform 79"/>
            <p:cNvSpPr/>
            <p:nvPr/>
          </p:nvSpPr>
          <p:spPr>
            <a:xfrm>
              <a:off x="2647" y="602"/>
              <a:ext cx="804" cy="777"/>
            </a:xfrm>
            <a:custGeom>
              <a:avLst/>
              <a:gdLst>
                <a:gd name="txL" fmla="*/ 0 w 576"/>
                <a:gd name="txT" fmla="*/ 0 h 784"/>
                <a:gd name="txR" fmla="*/ 576 w 576"/>
                <a:gd name="txB" fmla="*/ 784 h 784"/>
              </a:gdLst>
              <a:ahLst/>
              <a:cxnLst>
                <a:cxn ang="0">
                  <a:pos x="2147483646" y="112"/>
                </a:cxn>
                <a:cxn ang="0">
                  <a:pos x="2147483646" y="16"/>
                </a:cxn>
                <a:cxn ang="0">
                  <a:pos x="2147483646" y="55"/>
                </a:cxn>
                <a:cxn ang="0">
                  <a:pos x="2147483646" y="254"/>
                </a:cxn>
                <a:cxn ang="0">
                  <a:pos x="0" y="396"/>
                </a:cxn>
              </a:cxnLst>
              <a:rect l="txL" t="txT" r="txR" b="txB"/>
              <a:pathLst>
                <a:path w="576" h="784">
                  <a:moveTo>
                    <a:pt x="576" y="208"/>
                  </a:moveTo>
                  <a:cubicBezTo>
                    <a:pt x="512" y="120"/>
                    <a:pt x="448" y="32"/>
                    <a:pt x="384" y="16"/>
                  </a:cubicBezTo>
                  <a:cubicBezTo>
                    <a:pt x="320" y="0"/>
                    <a:pt x="240" y="32"/>
                    <a:pt x="192" y="112"/>
                  </a:cubicBezTo>
                  <a:cubicBezTo>
                    <a:pt x="144" y="192"/>
                    <a:pt x="128" y="384"/>
                    <a:pt x="96" y="496"/>
                  </a:cubicBezTo>
                  <a:cubicBezTo>
                    <a:pt x="64" y="608"/>
                    <a:pt x="32" y="696"/>
                    <a:pt x="0" y="784"/>
                  </a:cubicBezTo>
                </a:path>
              </a:pathLst>
            </a:custGeom>
            <a:noFill/>
            <a:ln w="41275" cap="flat" cmpd="sng">
              <a:solidFill>
                <a:srgbClr val="FF0000">
                  <a:alpha val="100000"/>
                </a:srgbClr>
              </a:solidFill>
              <a:prstDash val="solid"/>
              <a:round/>
              <a:headEnd type="none" w="med" len="med"/>
              <a:tailEnd type="none" w="med" len="med"/>
            </a:ln>
          </p:spPr>
          <p:txBody>
            <a:bodyPr/>
            <a:p>
              <a:endParaRPr lang="zh-CN" altLang="en-US"/>
            </a:p>
          </p:txBody>
        </p:sp>
        <p:sp>
          <p:nvSpPr>
            <p:cNvPr id="103457" name="Line 80"/>
            <p:cNvSpPr/>
            <p:nvPr/>
          </p:nvSpPr>
          <p:spPr>
            <a:xfrm rot="513049" flipV="1">
              <a:off x="2804" y="1028"/>
              <a:ext cx="1" cy="36"/>
            </a:xfrm>
            <a:prstGeom prst="line">
              <a:avLst/>
            </a:prstGeom>
            <a:ln w="31750" cap="flat" cmpd="sng">
              <a:solidFill>
                <a:srgbClr val="FF0000"/>
              </a:solidFill>
              <a:prstDash val="solid"/>
              <a:headEnd type="none" w="med" len="med"/>
              <a:tailEnd type="triangle" w="sm" len="lg"/>
            </a:ln>
          </p:spPr>
        </p:sp>
        <p:graphicFrame>
          <p:nvGraphicFramePr>
            <p:cNvPr id="103458" name="Object 24"/>
            <p:cNvGraphicFramePr>
              <a:graphicFrameLocks noChangeAspect="1"/>
            </p:cNvGraphicFramePr>
            <p:nvPr/>
          </p:nvGraphicFramePr>
          <p:xfrm>
            <a:off x="3093" y="27"/>
            <a:ext cx="269" cy="241"/>
          </p:xfrm>
          <a:graphic>
            <a:graphicData uri="http://schemas.openxmlformats.org/presentationml/2006/ole">
              <mc:AlternateContent xmlns:mc="http://schemas.openxmlformats.org/markup-compatibility/2006">
                <mc:Choice xmlns:v="urn:schemas-microsoft-com:vml" Requires="v">
                  <p:oleObj spid="_x0000_s4004" name="" r:id="rId19" imgW="215900" imgH="177800" progId="Equation.DSMT4">
                    <p:embed/>
                  </p:oleObj>
                </mc:Choice>
                <mc:Fallback>
                  <p:oleObj name="" r:id="rId19" imgW="215900" imgH="177800" progId="Equation.DSMT4">
                    <p:embed/>
                    <p:pic>
                      <p:nvPicPr>
                        <p:cNvPr id="0" name="图片 4003"/>
                        <p:cNvPicPr/>
                        <p:nvPr/>
                      </p:nvPicPr>
                      <p:blipFill>
                        <a:blip r:embed="rId20"/>
                        <a:stretch>
                          <a:fillRect/>
                        </a:stretch>
                      </p:blipFill>
                      <p:spPr>
                        <a:xfrm>
                          <a:off x="3093" y="27"/>
                          <a:ext cx="269" cy="241"/>
                        </a:xfrm>
                        <a:prstGeom prst="rect">
                          <a:avLst/>
                        </a:prstGeom>
                        <a:noFill/>
                        <a:ln w="38100">
                          <a:noFill/>
                          <a:miter/>
                        </a:ln>
                      </p:spPr>
                    </p:pic>
                  </p:oleObj>
                </mc:Fallback>
              </mc:AlternateContent>
            </a:graphicData>
          </a:graphic>
        </p:graphicFrame>
        <p:graphicFrame>
          <p:nvGraphicFramePr>
            <p:cNvPr id="103459" name="Object 25"/>
            <p:cNvGraphicFramePr>
              <a:graphicFrameLocks noChangeAspect="1"/>
            </p:cNvGraphicFramePr>
            <p:nvPr/>
          </p:nvGraphicFramePr>
          <p:xfrm>
            <a:off x="3264" y="783"/>
            <a:ext cx="233" cy="225"/>
          </p:xfrm>
          <a:graphic>
            <a:graphicData uri="http://schemas.openxmlformats.org/presentationml/2006/ole">
              <mc:AlternateContent xmlns:mc="http://schemas.openxmlformats.org/markup-compatibility/2006">
                <mc:Choice xmlns:v="urn:schemas-microsoft-com:vml" Requires="v">
                  <p:oleObj spid="_x0000_s3999" name="" r:id="rId21" imgW="50800" imgH="111760" progId="Equation.3">
                    <p:embed/>
                  </p:oleObj>
                </mc:Choice>
                <mc:Fallback>
                  <p:oleObj name="" r:id="rId21" imgW="50800" imgH="111760" progId="Equation.3">
                    <p:embed/>
                    <p:pic>
                      <p:nvPicPr>
                        <p:cNvPr id="0" name="图片 3998"/>
                        <p:cNvPicPr/>
                        <p:nvPr/>
                      </p:nvPicPr>
                      <p:blipFill>
                        <a:blip r:embed="rId22"/>
                        <a:stretch>
                          <a:fillRect/>
                        </a:stretch>
                      </p:blipFill>
                      <p:spPr>
                        <a:xfrm>
                          <a:off x="3264" y="783"/>
                          <a:ext cx="233" cy="225"/>
                        </a:xfrm>
                        <a:prstGeom prst="rect">
                          <a:avLst/>
                        </a:prstGeom>
                        <a:noFill/>
                        <a:ln w="38100">
                          <a:noFill/>
                          <a:miter/>
                        </a:ln>
                      </p:spPr>
                    </p:pic>
                  </p:oleObj>
                </mc:Fallback>
              </mc:AlternateContent>
            </a:graphicData>
          </a:graphic>
        </p:graphicFrame>
        <p:graphicFrame>
          <p:nvGraphicFramePr>
            <p:cNvPr id="103460" name="Object 26"/>
            <p:cNvGraphicFramePr>
              <a:graphicFrameLocks noChangeAspect="1"/>
            </p:cNvGraphicFramePr>
            <p:nvPr/>
          </p:nvGraphicFramePr>
          <p:xfrm>
            <a:off x="3556" y="598"/>
            <a:ext cx="657" cy="193"/>
          </p:xfrm>
          <a:graphic>
            <a:graphicData uri="http://schemas.openxmlformats.org/presentationml/2006/ole">
              <mc:AlternateContent xmlns:mc="http://schemas.openxmlformats.org/markup-compatibility/2006">
                <mc:Choice xmlns:v="urn:schemas-microsoft-com:vml" Requires="v">
                  <p:oleObj spid="_x0000_s4005" name="" r:id="rId23" imgW="436880" imgH="81280" progId="Equation.3">
                    <p:embed/>
                  </p:oleObj>
                </mc:Choice>
                <mc:Fallback>
                  <p:oleObj name="" r:id="rId23" imgW="436880" imgH="81280" progId="Equation.3">
                    <p:embed/>
                    <p:pic>
                      <p:nvPicPr>
                        <p:cNvPr id="0" name="图片 4004"/>
                        <p:cNvPicPr/>
                        <p:nvPr/>
                      </p:nvPicPr>
                      <p:blipFill>
                        <a:blip r:embed="rId24"/>
                        <a:stretch>
                          <a:fillRect/>
                        </a:stretch>
                      </p:blipFill>
                      <p:spPr>
                        <a:xfrm>
                          <a:off x="3556" y="598"/>
                          <a:ext cx="657" cy="193"/>
                        </a:xfrm>
                        <a:prstGeom prst="rect">
                          <a:avLst/>
                        </a:prstGeom>
                        <a:noFill/>
                        <a:ln w="38100">
                          <a:noFill/>
                          <a:miter/>
                        </a:ln>
                      </p:spPr>
                    </p:pic>
                  </p:oleObj>
                </mc:Fallback>
              </mc:AlternateContent>
            </a:graphicData>
          </a:graphic>
        </p:graphicFrame>
        <p:graphicFrame>
          <p:nvGraphicFramePr>
            <p:cNvPr id="103461" name="Object 27"/>
            <p:cNvGraphicFramePr>
              <a:graphicFrameLocks noChangeAspect="1"/>
            </p:cNvGraphicFramePr>
            <p:nvPr/>
          </p:nvGraphicFramePr>
          <p:xfrm>
            <a:off x="2688" y="1302"/>
            <a:ext cx="480" cy="234"/>
          </p:xfrm>
          <a:graphic>
            <a:graphicData uri="http://schemas.openxmlformats.org/presentationml/2006/ole">
              <mc:AlternateContent xmlns:mc="http://schemas.openxmlformats.org/markup-compatibility/2006">
                <mc:Choice xmlns:v="urn:schemas-microsoft-com:vml" Requires="v">
                  <p:oleObj spid="_x0000_s4006" name="" r:id="rId25" imgW="386080" imgH="111760" progId="Equation.3">
                    <p:embed/>
                  </p:oleObj>
                </mc:Choice>
                <mc:Fallback>
                  <p:oleObj name="" r:id="rId25" imgW="386080" imgH="111760" progId="Equation.3">
                    <p:embed/>
                    <p:pic>
                      <p:nvPicPr>
                        <p:cNvPr id="0" name="图片 4005"/>
                        <p:cNvPicPr/>
                        <p:nvPr/>
                      </p:nvPicPr>
                      <p:blipFill>
                        <a:blip r:embed="rId26"/>
                        <a:stretch>
                          <a:fillRect/>
                        </a:stretch>
                      </p:blipFill>
                      <p:spPr>
                        <a:xfrm>
                          <a:off x="2688" y="1302"/>
                          <a:ext cx="480" cy="234"/>
                        </a:xfrm>
                        <a:prstGeom prst="rect">
                          <a:avLst/>
                        </a:prstGeom>
                        <a:noFill/>
                        <a:ln w="38100">
                          <a:noFill/>
                          <a:miter/>
                        </a:ln>
                      </p:spPr>
                    </p:pic>
                  </p:oleObj>
                </mc:Fallback>
              </mc:AlternateContent>
            </a:graphicData>
          </a:graphic>
        </p:graphicFrame>
        <p:graphicFrame>
          <p:nvGraphicFramePr>
            <p:cNvPr id="103462" name="Object 29"/>
            <p:cNvGraphicFramePr>
              <a:graphicFrameLocks noChangeAspect="1"/>
            </p:cNvGraphicFramePr>
            <p:nvPr/>
          </p:nvGraphicFramePr>
          <p:xfrm>
            <a:off x="3957" y="795"/>
            <a:ext cx="249" cy="211"/>
          </p:xfrm>
          <a:graphic>
            <a:graphicData uri="http://schemas.openxmlformats.org/presentationml/2006/ole">
              <mc:AlternateContent xmlns:mc="http://schemas.openxmlformats.org/markup-compatibility/2006">
                <mc:Choice xmlns:v="urn:schemas-microsoft-com:vml" Requires="v">
                  <p:oleObj spid="_x0000_s4010" name="" r:id="rId27" imgW="215900" imgH="177800" progId="Equation.DSMT4">
                    <p:embed/>
                  </p:oleObj>
                </mc:Choice>
                <mc:Fallback>
                  <p:oleObj name="" r:id="rId27" imgW="215900" imgH="177800" progId="Equation.DSMT4">
                    <p:embed/>
                    <p:pic>
                      <p:nvPicPr>
                        <p:cNvPr id="0" name="图片 4009"/>
                        <p:cNvPicPr/>
                        <p:nvPr/>
                      </p:nvPicPr>
                      <p:blipFill>
                        <a:blip r:embed="rId28"/>
                        <a:stretch>
                          <a:fillRect/>
                        </a:stretch>
                      </p:blipFill>
                      <p:spPr>
                        <a:xfrm>
                          <a:off x="3957" y="795"/>
                          <a:ext cx="249" cy="211"/>
                        </a:xfrm>
                        <a:prstGeom prst="rect">
                          <a:avLst/>
                        </a:prstGeom>
                        <a:noFill/>
                        <a:ln w="38100">
                          <a:noFill/>
                          <a:miter/>
                        </a:ln>
                      </p:spPr>
                    </p:pic>
                  </p:oleObj>
                </mc:Fallback>
              </mc:AlternateContent>
            </a:graphicData>
          </a:graphic>
        </p:graphicFrame>
        <p:graphicFrame>
          <p:nvGraphicFramePr>
            <p:cNvPr id="103463" name="Object 30"/>
            <p:cNvGraphicFramePr>
              <a:graphicFrameLocks noChangeAspect="1"/>
            </p:cNvGraphicFramePr>
            <p:nvPr/>
          </p:nvGraphicFramePr>
          <p:xfrm>
            <a:off x="2893" y="818"/>
            <a:ext cx="257" cy="191"/>
          </p:xfrm>
          <a:graphic>
            <a:graphicData uri="http://schemas.openxmlformats.org/presentationml/2006/ole">
              <mc:AlternateContent xmlns:mc="http://schemas.openxmlformats.org/markup-compatibility/2006">
                <mc:Choice xmlns:v="urn:schemas-microsoft-com:vml" Requires="v">
                  <p:oleObj spid="_x0000_s4007" name="" r:id="rId29" imgW="81280" imgH="91440" progId="Equation.3">
                    <p:embed/>
                  </p:oleObj>
                </mc:Choice>
                <mc:Fallback>
                  <p:oleObj name="" r:id="rId29" imgW="81280" imgH="91440" progId="Equation.3">
                    <p:embed/>
                    <p:pic>
                      <p:nvPicPr>
                        <p:cNvPr id="0" name="图片 4006"/>
                        <p:cNvPicPr/>
                        <p:nvPr/>
                      </p:nvPicPr>
                      <p:blipFill>
                        <a:blip r:embed="rId30"/>
                        <a:stretch>
                          <a:fillRect/>
                        </a:stretch>
                      </p:blipFill>
                      <p:spPr>
                        <a:xfrm>
                          <a:off x="2893" y="818"/>
                          <a:ext cx="257" cy="191"/>
                        </a:xfrm>
                        <a:prstGeom prst="rect">
                          <a:avLst/>
                        </a:prstGeom>
                        <a:noFill/>
                        <a:ln w="38100">
                          <a:noFill/>
                          <a:miter/>
                        </a:ln>
                      </p:spPr>
                    </p:pic>
                  </p:oleObj>
                </mc:Fallback>
              </mc:AlternateContent>
            </a:graphicData>
          </a:graphic>
        </p:graphicFrame>
        <p:graphicFrame>
          <p:nvGraphicFramePr>
            <p:cNvPr id="103464" name="Object 31"/>
            <p:cNvGraphicFramePr>
              <a:graphicFrameLocks noChangeAspect="1"/>
            </p:cNvGraphicFramePr>
            <p:nvPr/>
          </p:nvGraphicFramePr>
          <p:xfrm>
            <a:off x="2640" y="785"/>
            <a:ext cx="201" cy="215"/>
          </p:xfrm>
          <a:graphic>
            <a:graphicData uri="http://schemas.openxmlformats.org/presentationml/2006/ole">
              <mc:AlternateContent xmlns:mc="http://schemas.openxmlformats.org/markup-compatibility/2006">
                <mc:Choice xmlns:v="urn:schemas-microsoft-com:vml" Requires="v">
                  <p:oleObj spid="_x0000_s4002" name="" r:id="rId31" imgW="132080" imgH="91440" progId="Equation.3">
                    <p:embed/>
                  </p:oleObj>
                </mc:Choice>
                <mc:Fallback>
                  <p:oleObj name="" r:id="rId31" imgW="132080" imgH="91440" progId="Equation.3">
                    <p:embed/>
                    <p:pic>
                      <p:nvPicPr>
                        <p:cNvPr id="0" name="图片 4001"/>
                        <p:cNvPicPr/>
                        <p:nvPr/>
                      </p:nvPicPr>
                      <p:blipFill>
                        <a:blip r:embed="rId32"/>
                        <a:stretch>
                          <a:fillRect/>
                        </a:stretch>
                      </p:blipFill>
                      <p:spPr>
                        <a:xfrm>
                          <a:off x="2640" y="785"/>
                          <a:ext cx="201" cy="215"/>
                        </a:xfrm>
                        <a:prstGeom prst="rect">
                          <a:avLst/>
                        </a:prstGeom>
                        <a:noFill/>
                        <a:ln w="38100">
                          <a:noFill/>
                          <a:miter/>
                        </a:ln>
                      </p:spPr>
                    </p:pic>
                  </p:oleObj>
                </mc:Fallback>
              </mc:AlternateContent>
            </a:graphicData>
          </a:graphic>
        </p:graphicFrame>
        <p:graphicFrame>
          <p:nvGraphicFramePr>
            <p:cNvPr id="103465" name="Object 32"/>
            <p:cNvGraphicFramePr>
              <a:graphicFrameLocks noChangeAspect="1"/>
            </p:cNvGraphicFramePr>
            <p:nvPr/>
          </p:nvGraphicFramePr>
          <p:xfrm>
            <a:off x="3306" y="1539"/>
            <a:ext cx="337" cy="245"/>
          </p:xfrm>
          <a:graphic>
            <a:graphicData uri="http://schemas.openxmlformats.org/presentationml/2006/ole">
              <mc:AlternateContent xmlns:mc="http://schemas.openxmlformats.org/markup-compatibility/2006">
                <mc:Choice xmlns:v="urn:schemas-microsoft-com:vml" Requires="v">
                  <p:oleObj spid="_x0000_s4008" name="" r:id="rId33" imgW="162560" imgH="132080" progId="Equation.3">
                    <p:embed/>
                  </p:oleObj>
                </mc:Choice>
                <mc:Fallback>
                  <p:oleObj name="" r:id="rId33" imgW="162560" imgH="132080" progId="Equation.3">
                    <p:embed/>
                    <p:pic>
                      <p:nvPicPr>
                        <p:cNvPr id="0" name="图片 4007"/>
                        <p:cNvPicPr/>
                        <p:nvPr/>
                      </p:nvPicPr>
                      <p:blipFill>
                        <a:blip r:embed="rId34"/>
                        <a:stretch>
                          <a:fillRect/>
                        </a:stretch>
                      </p:blipFill>
                      <p:spPr>
                        <a:xfrm>
                          <a:off x="3306" y="1539"/>
                          <a:ext cx="337" cy="245"/>
                        </a:xfrm>
                        <a:prstGeom prst="rect">
                          <a:avLst/>
                        </a:prstGeom>
                        <a:noFill/>
                        <a:ln w="38100">
                          <a:noFill/>
                          <a:miter/>
                        </a:ln>
                      </p:spPr>
                    </p:pic>
                  </p:oleObj>
                </mc:Fallback>
              </mc:AlternateContent>
            </a:graphicData>
          </a:graphic>
        </p:graphicFrame>
        <p:sp>
          <p:nvSpPr>
            <p:cNvPr id="103466" name="Line 90"/>
            <p:cNvSpPr/>
            <p:nvPr/>
          </p:nvSpPr>
          <p:spPr>
            <a:xfrm>
              <a:off x="627" y="777"/>
              <a:ext cx="0" cy="31"/>
            </a:xfrm>
            <a:prstGeom prst="line">
              <a:avLst/>
            </a:prstGeom>
            <a:ln w="9525" cap="flat" cmpd="sng">
              <a:solidFill>
                <a:schemeClr val="tx1"/>
              </a:solidFill>
              <a:prstDash val="solid"/>
              <a:headEnd type="none" w="med" len="med"/>
              <a:tailEnd type="none" w="med" len="med"/>
            </a:ln>
          </p:spPr>
        </p:sp>
        <p:sp>
          <p:nvSpPr>
            <p:cNvPr id="103467" name="Line 91"/>
            <p:cNvSpPr/>
            <p:nvPr/>
          </p:nvSpPr>
          <p:spPr>
            <a:xfrm>
              <a:off x="2801" y="777"/>
              <a:ext cx="0" cy="31"/>
            </a:xfrm>
            <a:prstGeom prst="line">
              <a:avLst/>
            </a:prstGeom>
            <a:ln w="9525" cap="flat" cmpd="sng">
              <a:solidFill>
                <a:schemeClr val="tx1"/>
              </a:solidFill>
              <a:prstDash val="solid"/>
              <a:headEnd type="none" w="med" len="med"/>
              <a:tailEnd type="none" w="med" len="med"/>
            </a:ln>
          </p:spPr>
        </p:sp>
      </p:grpSp>
      <p:sp>
        <p:nvSpPr>
          <p:cNvPr id="103428" name="Rectangle 2"/>
          <p:cNvSpPr>
            <a:spLocks noGrp="1" noRot="1"/>
          </p:cNvSpPr>
          <p:nvPr>
            <p:ph type="title" idx="4294967295"/>
          </p:nvPr>
        </p:nvSpPr>
        <p:spPr>
          <a:xfrm>
            <a:off x="250825" y="142875"/>
            <a:ext cx="8748713" cy="1341438"/>
          </a:xfrm>
        </p:spPr>
        <p:txBody>
          <a:bodyPr vert="horz" wrap="square" lIns="91440" tIns="45720" rIns="91440" bIns="45720" anchor="ctr" anchorCtr="0"/>
          <a:p>
            <a:pPr eaLnBrk="1" hangingPunct="1">
              <a:lnSpc>
                <a:spcPts val="3200"/>
              </a:lnSpc>
            </a:pPr>
            <a:r>
              <a:rPr lang="en-US" altLang="zh-CN" b="1" dirty="0">
                <a:latin typeface="Times New Roman" panose="02020603050405020304" pitchFamily="18" charset="0"/>
                <a:cs typeface="Times New Roman" panose="02020603050405020304" pitchFamily="18" charset="0"/>
              </a:rPr>
              <a:t>§5-4</a:t>
            </a:r>
            <a:r>
              <a:rPr lang="zh-CN" altLang="en-US" b="1" dirty="0">
                <a:latin typeface="Times New Roman" panose="02020603050405020304" pitchFamily="18" charset="0"/>
                <a:cs typeface="Times New Roman" panose="02020603050405020304" pitchFamily="18" charset="0"/>
              </a:rPr>
              <a:t>控制系统的稳定裕量</a:t>
            </a:r>
            <a:br>
              <a:rPr lang="en-US" altLang="zh-CN" b="1"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(Stability Margin of Control Systems )</a:t>
            </a:r>
            <a:endParaRPr lang="zh-CN" altLang="en-US" sz="4000" dirty="0">
              <a:latin typeface="Times New Roman" panose="02020603050405020304" pitchFamily="18" charset="0"/>
              <a:ea typeface="Times New Roman" panose="02020603050405020304" pitchFamily="18" charset="0"/>
            </a:endParaRPr>
          </a:p>
        </p:txBody>
      </p:sp>
      <p:sp>
        <p:nvSpPr>
          <p:cNvPr id="78884" name="Rectangle 3"/>
          <p:cNvSpPr>
            <a:spLocks noChangeArrowheads="1"/>
          </p:cNvSpPr>
          <p:nvPr/>
        </p:nvSpPr>
        <p:spPr bwMode="auto">
          <a:xfrm>
            <a:off x="2503488" y="1328738"/>
            <a:ext cx="4114800" cy="708025"/>
          </a:xfrm>
          <a:prstGeom prst="rect">
            <a:avLst/>
          </a:prstGeom>
          <a:noFill/>
          <a:ln>
            <a:noFill/>
          </a:ln>
        </p:spPr>
        <p:txBody>
          <a:bodyPr>
            <a:spAutoFit/>
          </a:bodyPr>
          <a:lstStyle>
            <a:lvl1pPr>
              <a:spcBef>
                <a:spcPct val="20000"/>
              </a:spcBef>
              <a:buClr>
                <a:schemeClr val="hlink"/>
              </a:buClr>
              <a:buSzPct val="75000"/>
              <a:buFont typeface="Wingdings" panose="05000000000000000000" pitchFamily="2" charset="2"/>
              <a:buChar char="v"/>
              <a:defRPr sz="3200">
                <a:solidFill>
                  <a:schemeClr val="tx2"/>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2"/>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zh-CN" sz="4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5.4.1 </a:t>
            </a:r>
            <a:r>
              <a:rPr kumimoji="0" lang="zh-CN" altLang="en-US" sz="4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相对稳定性</a:t>
            </a:r>
            <a:endParaRPr kumimoji="0" lang="zh-CN" altLang="en-US" sz="4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grpSp>
        <p:nvGrpSpPr>
          <p:cNvPr id="5" name="Group 37"/>
          <p:cNvGrpSpPr/>
          <p:nvPr/>
        </p:nvGrpSpPr>
        <p:grpSpPr>
          <a:xfrm>
            <a:off x="1784350" y="2773363"/>
            <a:ext cx="1385888" cy="1498600"/>
            <a:chOff x="0" y="0"/>
            <a:chExt cx="873" cy="944"/>
          </a:xfrm>
        </p:grpSpPr>
        <p:sp>
          <p:nvSpPr>
            <p:cNvPr id="103439" name="Freeform 19"/>
            <p:cNvSpPr/>
            <p:nvPr/>
          </p:nvSpPr>
          <p:spPr>
            <a:xfrm>
              <a:off x="18" y="0"/>
              <a:ext cx="855" cy="944"/>
            </a:xfrm>
            <a:custGeom>
              <a:avLst/>
              <a:gdLst>
                <a:gd name="txL" fmla="*/ 0 w 768"/>
                <a:gd name="txT" fmla="*/ 0 h 912"/>
                <a:gd name="txR" fmla="*/ 768 w 768"/>
                <a:gd name="txB" fmla="*/ 912 h 912"/>
              </a:gdLst>
              <a:ahLst/>
              <a:cxnLst>
                <a:cxn ang="0">
                  <a:pos x="2678270" y="4635"/>
                </a:cxn>
                <a:cxn ang="0">
                  <a:pos x="2005329" y="655"/>
                </a:cxn>
                <a:cxn ang="0">
                  <a:pos x="1338315" y="655"/>
                </a:cxn>
                <a:cxn ang="0">
                  <a:pos x="668282" y="3296"/>
                </a:cxn>
                <a:cxn ang="0">
                  <a:pos x="498085" y="7257"/>
                </a:cxn>
                <a:cxn ang="0">
                  <a:pos x="0" y="12543"/>
                </a:cxn>
              </a:cxnLst>
              <a:rect l="txL" t="txT" r="txR" b="txB"/>
              <a:pathLst>
                <a:path w="768" h="912">
                  <a:moveTo>
                    <a:pt x="768" y="336"/>
                  </a:moveTo>
                  <a:cubicBezTo>
                    <a:pt x="704" y="216"/>
                    <a:pt x="640" y="96"/>
                    <a:pt x="576" y="48"/>
                  </a:cubicBezTo>
                  <a:cubicBezTo>
                    <a:pt x="512" y="0"/>
                    <a:pt x="448" y="16"/>
                    <a:pt x="384" y="48"/>
                  </a:cubicBezTo>
                  <a:cubicBezTo>
                    <a:pt x="320" y="80"/>
                    <a:pt x="232" y="160"/>
                    <a:pt x="192" y="240"/>
                  </a:cubicBezTo>
                  <a:cubicBezTo>
                    <a:pt x="152" y="320"/>
                    <a:pt x="176" y="416"/>
                    <a:pt x="144" y="528"/>
                  </a:cubicBezTo>
                  <a:cubicBezTo>
                    <a:pt x="112" y="640"/>
                    <a:pt x="56" y="776"/>
                    <a:pt x="0" y="912"/>
                  </a:cubicBezTo>
                </a:path>
              </a:pathLst>
            </a:custGeom>
            <a:noFill/>
            <a:ln w="38100" cap="flat" cmpd="sng">
              <a:solidFill>
                <a:srgbClr val="FF0000">
                  <a:alpha val="100000"/>
                </a:srgbClr>
              </a:solidFill>
              <a:prstDash val="lgDash"/>
              <a:round/>
              <a:headEnd type="none" w="med" len="med"/>
              <a:tailEnd type="none" w="med" len="med"/>
            </a:ln>
          </p:spPr>
          <p:txBody>
            <a:bodyPr/>
            <a:p>
              <a:endParaRPr lang="zh-CN" altLang="en-US"/>
            </a:p>
          </p:txBody>
        </p:sp>
        <p:sp>
          <p:nvSpPr>
            <p:cNvPr id="103440" name="Line 21"/>
            <p:cNvSpPr/>
            <p:nvPr/>
          </p:nvSpPr>
          <p:spPr>
            <a:xfrm flipV="1">
              <a:off x="140" y="459"/>
              <a:ext cx="64" cy="181"/>
            </a:xfrm>
            <a:prstGeom prst="line">
              <a:avLst/>
            </a:prstGeom>
            <a:ln w="38100" cap="flat" cmpd="sng">
              <a:solidFill>
                <a:srgbClr val="FF0000"/>
              </a:solidFill>
              <a:prstDash val="solid"/>
              <a:headEnd type="none" w="med" len="med"/>
              <a:tailEnd type="triangle" w="sm" len="lg"/>
            </a:ln>
          </p:spPr>
        </p:sp>
        <p:graphicFrame>
          <p:nvGraphicFramePr>
            <p:cNvPr id="103441" name="Object 40"/>
            <p:cNvGraphicFramePr>
              <a:graphicFrameLocks noChangeAspect="1"/>
            </p:cNvGraphicFramePr>
            <p:nvPr/>
          </p:nvGraphicFramePr>
          <p:xfrm>
            <a:off x="0" y="64"/>
            <a:ext cx="234" cy="205"/>
          </p:xfrm>
          <a:graphic>
            <a:graphicData uri="http://schemas.openxmlformats.org/presentationml/2006/ole">
              <mc:AlternateContent xmlns:mc="http://schemas.openxmlformats.org/markup-compatibility/2006">
                <mc:Choice xmlns:v="urn:schemas-microsoft-com:vml" Requires="v">
                  <p:oleObj spid="_x0000_s4000" name="" r:id="rId35" imgW="111760" imgH="91440" progId="Equation.3">
                    <p:embed/>
                  </p:oleObj>
                </mc:Choice>
                <mc:Fallback>
                  <p:oleObj name="" r:id="rId35" imgW="111760" imgH="91440" progId="Equation.3">
                    <p:embed/>
                    <p:pic>
                      <p:nvPicPr>
                        <p:cNvPr id="0" name="图片 3999"/>
                        <p:cNvPicPr/>
                        <p:nvPr/>
                      </p:nvPicPr>
                      <p:blipFill>
                        <a:blip r:embed="rId36"/>
                        <a:stretch>
                          <a:fillRect/>
                        </a:stretch>
                      </p:blipFill>
                      <p:spPr>
                        <a:xfrm>
                          <a:off x="0" y="64"/>
                          <a:ext cx="234" cy="205"/>
                        </a:xfrm>
                        <a:prstGeom prst="rect">
                          <a:avLst/>
                        </a:prstGeom>
                        <a:noFill/>
                        <a:ln w="38100">
                          <a:noFill/>
                          <a:miter/>
                        </a:ln>
                      </p:spPr>
                    </p:pic>
                  </p:oleObj>
                </mc:Fallback>
              </mc:AlternateContent>
            </a:graphicData>
          </a:graphic>
        </p:graphicFrame>
      </p:grpSp>
      <p:grpSp>
        <p:nvGrpSpPr>
          <p:cNvPr id="6" name="Group 41"/>
          <p:cNvGrpSpPr/>
          <p:nvPr/>
        </p:nvGrpSpPr>
        <p:grpSpPr>
          <a:xfrm>
            <a:off x="4852988" y="2794000"/>
            <a:ext cx="1616075" cy="1435100"/>
            <a:chOff x="0" y="0"/>
            <a:chExt cx="1018" cy="904"/>
          </a:xfrm>
        </p:grpSpPr>
        <p:sp>
          <p:nvSpPr>
            <p:cNvPr id="103436" name="Freeform 37"/>
            <p:cNvSpPr/>
            <p:nvPr/>
          </p:nvSpPr>
          <p:spPr>
            <a:xfrm>
              <a:off x="0" y="0"/>
              <a:ext cx="1018" cy="904"/>
            </a:xfrm>
            <a:custGeom>
              <a:avLst/>
              <a:gdLst>
                <a:gd name="txL" fmla="*/ 0 w 768"/>
                <a:gd name="txT" fmla="*/ 0 h 912"/>
                <a:gd name="txR" fmla="*/ 768 w 768"/>
                <a:gd name="txB" fmla="*/ 912 h 912"/>
              </a:gdLst>
              <a:ahLst/>
              <a:cxnLst>
                <a:cxn ang="0">
                  <a:pos x="2147483646" y="169"/>
                </a:cxn>
                <a:cxn ang="0">
                  <a:pos x="2147483646" y="48"/>
                </a:cxn>
                <a:cxn ang="0">
                  <a:pos x="2147483646" y="48"/>
                </a:cxn>
                <a:cxn ang="0">
                  <a:pos x="2147483646" y="129"/>
                </a:cxn>
                <a:cxn ang="0">
                  <a:pos x="2147483646" y="271"/>
                </a:cxn>
                <a:cxn ang="0">
                  <a:pos x="0" y="468"/>
                </a:cxn>
              </a:cxnLst>
              <a:rect l="txL" t="txT" r="txR" b="txB"/>
              <a:pathLst>
                <a:path w="768" h="912">
                  <a:moveTo>
                    <a:pt x="768" y="336"/>
                  </a:moveTo>
                  <a:cubicBezTo>
                    <a:pt x="704" y="216"/>
                    <a:pt x="640" y="96"/>
                    <a:pt x="576" y="48"/>
                  </a:cubicBezTo>
                  <a:cubicBezTo>
                    <a:pt x="512" y="0"/>
                    <a:pt x="448" y="16"/>
                    <a:pt x="384" y="48"/>
                  </a:cubicBezTo>
                  <a:cubicBezTo>
                    <a:pt x="320" y="80"/>
                    <a:pt x="232" y="160"/>
                    <a:pt x="192" y="240"/>
                  </a:cubicBezTo>
                  <a:cubicBezTo>
                    <a:pt x="152" y="320"/>
                    <a:pt x="176" y="416"/>
                    <a:pt x="144" y="528"/>
                  </a:cubicBezTo>
                  <a:cubicBezTo>
                    <a:pt x="112" y="640"/>
                    <a:pt x="56" y="776"/>
                    <a:pt x="0" y="912"/>
                  </a:cubicBezTo>
                </a:path>
              </a:pathLst>
            </a:custGeom>
            <a:noFill/>
            <a:ln w="38100" cap="flat" cmpd="sng">
              <a:solidFill>
                <a:srgbClr val="FF0000">
                  <a:alpha val="100000"/>
                </a:srgbClr>
              </a:solidFill>
              <a:prstDash val="lgDash"/>
              <a:round/>
              <a:headEnd type="none" w="med" len="med"/>
              <a:tailEnd type="none" w="med" len="med"/>
            </a:ln>
          </p:spPr>
          <p:txBody>
            <a:bodyPr/>
            <a:p>
              <a:endParaRPr lang="zh-CN" altLang="en-US"/>
            </a:p>
          </p:txBody>
        </p:sp>
        <p:sp>
          <p:nvSpPr>
            <p:cNvPr id="103437" name="Line 39"/>
            <p:cNvSpPr/>
            <p:nvPr/>
          </p:nvSpPr>
          <p:spPr>
            <a:xfrm flipV="1">
              <a:off x="207" y="351"/>
              <a:ext cx="16" cy="84"/>
            </a:xfrm>
            <a:prstGeom prst="line">
              <a:avLst/>
            </a:prstGeom>
            <a:ln w="38100" cap="flat" cmpd="sng">
              <a:solidFill>
                <a:srgbClr val="FF0000"/>
              </a:solidFill>
              <a:prstDash val="solid"/>
              <a:headEnd type="none" w="med" len="med"/>
              <a:tailEnd type="triangle" w="sm" len="lg"/>
            </a:ln>
          </p:spPr>
        </p:sp>
        <p:graphicFrame>
          <p:nvGraphicFramePr>
            <p:cNvPr id="103438" name="Object 44"/>
            <p:cNvGraphicFramePr>
              <a:graphicFrameLocks noChangeAspect="1"/>
            </p:cNvGraphicFramePr>
            <p:nvPr/>
          </p:nvGraphicFramePr>
          <p:xfrm>
            <a:off x="33" y="74"/>
            <a:ext cx="303" cy="194"/>
          </p:xfrm>
          <a:graphic>
            <a:graphicData uri="http://schemas.openxmlformats.org/presentationml/2006/ole">
              <mc:AlternateContent xmlns:mc="http://schemas.openxmlformats.org/markup-compatibility/2006">
                <mc:Choice xmlns:v="urn:schemas-microsoft-com:vml" Requires="v">
                  <p:oleObj spid="_x0000_s3996" name="" r:id="rId37" imgW="111760" imgH="91440" progId="Equation.3">
                    <p:embed/>
                  </p:oleObj>
                </mc:Choice>
                <mc:Fallback>
                  <p:oleObj name="" r:id="rId37" imgW="111760" imgH="91440" progId="Equation.3">
                    <p:embed/>
                    <p:pic>
                      <p:nvPicPr>
                        <p:cNvPr id="0" name="图片 3995"/>
                        <p:cNvPicPr/>
                        <p:nvPr/>
                      </p:nvPicPr>
                      <p:blipFill>
                        <a:blip r:embed="rId38"/>
                        <a:stretch>
                          <a:fillRect/>
                        </a:stretch>
                      </p:blipFill>
                      <p:spPr>
                        <a:xfrm>
                          <a:off x="33" y="74"/>
                          <a:ext cx="303" cy="194"/>
                        </a:xfrm>
                        <a:prstGeom prst="rect">
                          <a:avLst/>
                        </a:prstGeom>
                        <a:noFill/>
                        <a:ln w="38100">
                          <a:noFill/>
                          <a:miter/>
                        </a:ln>
                      </p:spPr>
                    </p:pic>
                  </p:oleObj>
                </mc:Fallback>
              </mc:AlternateContent>
            </a:graphicData>
          </a:graphic>
        </p:graphicFrame>
      </p:grpSp>
      <p:sp>
        <p:nvSpPr>
          <p:cNvPr id="78893" name="Rectangle 57"/>
          <p:cNvSpPr/>
          <p:nvPr/>
        </p:nvSpPr>
        <p:spPr>
          <a:xfrm>
            <a:off x="457200" y="5229225"/>
            <a:ext cx="8458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由奈氏判据可知，</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(b)</a:t>
            </a:r>
            <a:r>
              <a:rPr lang="zh-CN" altLang="en-US" sz="2800" b="1" dirty="0">
                <a:latin typeface="Times New Roman" panose="02020603050405020304" pitchFamily="18" charset="0"/>
                <a:cs typeface="Times New Roman" panose="02020603050405020304" pitchFamily="18" charset="0"/>
              </a:rPr>
              <a:t>均是稳定系统。</a:t>
            </a:r>
            <a:endParaRPr lang="zh-CN" altLang="en-US" sz="2800" b="1" dirty="0">
              <a:latin typeface="Times New Roman" panose="02020603050405020304" pitchFamily="18" charset="0"/>
              <a:ea typeface="Times New Roman" panose="02020603050405020304" pitchFamily="18" charset="0"/>
            </a:endParaRPr>
          </a:p>
        </p:txBody>
      </p:sp>
      <p:sp>
        <p:nvSpPr>
          <p:cNvPr id="78894" name="Rectangle 58"/>
          <p:cNvSpPr/>
          <p:nvPr/>
        </p:nvSpPr>
        <p:spPr>
          <a:xfrm>
            <a:off x="479425" y="5229225"/>
            <a:ext cx="82296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假定系统的开环放大系数由于系统参数的改变比原来增加了百分之五十。</a:t>
            </a:r>
            <a:endParaRPr lang="zh-CN" altLang="en-US" sz="2800" b="1" dirty="0">
              <a:latin typeface="宋体" panose="02010600030101010101" pitchFamily="2" charset="-122"/>
            </a:endParaRPr>
          </a:p>
        </p:txBody>
      </p:sp>
      <p:sp>
        <p:nvSpPr>
          <p:cNvPr id="78895" name="Rectangle 59"/>
          <p:cNvSpPr/>
          <p:nvPr/>
        </p:nvSpPr>
        <p:spPr>
          <a:xfrm>
            <a:off x="479425" y="5265738"/>
            <a:ext cx="80772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仍稳定，</a:t>
            </a:r>
            <a:r>
              <a:rPr lang="en-US" altLang="zh-CN" sz="2800" dirty="0">
                <a:latin typeface="Times New Roman" panose="02020603050405020304" pitchFamily="18" charset="0"/>
                <a:cs typeface="Times New Roman" panose="02020603050405020304" pitchFamily="18" charset="0"/>
              </a:rPr>
              <a:t>(b)</a:t>
            </a:r>
            <a:r>
              <a:rPr lang="zh-CN" altLang="en-US" sz="2800" b="1" dirty="0">
                <a:latin typeface="Times New Roman" panose="02020603050405020304" pitchFamily="18" charset="0"/>
                <a:cs typeface="Times New Roman" panose="02020603050405020304" pitchFamily="18" charset="0"/>
              </a:rPr>
              <a:t>变不稳定。所以</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b="1" dirty="0">
                <a:latin typeface="Times New Roman" panose="02020603050405020304" pitchFamily="18" charset="0"/>
                <a:cs typeface="Times New Roman" panose="02020603050405020304" pitchFamily="18" charset="0"/>
              </a:rPr>
              <a:t>的相对稳定性比</a:t>
            </a:r>
            <a:r>
              <a:rPr lang="en-US" altLang="zh-CN" sz="2800" dirty="0">
                <a:latin typeface="Times New Roman" panose="02020603050405020304" pitchFamily="18" charset="0"/>
                <a:cs typeface="Times New Roman" panose="02020603050405020304" pitchFamily="18" charset="0"/>
              </a:rPr>
              <a:t>(b)</a:t>
            </a:r>
            <a:r>
              <a:rPr lang="zh-CN" altLang="en-US" sz="2800" b="1" dirty="0">
                <a:latin typeface="Times New Roman" panose="02020603050405020304" pitchFamily="18" charset="0"/>
                <a:cs typeface="Times New Roman" panose="02020603050405020304" pitchFamily="18" charset="0"/>
              </a:rPr>
              <a:t>好。</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48" name="Object 14"/>
          <p:cNvGraphicFramePr>
            <a:graphicFrameLocks noChangeAspect="1"/>
          </p:cNvGraphicFramePr>
          <p:nvPr/>
        </p:nvGraphicFramePr>
        <p:xfrm>
          <a:off x="7091363" y="2338388"/>
          <a:ext cx="609600" cy="384175"/>
        </p:xfrm>
        <a:graphic>
          <a:graphicData uri="http://schemas.openxmlformats.org/presentationml/2006/ole">
            <mc:AlternateContent xmlns:mc="http://schemas.openxmlformats.org/markup-compatibility/2006">
              <mc:Choice xmlns:v="urn:schemas-microsoft-com:vml" Requires="v">
                <p:oleObj spid="_x0000_s4020" name="" r:id="rId39" imgW="284480" imgH="152400" progId="Equation.3">
                  <p:embed/>
                </p:oleObj>
              </mc:Choice>
              <mc:Fallback>
                <p:oleObj name="" r:id="rId39" imgW="284480" imgH="152400" progId="Equation.3">
                  <p:embed/>
                  <p:pic>
                    <p:nvPicPr>
                      <p:cNvPr id="0" name="图片 4019"/>
                      <p:cNvPicPr/>
                      <p:nvPr/>
                    </p:nvPicPr>
                    <p:blipFill>
                      <a:blip r:embed="rId10"/>
                      <a:stretch>
                        <a:fillRect/>
                      </a:stretch>
                    </p:blipFill>
                    <p:spPr>
                      <a:xfrm>
                        <a:off x="7091363" y="2338388"/>
                        <a:ext cx="609600" cy="38417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84"/>
                                        </p:tgtEl>
                                        <p:attrNameLst>
                                          <p:attrName>style.visibility</p:attrName>
                                        </p:attrNameLst>
                                      </p:cBhvr>
                                      <p:to>
                                        <p:strVal val="visible"/>
                                      </p:to>
                                    </p:set>
                                    <p:anim calcmode="lin" valueType="num">
                                      <p:cBhvr additive="base">
                                        <p:cTn id="7" dur="500" fill="hold"/>
                                        <p:tgtEl>
                                          <p:spTgt spid="78884"/>
                                        </p:tgtEl>
                                        <p:attrNameLst>
                                          <p:attrName>ppt_x</p:attrName>
                                        </p:attrNameLst>
                                      </p:cBhvr>
                                      <p:tavLst>
                                        <p:tav tm="0">
                                          <p:val>
                                            <p:strVal val="0-#ppt_w/2"/>
                                          </p:val>
                                        </p:tav>
                                        <p:tav tm="100000">
                                          <p:val>
                                            <p:strVal val="#ppt_x"/>
                                          </p:val>
                                        </p:tav>
                                      </p:tavLst>
                                    </p:anim>
                                    <p:anim calcmode="lin" valueType="num">
                                      <p:cBhvr additive="base">
                                        <p:cTn id="8" dur="500" fill="hold"/>
                                        <p:tgtEl>
                                          <p:spTgt spid="788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0-#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8893"/>
                                        </p:tgtEl>
                                        <p:attrNameLst>
                                          <p:attrName>style.visibility</p:attrName>
                                        </p:attrNameLst>
                                      </p:cBhvr>
                                      <p:to>
                                        <p:strVal val="visible"/>
                                      </p:to>
                                    </p:set>
                                    <p:anim calcmode="lin" valueType="num">
                                      <p:cBhvr additive="base">
                                        <p:cTn id="23" dur="500" fill="hold"/>
                                        <p:tgtEl>
                                          <p:spTgt spid="78893"/>
                                        </p:tgtEl>
                                        <p:attrNameLst>
                                          <p:attrName>ppt_x</p:attrName>
                                        </p:attrNameLst>
                                      </p:cBhvr>
                                      <p:tavLst>
                                        <p:tav tm="0">
                                          <p:val>
                                            <p:strVal val="0-#ppt_w/2"/>
                                          </p:val>
                                        </p:tav>
                                        <p:tav tm="100000">
                                          <p:val>
                                            <p:strVal val="#ppt_x"/>
                                          </p:val>
                                        </p:tav>
                                      </p:tavLst>
                                    </p:anim>
                                    <p:anim calcmode="lin" valueType="num">
                                      <p:cBhvr additive="base">
                                        <p:cTn id="24" dur="500" fill="hold"/>
                                        <p:tgtEl>
                                          <p:spTgt spid="7889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889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8894"/>
                                        </p:tgtEl>
                                        <p:attrNameLst>
                                          <p:attrName>style.visibility</p:attrName>
                                        </p:attrNameLst>
                                      </p:cBhvr>
                                      <p:to>
                                        <p:strVal val="visible"/>
                                      </p:to>
                                    </p:set>
                                    <p:anim calcmode="lin" valueType="num">
                                      <p:cBhvr additive="base">
                                        <p:cTn id="29" dur="500" fill="hold"/>
                                        <p:tgtEl>
                                          <p:spTgt spid="78894"/>
                                        </p:tgtEl>
                                        <p:attrNameLst>
                                          <p:attrName>ppt_x</p:attrName>
                                        </p:attrNameLst>
                                      </p:cBhvr>
                                      <p:tavLst>
                                        <p:tav tm="0">
                                          <p:val>
                                            <p:strVal val="0-#ppt_w/2"/>
                                          </p:val>
                                        </p:tav>
                                        <p:tav tm="100000">
                                          <p:val>
                                            <p:strVal val="#ppt_x"/>
                                          </p:val>
                                        </p:tav>
                                      </p:tavLst>
                                    </p:anim>
                                    <p:anim calcmode="lin" valueType="num">
                                      <p:cBhvr additive="base">
                                        <p:cTn id="30" dur="500" fill="hold"/>
                                        <p:tgtEl>
                                          <p:spTgt spid="7889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889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8895"/>
                                        </p:tgtEl>
                                        <p:attrNameLst>
                                          <p:attrName>style.visibility</p:attrName>
                                        </p:attrNameLst>
                                      </p:cBhvr>
                                      <p:to>
                                        <p:strVal val="visible"/>
                                      </p:to>
                                    </p:set>
                                    <p:anim calcmode="lin" valueType="num">
                                      <p:cBhvr additive="base">
                                        <p:cTn id="45" dur="500" fill="hold"/>
                                        <p:tgtEl>
                                          <p:spTgt spid="78895"/>
                                        </p:tgtEl>
                                        <p:attrNameLst>
                                          <p:attrName>ppt_x</p:attrName>
                                        </p:attrNameLst>
                                      </p:cBhvr>
                                      <p:tavLst>
                                        <p:tav tm="0">
                                          <p:val>
                                            <p:strVal val="0-#ppt_w/2"/>
                                          </p:val>
                                        </p:tav>
                                        <p:tav tm="100000">
                                          <p:val>
                                            <p:strVal val="#ppt_x"/>
                                          </p:val>
                                        </p:tav>
                                      </p:tavLst>
                                    </p:anim>
                                    <p:anim calcmode="lin" valueType="num">
                                      <p:cBhvr additive="base">
                                        <p:cTn id="46" dur="500" fill="hold"/>
                                        <p:tgtEl>
                                          <p:spTgt spid="788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84" grpId="0"/>
      <p:bldP spid="78893" grpId="0"/>
      <p:bldP spid="78894" grpId="0"/>
      <p:bldP spid="7889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04451" name="Rectangle 2"/>
          <p:cNvSpPr/>
          <p:nvPr/>
        </p:nvSpPr>
        <p:spPr>
          <a:xfrm>
            <a:off x="250825" y="188913"/>
            <a:ext cx="8458200" cy="13223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latinLnBrk="1" hangingPunct="1">
              <a:lnSpc>
                <a:spcPts val="3200"/>
              </a:lnSpc>
              <a:spcBef>
                <a:spcPct val="0"/>
              </a:spcBef>
              <a:buClrTx/>
              <a:buSzTx/>
              <a:buFont typeface="Arial" panose="020B0604020202020204" pitchFamily="34" charset="0"/>
              <a:buNone/>
            </a:pPr>
            <a:r>
              <a:rPr lang="zh-CN" altLang="en-US" sz="2800" b="1" dirty="0">
                <a:latin typeface="宋体" panose="02010600030101010101" pitchFamily="2" charset="-122"/>
              </a:rPr>
              <a:t>稳定裕度</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tability margin)</a:t>
            </a:r>
            <a:r>
              <a:rPr lang="en-US" altLang="zh-CN" sz="2800" b="1" dirty="0">
                <a:solidFill>
                  <a:srgbClr val="003399"/>
                </a:solidFill>
                <a:latin typeface="Times New Roman" panose="02020603050405020304" pitchFamily="18" charset="0"/>
                <a:cs typeface="Times New Roman" panose="02020603050405020304" pitchFamily="18" charset="0"/>
              </a:rPr>
              <a:t>:</a:t>
            </a:r>
            <a:r>
              <a:rPr lang="zh-CN" altLang="en-US" sz="2800" b="1" dirty="0">
                <a:latin typeface="宋体" panose="02010600030101010101" pitchFamily="2" charset="-122"/>
              </a:rPr>
              <a:t>用来衡量系统的相对稳定性或系统的稳定程度，包括系统的相角裕度</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hase margin)</a:t>
            </a:r>
            <a:r>
              <a:rPr lang="zh-CN" altLang="en-US" sz="2800" b="1" dirty="0">
                <a:latin typeface="宋体" panose="02010600030101010101" pitchFamily="2" charset="-122"/>
              </a:rPr>
              <a:t>和幅值裕度</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mplitude</a:t>
            </a:r>
            <a:r>
              <a:rPr lang="zh-CN" altLang="en-US"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margin)</a:t>
            </a:r>
            <a:r>
              <a:rPr lang="zh-CN" altLang="en-US" sz="2800" b="1" dirty="0">
                <a:latin typeface="宋体" panose="02010600030101010101" pitchFamily="2" charset="-122"/>
              </a:rPr>
              <a:t>两个量。</a:t>
            </a:r>
            <a:endParaRPr lang="zh-CN" altLang="en-US" sz="2800" b="1" dirty="0">
              <a:latin typeface="宋体" panose="02010600030101010101" pitchFamily="2" charset="-122"/>
            </a:endParaRPr>
          </a:p>
        </p:txBody>
      </p:sp>
      <p:grpSp>
        <p:nvGrpSpPr>
          <p:cNvPr id="2" name="Group 4"/>
          <p:cNvGrpSpPr/>
          <p:nvPr/>
        </p:nvGrpSpPr>
        <p:grpSpPr>
          <a:xfrm>
            <a:off x="382588" y="1676400"/>
            <a:ext cx="4875212" cy="4643438"/>
            <a:chOff x="0" y="0"/>
            <a:chExt cx="3071" cy="2925"/>
          </a:xfrm>
        </p:grpSpPr>
        <p:sp>
          <p:nvSpPr>
            <p:cNvPr id="104481" name="Rectangle 3"/>
            <p:cNvSpPr/>
            <p:nvPr/>
          </p:nvSpPr>
          <p:spPr>
            <a:xfrm>
              <a:off x="0" y="0"/>
              <a:ext cx="3071"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）相角裕度</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hase margin)</a:t>
              </a:r>
              <a:endParaRPr lang="en-US" altLang="zh-CN" sz="2800" dirty="0">
                <a:latin typeface="Times New Roman" panose="02020603050405020304" pitchFamily="18" charset="0"/>
                <a:ea typeface="Times New Roman" panose="02020603050405020304" pitchFamily="18" charset="0"/>
              </a:endParaRPr>
            </a:p>
          </p:txBody>
        </p:sp>
        <p:sp>
          <p:nvSpPr>
            <p:cNvPr id="104482" name="AutoShape 5"/>
            <p:cNvSpPr/>
            <p:nvPr/>
          </p:nvSpPr>
          <p:spPr>
            <a:xfrm>
              <a:off x="144" y="477"/>
              <a:ext cx="2352" cy="2448"/>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104483" name="Group 7"/>
            <p:cNvGrpSpPr/>
            <p:nvPr/>
          </p:nvGrpSpPr>
          <p:grpSpPr>
            <a:xfrm>
              <a:off x="348" y="637"/>
              <a:ext cx="1968" cy="2112"/>
              <a:chOff x="0" y="0"/>
              <a:chExt cx="1968" cy="2112"/>
            </a:xfrm>
          </p:grpSpPr>
          <p:grpSp>
            <p:nvGrpSpPr>
              <p:cNvPr id="104502" name="Group 8"/>
              <p:cNvGrpSpPr/>
              <p:nvPr/>
            </p:nvGrpSpPr>
            <p:grpSpPr>
              <a:xfrm>
                <a:off x="0" y="0"/>
                <a:ext cx="1968" cy="2112"/>
                <a:chOff x="0" y="0"/>
                <a:chExt cx="1968" cy="2112"/>
              </a:xfrm>
            </p:grpSpPr>
            <p:sp>
              <p:nvSpPr>
                <p:cNvPr id="104504" name="Line 9"/>
                <p:cNvSpPr/>
                <p:nvPr/>
              </p:nvSpPr>
              <p:spPr>
                <a:xfrm>
                  <a:off x="0" y="1056"/>
                  <a:ext cx="1968" cy="0"/>
                </a:xfrm>
                <a:prstGeom prst="line">
                  <a:avLst/>
                </a:prstGeom>
                <a:ln w="9525" cap="flat" cmpd="sng">
                  <a:solidFill>
                    <a:schemeClr val="tx1"/>
                  </a:solidFill>
                  <a:prstDash val="solid"/>
                  <a:headEnd type="none" w="med" len="med"/>
                  <a:tailEnd type="triangle" w="sm" len="lg"/>
                </a:ln>
              </p:spPr>
            </p:sp>
            <p:sp>
              <p:nvSpPr>
                <p:cNvPr id="104505" name="Line 10"/>
                <p:cNvSpPr/>
                <p:nvPr/>
              </p:nvSpPr>
              <p:spPr>
                <a:xfrm flipV="1">
                  <a:off x="864" y="0"/>
                  <a:ext cx="0" cy="2112"/>
                </a:xfrm>
                <a:prstGeom prst="line">
                  <a:avLst/>
                </a:prstGeom>
                <a:ln w="9525" cap="flat" cmpd="sng">
                  <a:solidFill>
                    <a:schemeClr val="tx1"/>
                  </a:solidFill>
                  <a:prstDash val="solid"/>
                  <a:headEnd type="none" w="med" len="med"/>
                  <a:tailEnd type="triangle" w="sm" len="lg"/>
                </a:ln>
              </p:spPr>
            </p:sp>
          </p:grpSp>
          <p:sp>
            <p:nvSpPr>
              <p:cNvPr id="104503" name="Oval 11"/>
              <p:cNvSpPr/>
              <p:nvPr/>
            </p:nvSpPr>
            <p:spPr>
              <a:xfrm>
                <a:off x="336" y="496"/>
                <a:ext cx="1088" cy="1088"/>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sp>
          <p:nvSpPr>
            <p:cNvPr id="104484" name="Arc 12"/>
            <p:cNvSpPr/>
            <p:nvPr/>
          </p:nvSpPr>
          <p:spPr>
            <a:xfrm rot="5400000" flipH="1" flipV="1">
              <a:off x="921" y="1412"/>
              <a:ext cx="202" cy="380"/>
            </a:xfrm>
            <a:custGeom>
              <a:avLst/>
              <a:gdLst>
                <a:gd name="txL" fmla="*/ 0 w 21600"/>
                <a:gd name="txT" fmla="*/ 0 h 43194"/>
                <a:gd name="txR" fmla="*/ 21600 w 21600"/>
                <a:gd name="txB" fmla="*/ 43194 h 43194"/>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43194" fill="none">
                  <a:moveTo>
                    <a:pt x="-1" y="0"/>
                  </a:moveTo>
                  <a:cubicBezTo>
                    <a:pt x="11929" y="0"/>
                    <a:pt x="21600" y="9670"/>
                    <a:pt x="21600" y="21600"/>
                  </a:cubicBezTo>
                  <a:cubicBezTo>
                    <a:pt x="21600" y="33327"/>
                    <a:pt x="12242" y="42911"/>
                    <a:pt x="518" y="43193"/>
                  </a:cubicBezTo>
                </a:path>
                <a:path w="21600" h="43194" stroke="0">
                  <a:moveTo>
                    <a:pt x="-1" y="0"/>
                  </a:moveTo>
                  <a:cubicBezTo>
                    <a:pt x="11929" y="0"/>
                    <a:pt x="21600" y="9670"/>
                    <a:pt x="21600" y="21600"/>
                  </a:cubicBezTo>
                  <a:cubicBezTo>
                    <a:pt x="21600" y="33327"/>
                    <a:pt x="12242" y="42911"/>
                    <a:pt x="518" y="43193"/>
                  </a:cubicBezTo>
                  <a:lnTo>
                    <a:pt x="0" y="21600"/>
                  </a:lnTo>
                  <a:lnTo>
                    <a:pt x="-1" y="0"/>
                  </a:lnTo>
                  <a:close/>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4485" name="Freeform 13"/>
            <p:cNvSpPr/>
            <p:nvPr/>
          </p:nvSpPr>
          <p:spPr>
            <a:xfrm>
              <a:off x="636" y="1693"/>
              <a:ext cx="192" cy="816"/>
            </a:xfrm>
            <a:custGeom>
              <a:avLst/>
              <a:gdLst>
                <a:gd name="txL" fmla="*/ 0 w 192"/>
                <a:gd name="txT" fmla="*/ 0 h 816"/>
                <a:gd name="txR" fmla="*/ 192 w 192"/>
                <a:gd name="txB" fmla="*/ 816 h 816"/>
              </a:gdLst>
              <a:ahLst/>
              <a:cxnLst>
                <a:cxn ang="0">
                  <a:pos x="192" y="0"/>
                </a:cxn>
                <a:cxn ang="0">
                  <a:pos x="0" y="816"/>
                </a:cxn>
              </a:cxnLst>
              <a:rect l="txL" t="txT" r="txR" b="txB"/>
              <a:pathLst>
                <a:path w="192" h="816">
                  <a:moveTo>
                    <a:pt x="192" y="0"/>
                  </a:moveTo>
                  <a:cubicBezTo>
                    <a:pt x="192" y="0"/>
                    <a:pt x="96" y="408"/>
                    <a:pt x="0" y="816"/>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4486" name="Line 15"/>
            <p:cNvSpPr/>
            <p:nvPr/>
          </p:nvSpPr>
          <p:spPr>
            <a:xfrm flipH="1">
              <a:off x="396" y="1693"/>
              <a:ext cx="816" cy="459"/>
            </a:xfrm>
            <a:prstGeom prst="line">
              <a:avLst/>
            </a:prstGeom>
            <a:ln w="9525" cap="flat" cmpd="sng">
              <a:solidFill>
                <a:schemeClr val="tx1"/>
              </a:solidFill>
              <a:prstDash val="solid"/>
              <a:headEnd type="none" w="med" len="med"/>
              <a:tailEnd type="none" w="med" len="med"/>
            </a:ln>
          </p:spPr>
        </p:sp>
        <p:sp>
          <p:nvSpPr>
            <p:cNvPr id="104487" name="Freeform 16"/>
            <p:cNvSpPr/>
            <p:nvPr/>
          </p:nvSpPr>
          <p:spPr>
            <a:xfrm>
              <a:off x="476" y="1693"/>
              <a:ext cx="112" cy="336"/>
            </a:xfrm>
            <a:custGeom>
              <a:avLst/>
              <a:gdLst>
                <a:gd name="txL" fmla="*/ 0 w 112"/>
                <a:gd name="txT" fmla="*/ 0 h 336"/>
                <a:gd name="txR" fmla="*/ 112 w 112"/>
                <a:gd name="txB" fmla="*/ 336 h 336"/>
              </a:gdLst>
              <a:ahLst/>
              <a:cxnLst>
                <a:cxn ang="0">
                  <a:pos x="16" y="0"/>
                </a:cxn>
                <a:cxn ang="0">
                  <a:pos x="16" y="192"/>
                </a:cxn>
                <a:cxn ang="0">
                  <a:pos x="112" y="336"/>
                </a:cxn>
              </a:cxnLst>
              <a:rect l="txL" t="txT" r="txR" b="txB"/>
              <a:pathLst>
                <a:path w="112" h="336">
                  <a:moveTo>
                    <a:pt x="16" y="0"/>
                  </a:moveTo>
                  <a:cubicBezTo>
                    <a:pt x="8" y="68"/>
                    <a:pt x="0" y="136"/>
                    <a:pt x="16" y="192"/>
                  </a:cubicBezTo>
                  <a:cubicBezTo>
                    <a:pt x="32" y="248"/>
                    <a:pt x="72" y="292"/>
                    <a:pt x="112" y="336"/>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104488" name="Freeform 17"/>
            <p:cNvSpPr/>
            <p:nvPr/>
          </p:nvSpPr>
          <p:spPr>
            <a:xfrm>
              <a:off x="880" y="1693"/>
              <a:ext cx="620" cy="336"/>
            </a:xfrm>
            <a:custGeom>
              <a:avLst/>
              <a:gdLst>
                <a:gd name="txL" fmla="*/ 0 w 576"/>
                <a:gd name="txT" fmla="*/ 0 h 336"/>
                <a:gd name="txR" fmla="*/ 576 w 576"/>
                <a:gd name="txB" fmla="*/ 336 h 336"/>
              </a:gdLst>
              <a:ahLst/>
              <a:cxnLst>
                <a:cxn ang="0">
                  <a:pos x="47689" y="0"/>
                </a:cxn>
                <a:cxn ang="0">
                  <a:pos x="27898" y="288"/>
                </a:cxn>
                <a:cxn ang="0">
                  <a:pos x="7862" y="288"/>
                </a:cxn>
                <a:cxn ang="0">
                  <a:pos x="0" y="192"/>
                </a:cxn>
              </a:cxnLst>
              <a:rect l="txL" t="txT" r="txR" b="txB"/>
              <a:pathLst>
                <a:path w="576" h="336">
                  <a:moveTo>
                    <a:pt x="576" y="0"/>
                  </a:moveTo>
                  <a:cubicBezTo>
                    <a:pt x="496" y="120"/>
                    <a:pt x="416" y="240"/>
                    <a:pt x="336" y="288"/>
                  </a:cubicBezTo>
                  <a:cubicBezTo>
                    <a:pt x="256" y="336"/>
                    <a:pt x="152" y="304"/>
                    <a:pt x="96" y="288"/>
                  </a:cubicBezTo>
                  <a:cubicBezTo>
                    <a:pt x="40" y="272"/>
                    <a:pt x="20" y="232"/>
                    <a:pt x="0" y="192"/>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graphicFrame>
          <p:nvGraphicFramePr>
            <p:cNvPr id="104489" name="Object 17"/>
            <p:cNvGraphicFramePr>
              <a:graphicFrameLocks noChangeAspect="1"/>
            </p:cNvGraphicFramePr>
            <p:nvPr/>
          </p:nvGraphicFramePr>
          <p:xfrm>
            <a:off x="922" y="629"/>
            <a:ext cx="306" cy="216"/>
          </p:xfrm>
          <a:graphic>
            <a:graphicData uri="http://schemas.openxmlformats.org/presentationml/2006/ole">
              <mc:AlternateContent xmlns:mc="http://schemas.openxmlformats.org/markup-compatibility/2006">
                <mc:Choice xmlns:v="urn:schemas-microsoft-com:vml" Requires="v">
                  <p:oleObj spid="_x0000_s4015" name="" r:id="rId1" imgW="215900" imgH="177800" progId="Equation.DSMT4">
                    <p:embed/>
                  </p:oleObj>
                </mc:Choice>
                <mc:Fallback>
                  <p:oleObj name="" r:id="rId1" imgW="215900" imgH="177800" progId="Equation.DSMT4">
                    <p:embed/>
                    <p:pic>
                      <p:nvPicPr>
                        <p:cNvPr id="0" name="图片 4014"/>
                        <p:cNvPicPr/>
                        <p:nvPr/>
                      </p:nvPicPr>
                      <p:blipFill>
                        <a:blip r:embed="rId2"/>
                        <a:stretch>
                          <a:fillRect/>
                        </a:stretch>
                      </p:blipFill>
                      <p:spPr>
                        <a:xfrm>
                          <a:off x="922" y="629"/>
                          <a:ext cx="306" cy="216"/>
                        </a:xfrm>
                        <a:prstGeom prst="rect">
                          <a:avLst/>
                        </a:prstGeom>
                        <a:noFill/>
                        <a:ln w="38100">
                          <a:noFill/>
                          <a:miter/>
                        </a:ln>
                      </p:spPr>
                    </p:pic>
                  </p:oleObj>
                </mc:Fallback>
              </mc:AlternateContent>
            </a:graphicData>
          </a:graphic>
        </p:graphicFrame>
        <p:graphicFrame>
          <p:nvGraphicFramePr>
            <p:cNvPr id="104490" name="Object 18"/>
            <p:cNvGraphicFramePr>
              <a:graphicFrameLocks noChangeAspect="1"/>
            </p:cNvGraphicFramePr>
            <p:nvPr/>
          </p:nvGraphicFramePr>
          <p:xfrm>
            <a:off x="2084" y="1706"/>
            <a:ext cx="283" cy="227"/>
          </p:xfrm>
          <a:graphic>
            <a:graphicData uri="http://schemas.openxmlformats.org/presentationml/2006/ole">
              <mc:AlternateContent xmlns:mc="http://schemas.openxmlformats.org/markup-compatibility/2006">
                <mc:Choice xmlns:v="urn:schemas-microsoft-com:vml" Requires="v">
                  <p:oleObj spid="_x0000_s4017" name="" r:id="rId3" imgW="215900" imgH="177800" progId="Equation.DSMT4">
                    <p:embed/>
                  </p:oleObj>
                </mc:Choice>
                <mc:Fallback>
                  <p:oleObj name="" r:id="rId3" imgW="215900" imgH="177800" progId="Equation.DSMT4">
                    <p:embed/>
                    <p:pic>
                      <p:nvPicPr>
                        <p:cNvPr id="0" name="图片 4016"/>
                        <p:cNvPicPr/>
                        <p:nvPr/>
                      </p:nvPicPr>
                      <p:blipFill>
                        <a:blip r:embed="rId4"/>
                        <a:stretch>
                          <a:fillRect/>
                        </a:stretch>
                      </p:blipFill>
                      <p:spPr>
                        <a:xfrm>
                          <a:off x="2084" y="1706"/>
                          <a:ext cx="283" cy="227"/>
                        </a:xfrm>
                        <a:prstGeom prst="rect">
                          <a:avLst/>
                        </a:prstGeom>
                        <a:noFill/>
                        <a:ln w="38100">
                          <a:noFill/>
                          <a:miter/>
                        </a:ln>
                      </p:spPr>
                    </p:pic>
                  </p:oleObj>
                </mc:Fallback>
              </mc:AlternateContent>
            </a:graphicData>
          </a:graphic>
        </p:graphicFrame>
        <p:graphicFrame>
          <p:nvGraphicFramePr>
            <p:cNvPr id="104491" name="Object 19"/>
            <p:cNvGraphicFramePr>
              <a:graphicFrameLocks noChangeAspect="1"/>
            </p:cNvGraphicFramePr>
            <p:nvPr/>
          </p:nvGraphicFramePr>
          <p:xfrm>
            <a:off x="1237" y="1868"/>
            <a:ext cx="436" cy="231"/>
          </p:xfrm>
          <a:graphic>
            <a:graphicData uri="http://schemas.openxmlformats.org/presentationml/2006/ole">
              <mc:AlternateContent xmlns:mc="http://schemas.openxmlformats.org/markup-compatibility/2006">
                <mc:Choice xmlns:v="urn:schemas-microsoft-com:vml" Requires="v">
                  <p:oleObj spid="_x0000_s4014" name="" r:id="rId5" imgW="365760" imgH="162560" progId="Equation.3">
                    <p:embed/>
                  </p:oleObj>
                </mc:Choice>
                <mc:Fallback>
                  <p:oleObj name="" r:id="rId5" imgW="365760" imgH="162560" progId="Equation.3">
                    <p:embed/>
                    <p:pic>
                      <p:nvPicPr>
                        <p:cNvPr id="0" name="图片 4013"/>
                        <p:cNvPicPr/>
                        <p:nvPr/>
                      </p:nvPicPr>
                      <p:blipFill>
                        <a:blip r:embed="rId6"/>
                        <a:stretch>
                          <a:fillRect/>
                        </a:stretch>
                      </p:blipFill>
                      <p:spPr>
                        <a:xfrm>
                          <a:off x="1237" y="1868"/>
                          <a:ext cx="436" cy="231"/>
                        </a:xfrm>
                        <a:prstGeom prst="rect">
                          <a:avLst/>
                        </a:prstGeom>
                        <a:noFill/>
                        <a:ln w="38100">
                          <a:noFill/>
                          <a:miter/>
                        </a:ln>
                      </p:spPr>
                    </p:pic>
                  </p:oleObj>
                </mc:Fallback>
              </mc:AlternateContent>
            </a:graphicData>
          </a:graphic>
        </p:graphicFrame>
        <p:graphicFrame>
          <p:nvGraphicFramePr>
            <p:cNvPr id="104492" name="Object 20"/>
            <p:cNvGraphicFramePr>
              <a:graphicFrameLocks noChangeAspect="1"/>
            </p:cNvGraphicFramePr>
            <p:nvPr/>
          </p:nvGraphicFramePr>
          <p:xfrm>
            <a:off x="1884" y="829"/>
            <a:ext cx="352" cy="214"/>
          </p:xfrm>
          <a:graphic>
            <a:graphicData uri="http://schemas.openxmlformats.org/presentationml/2006/ole">
              <mc:AlternateContent xmlns:mc="http://schemas.openxmlformats.org/markup-compatibility/2006">
                <mc:Choice xmlns:v="urn:schemas-microsoft-com:vml" Requires="v">
                  <p:oleObj spid="_x0000_s4016" name="" r:id="rId7" imgW="284480" imgH="152400" progId="Equation.3">
                    <p:embed/>
                  </p:oleObj>
                </mc:Choice>
                <mc:Fallback>
                  <p:oleObj name="" r:id="rId7" imgW="284480" imgH="152400" progId="Equation.3">
                    <p:embed/>
                    <p:pic>
                      <p:nvPicPr>
                        <p:cNvPr id="0" name="图片 4015"/>
                        <p:cNvPicPr/>
                        <p:nvPr/>
                      </p:nvPicPr>
                      <p:blipFill>
                        <a:blip r:embed="rId8"/>
                        <a:stretch>
                          <a:fillRect/>
                        </a:stretch>
                      </p:blipFill>
                      <p:spPr>
                        <a:xfrm>
                          <a:off x="1884" y="829"/>
                          <a:ext cx="352" cy="214"/>
                        </a:xfrm>
                        <a:prstGeom prst="rect">
                          <a:avLst/>
                        </a:prstGeom>
                        <a:noFill/>
                        <a:ln w="38100">
                          <a:noFill/>
                          <a:miter/>
                        </a:ln>
                      </p:spPr>
                    </p:pic>
                  </p:oleObj>
                </mc:Fallback>
              </mc:AlternateContent>
            </a:graphicData>
          </a:graphic>
        </p:graphicFrame>
        <p:graphicFrame>
          <p:nvGraphicFramePr>
            <p:cNvPr id="104493" name="Object 21"/>
            <p:cNvGraphicFramePr>
              <a:graphicFrameLocks noChangeAspect="1"/>
            </p:cNvGraphicFramePr>
            <p:nvPr/>
          </p:nvGraphicFramePr>
          <p:xfrm>
            <a:off x="1216" y="1517"/>
            <a:ext cx="568" cy="191"/>
          </p:xfrm>
          <a:graphic>
            <a:graphicData uri="http://schemas.openxmlformats.org/presentationml/2006/ole">
              <mc:AlternateContent xmlns:mc="http://schemas.openxmlformats.org/markup-compatibility/2006">
                <mc:Choice xmlns:v="urn:schemas-microsoft-com:vml" Requires="v">
                  <p:oleObj spid="_x0000_s4018" name="" r:id="rId9" imgW="436880" imgH="81280" progId="Equation.3">
                    <p:embed/>
                  </p:oleObj>
                </mc:Choice>
                <mc:Fallback>
                  <p:oleObj name="" r:id="rId9" imgW="436880" imgH="81280" progId="Equation.3">
                    <p:embed/>
                    <p:pic>
                      <p:nvPicPr>
                        <p:cNvPr id="0" name="图片 4017"/>
                        <p:cNvPicPr/>
                        <p:nvPr/>
                      </p:nvPicPr>
                      <p:blipFill>
                        <a:blip r:embed="rId10"/>
                        <a:stretch>
                          <a:fillRect/>
                        </a:stretch>
                      </p:blipFill>
                      <p:spPr>
                        <a:xfrm>
                          <a:off x="1216" y="1517"/>
                          <a:ext cx="568" cy="191"/>
                        </a:xfrm>
                        <a:prstGeom prst="rect">
                          <a:avLst/>
                        </a:prstGeom>
                        <a:noFill/>
                        <a:ln w="38100">
                          <a:noFill/>
                          <a:miter/>
                        </a:ln>
                      </p:spPr>
                    </p:pic>
                  </p:oleObj>
                </mc:Fallback>
              </mc:AlternateContent>
            </a:graphicData>
          </a:graphic>
        </p:graphicFrame>
        <p:graphicFrame>
          <p:nvGraphicFramePr>
            <p:cNvPr id="104494" name="Object 22"/>
            <p:cNvGraphicFramePr>
              <a:graphicFrameLocks noChangeAspect="1"/>
            </p:cNvGraphicFramePr>
            <p:nvPr/>
          </p:nvGraphicFramePr>
          <p:xfrm>
            <a:off x="304" y="1741"/>
            <a:ext cx="185" cy="240"/>
          </p:xfrm>
          <a:graphic>
            <a:graphicData uri="http://schemas.openxmlformats.org/presentationml/2006/ole">
              <mc:AlternateContent xmlns:mc="http://schemas.openxmlformats.org/markup-compatibility/2006">
                <mc:Choice xmlns:v="urn:schemas-microsoft-com:vml" Requires="v">
                  <p:oleObj spid="_x0000_s4019" name="" r:id="rId11" imgW="50800" imgH="91440" progId="Equation.3">
                    <p:embed/>
                  </p:oleObj>
                </mc:Choice>
                <mc:Fallback>
                  <p:oleObj name="" r:id="rId11" imgW="50800" imgH="91440" progId="Equation.3">
                    <p:embed/>
                    <p:pic>
                      <p:nvPicPr>
                        <p:cNvPr id="0" name="图片 4018"/>
                        <p:cNvPicPr/>
                        <p:nvPr/>
                      </p:nvPicPr>
                      <p:blipFill>
                        <a:blip r:embed="rId12"/>
                        <a:stretch>
                          <a:fillRect/>
                        </a:stretch>
                      </p:blipFill>
                      <p:spPr>
                        <a:xfrm>
                          <a:off x="304" y="1741"/>
                          <a:ext cx="185" cy="240"/>
                        </a:xfrm>
                        <a:prstGeom prst="rect">
                          <a:avLst/>
                        </a:prstGeom>
                        <a:noFill/>
                        <a:ln w="38100">
                          <a:noFill/>
                          <a:miter/>
                        </a:ln>
                      </p:spPr>
                    </p:pic>
                  </p:oleObj>
                </mc:Fallback>
              </mc:AlternateContent>
            </a:graphicData>
          </a:graphic>
        </p:graphicFrame>
        <p:sp>
          <p:nvSpPr>
            <p:cNvPr id="104495" name="Line 27"/>
            <p:cNvSpPr/>
            <p:nvPr/>
          </p:nvSpPr>
          <p:spPr>
            <a:xfrm rot="-487806" flipV="1">
              <a:off x="681" y="2173"/>
              <a:ext cx="48" cy="96"/>
            </a:xfrm>
            <a:prstGeom prst="line">
              <a:avLst/>
            </a:prstGeom>
            <a:ln w="28575" cap="flat" cmpd="sng">
              <a:solidFill>
                <a:srgbClr val="FF0000"/>
              </a:solidFill>
              <a:prstDash val="solid"/>
              <a:headEnd type="none" w="med" len="med"/>
              <a:tailEnd type="triangle" w="sm" len="lg"/>
            </a:ln>
          </p:spPr>
        </p:sp>
        <p:graphicFrame>
          <p:nvGraphicFramePr>
            <p:cNvPr id="104496" name="Object 24"/>
            <p:cNvGraphicFramePr>
              <a:graphicFrameLocks noChangeAspect="1"/>
            </p:cNvGraphicFramePr>
            <p:nvPr/>
          </p:nvGraphicFramePr>
          <p:xfrm>
            <a:off x="1232" y="877"/>
            <a:ext cx="192" cy="288"/>
          </p:xfrm>
          <a:graphic>
            <a:graphicData uri="http://schemas.openxmlformats.org/presentationml/2006/ole">
              <mc:AlternateContent xmlns:mc="http://schemas.openxmlformats.org/markup-compatibility/2006">
                <mc:Choice xmlns:v="urn:schemas-microsoft-com:vml" Requires="v">
                  <p:oleObj spid="_x0000_s4021" name="" r:id="rId13" imgW="50800" imgH="121920" progId="Equation.3">
                    <p:embed/>
                  </p:oleObj>
                </mc:Choice>
                <mc:Fallback>
                  <p:oleObj name="" r:id="rId13" imgW="50800" imgH="121920" progId="Equation.3">
                    <p:embed/>
                    <p:pic>
                      <p:nvPicPr>
                        <p:cNvPr id="0" name="图片 4020"/>
                        <p:cNvPicPr/>
                        <p:nvPr/>
                      </p:nvPicPr>
                      <p:blipFill>
                        <a:blip r:embed="rId14"/>
                        <a:stretch>
                          <a:fillRect/>
                        </a:stretch>
                      </p:blipFill>
                      <p:spPr>
                        <a:xfrm>
                          <a:off x="1232" y="877"/>
                          <a:ext cx="192" cy="288"/>
                        </a:xfrm>
                        <a:prstGeom prst="rect">
                          <a:avLst/>
                        </a:prstGeom>
                        <a:noFill/>
                        <a:ln w="38100">
                          <a:noFill/>
                          <a:miter/>
                        </a:ln>
                      </p:spPr>
                    </p:pic>
                  </p:oleObj>
                </mc:Fallback>
              </mc:AlternateContent>
            </a:graphicData>
          </a:graphic>
        </p:graphicFrame>
        <p:graphicFrame>
          <p:nvGraphicFramePr>
            <p:cNvPr id="104497" name="Object 25"/>
            <p:cNvGraphicFramePr>
              <a:graphicFrameLocks noChangeAspect="1"/>
            </p:cNvGraphicFramePr>
            <p:nvPr/>
          </p:nvGraphicFramePr>
          <p:xfrm>
            <a:off x="1212" y="2173"/>
            <a:ext cx="261" cy="288"/>
          </p:xfrm>
          <a:graphic>
            <a:graphicData uri="http://schemas.openxmlformats.org/presentationml/2006/ole">
              <mc:AlternateContent xmlns:mc="http://schemas.openxmlformats.org/markup-compatibility/2006">
                <mc:Choice xmlns:v="urn:schemas-microsoft-com:vml" Requires="v">
                  <p:oleObj spid="_x0000_s4011" name="" r:id="rId15" imgW="172720" imgH="121920" progId="Equation.3">
                    <p:embed/>
                  </p:oleObj>
                </mc:Choice>
                <mc:Fallback>
                  <p:oleObj name="" r:id="rId15" imgW="172720" imgH="121920" progId="Equation.3">
                    <p:embed/>
                    <p:pic>
                      <p:nvPicPr>
                        <p:cNvPr id="0" name="图片 4010"/>
                        <p:cNvPicPr/>
                        <p:nvPr/>
                      </p:nvPicPr>
                      <p:blipFill>
                        <a:blip r:embed="rId16"/>
                        <a:stretch>
                          <a:fillRect/>
                        </a:stretch>
                      </p:blipFill>
                      <p:spPr>
                        <a:xfrm>
                          <a:off x="1212" y="2173"/>
                          <a:ext cx="261" cy="288"/>
                        </a:xfrm>
                        <a:prstGeom prst="rect">
                          <a:avLst/>
                        </a:prstGeom>
                        <a:noFill/>
                        <a:ln w="38100">
                          <a:noFill/>
                          <a:miter/>
                        </a:ln>
                      </p:spPr>
                    </p:pic>
                  </p:oleObj>
                </mc:Fallback>
              </mc:AlternateContent>
            </a:graphicData>
          </a:graphic>
        </p:graphicFrame>
        <p:graphicFrame>
          <p:nvGraphicFramePr>
            <p:cNvPr id="104498" name="Object 26"/>
            <p:cNvGraphicFramePr>
              <a:graphicFrameLocks noChangeAspect="1"/>
            </p:cNvGraphicFramePr>
            <p:nvPr/>
          </p:nvGraphicFramePr>
          <p:xfrm>
            <a:off x="440" y="1509"/>
            <a:ext cx="244" cy="198"/>
          </p:xfrm>
          <a:graphic>
            <a:graphicData uri="http://schemas.openxmlformats.org/presentationml/2006/ole">
              <mc:AlternateContent xmlns:mc="http://schemas.openxmlformats.org/markup-compatibility/2006">
                <mc:Choice xmlns:v="urn:schemas-microsoft-com:vml" Requires="v">
                  <p:oleObj spid="_x0000_s4012" name="" r:id="rId17" imgW="132080" imgH="91440" progId="Equation.3">
                    <p:embed/>
                  </p:oleObj>
                </mc:Choice>
                <mc:Fallback>
                  <p:oleObj name="" r:id="rId17" imgW="132080" imgH="91440" progId="Equation.3">
                    <p:embed/>
                    <p:pic>
                      <p:nvPicPr>
                        <p:cNvPr id="0" name="图片 4011"/>
                        <p:cNvPicPr/>
                        <p:nvPr/>
                      </p:nvPicPr>
                      <p:blipFill>
                        <a:blip r:embed="rId18"/>
                        <a:stretch>
                          <a:fillRect/>
                        </a:stretch>
                      </p:blipFill>
                      <p:spPr>
                        <a:xfrm>
                          <a:off x="440" y="1509"/>
                          <a:ext cx="244" cy="198"/>
                        </a:xfrm>
                        <a:prstGeom prst="rect">
                          <a:avLst/>
                        </a:prstGeom>
                        <a:noFill/>
                        <a:ln w="38100">
                          <a:noFill/>
                          <a:miter/>
                        </a:ln>
                      </p:spPr>
                    </p:pic>
                  </p:oleObj>
                </mc:Fallback>
              </mc:AlternateContent>
            </a:graphicData>
          </a:graphic>
        </p:graphicFrame>
        <p:graphicFrame>
          <p:nvGraphicFramePr>
            <p:cNvPr id="104499" name="Object 27"/>
            <p:cNvGraphicFramePr>
              <a:graphicFrameLocks noChangeAspect="1"/>
            </p:cNvGraphicFramePr>
            <p:nvPr/>
          </p:nvGraphicFramePr>
          <p:xfrm>
            <a:off x="1810" y="1501"/>
            <a:ext cx="104" cy="192"/>
          </p:xfrm>
          <a:graphic>
            <a:graphicData uri="http://schemas.openxmlformats.org/presentationml/2006/ole">
              <mc:AlternateContent xmlns:mc="http://schemas.openxmlformats.org/markup-compatibility/2006">
                <mc:Choice xmlns:v="urn:schemas-microsoft-com:vml" Requires="v">
                  <p:oleObj spid="_x0000_s4013" name="" r:id="rId19" imgW="20320" imgH="91440" progId="Equation.3">
                    <p:embed/>
                  </p:oleObj>
                </mc:Choice>
                <mc:Fallback>
                  <p:oleObj name="" r:id="rId19" imgW="20320" imgH="91440" progId="Equation.3">
                    <p:embed/>
                    <p:pic>
                      <p:nvPicPr>
                        <p:cNvPr id="0" name="图片 4012"/>
                        <p:cNvPicPr/>
                        <p:nvPr/>
                      </p:nvPicPr>
                      <p:blipFill>
                        <a:blip r:embed="rId20"/>
                        <a:stretch>
                          <a:fillRect/>
                        </a:stretch>
                      </p:blipFill>
                      <p:spPr>
                        <a:xfrm>
                          <a:off x="1810" y="1501"/>
                          <a:ext cx="104" cy="192"/>
                        </a:xfrm>
                        <a:prstGeom prst="rect">
                          <a:avLst/>
                        </a:prstGeom>
                        <a:noFill/>
                        <a:ln w="38100">
                          <a:noFill/>
                          <a:miter/>
                        </a:ln>
                      </p:spPr>
                    </p:pic>
                  </p:oleObj>
                </mc:Fallback>
              </mc:AlternateContent>
            </a:graphicData>
          </a:graphic>
        </p:graphicFrame>
        <p:graphicFrame>
          <p:nvGraphicFramePr>
            <p:cNvPr id="104500" name="Object 28"/>
            <p:cNvGraphicFramePr>
              <a:graphicFrameLocks noChangeAspect="1"/>
            </p:cNvGraphicFramePr>
            <p:nvPr/>
          </p:nvGraphicFramePr>
          <p:xfrm>
            <a:off x="1234" y="1693"/>
            <a:ext cx="116" cy="163"/>
          </p:xfrm>
          <a:graphic>
            <a:graphicData uri="http://schemas.openxmlformats.org/presentationml/2006/ole">
              <mc:AlternateContent xmlns:mc="http://schemas.openxmlformats.org/markup-compatibility/2006">
                <mc:Choice xmlns:v="urn:schemas-microsoft-com:vml" Requires="v">
                  <p:oleObj spid="_x0000_s4028" name="" r:id="rId21" imgW="50800" imgH="111760" progId="Equation.3">
                    <p:embed/>
                  </p:oleObj>
                </mc:Choice>
                <mc:Fallback>
                  <p:oleObj name="" r:id="rId21" imgW="50800" imgH="111760" progId="Equation.3">
                    <p:embed/>
                    <p:pic>
                      <p:nvPicPr>
                        <p:cNvPr id="0" name="图片 4027"/>
                        <p:cNvPicPr/>
                        <p:nvPr/>
                      </p:nvPicPr>
                      <p:blipFill>
                        <a:blip r:embed="rId22"/>
                        <a:stretch>
                          <a:fillRect/>
                        </a:stretch>
                      </p:blipFill>
                      <p:spPr>
                        <a:xfrm>
                          <a:off x="1234" y="1693"/>
                          <a:ext cx="116" cy="163"/>
                        </a:xfrm>
                        <a:prstGeom prst="rect">
                          <a:avLst/>
                        </a:prstGeom>
                        <a:noFill/>
                        <a:ln w="38100">
                          <a:noFill/>
                          <a:miter/>
                        </a:ln>
                      </p:spPr>
                    </p:pic>
                  </p:oleObj>
                </mc:Fallback>
              </mc:AlternateContent>
            </a:graphicData>
          </a:graphic>
        </p:graphicFrame>
        <p:graphicFrame>
          <p:nvGraphicFramePr>
            <p:cNvPr id="104501" name="Object 29"/>
            <p:cNvGraphicFramePr>
              <a:graphicFrameLocks noChangeAspect="1"/>
            </p:cNvGraphicFramePr>
            <p:nvPr/>
          </p:nvGraphicFramePr>
          <p:xfrm>
            <a:off x="689" y="2030"/>
            <a:ext cx="333" cy="379"/>
          </p:xfrm>
          <a:graphic>
            <a:graphicData uri="http://schemas.openxmlformats.org/presentationml/2006/ole">
              <mc:AlternateContent xmlns:mc="http://schemas.openxmlformats.org/markup-compatibility/2006">
                <mc:Choice xmlns:v="urn:schemas-microsoft-com:vml" Requires="v">
                  <p:oleObj spid="_x0000_s4029" name="" r:id="rId23" imgW="165100" imgH="190500" progId="Equation.DSMT4">
                    <p:embed/>
                  </p:oleObj>
                </mc:Choice>
                <mc:Fallback>
                  <p:oleObj name="" r:id="rId23" imgW="165100" imgH="190500" progId="Equation.DSMT4">
                    <p:embed/>
                    <p:pic>
                      <p:nvPicPr>
                        <p:cNvPr id="0" name="图片 4028"/>
                        <p:cNvPicPr/>
                        <p:nvPr/>
                      </p:nvPicPr>
                      <p:blipFill>
                        <a:blip r:embed="rId24"/>
                        <a:stretch>
                          <a:fillRect/>
                        </a:stretch>
                      </p:blipFill>
                      <p:spPr>
                        <a:xfrm>
                          <a:off x="689" y="2030"/>
                          <a:ext cx="333" cy="379"/>
                        </a:xfrm>
                        <a:prstGeom prst="rect">
                          <a:avLst/>
                        </a:prstGeom>
                        <a:noFill/>
                        <a:ln w="38100">
                          <a:noFill/>
                          <a:miter/>
                        </a:ln>
                      </p:spPr>
                    </p:pic>
                  </p:oleObj>
                </mc:Fallback>
              </mc:AlternateContent>
            </a:graphicData>
          </a:graphic>
        </p:graphicFrame>
      </p:grpSp>
      <p:grpSp>
        <p:nvGrpSpPr>
          <p:cNvPr id="5" name="Group 30"/>
          <p:cNvGrpSpPr/>
          <p:nvPr/>
        </p:nvGrpSpPr>
        <p:grpSpPr>
          <a:xfrm>
            <a:off x="4741863" y="2916238"/>
            <a:ext cx="4294187" cy="3048000"/>
            <a:chOff x="0" y="0"/>
            <a:chExt cx="2544" cy="1920"/>
          </a:xfrm>
        </p:grpSpPr>
        <p:sp>
          <p:nvSpPr>
            <p:cNvPr id="104476" name="Rectangle 37"/>
            <p:cNvSpPr/>
            <p:nvPr/>
          </p:nvSpPr>
          <p:spPr>
            <a:xfrm>
              <a:off x="0" y="0"/>
              <a:ext cx="2496" cy="11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幅值穿越频率</a:t>
              </a:r>
              <a:r>
                <a:rPr lang="en-US" altLang="zh-CN" sz="2800" b="1" dirty="0">
                  <a:latin typeface="宋体" panose="02010600030101010101" pitchFamily="2" charset="-122"/>
                </a:rPr>
                <a:t>(</a:t>
              </a:r>
              <a:r>
                <a:rPr lang="zh-CN" altLang="en-US" sz="2800" b="1" dirty="0">
                  <a:latin typeface="宋体" panose="02010600030101010101" pitchFamily="2" charset="-122"/>
                </a:rPr>
                <a:t>剪切频率</a:t>
              </a:r>
              <a:r>
                <a:rPr lang="en-US" altLang="zh-CN" sz="2800" b="1" dirty="0">
                  <a:latin typeface="宋体" panose="02010600030101010101" pitchFamily="2" charset="-122"/>
                </a:rPr>
                <a:t>):</a:t>
              </a:r>
              <a:r>
                <a:rPr lang="en-US" altLang="zh-CN" sz="2800" dirty="0">
                  <a:latin typeface="宋体" panose="02010600030101010101" pitchFamily="2" charset="-122"/>
                </a:rPr>
                <a:t>GH</a:t>
              </a:r>
              <a:r>
                <a:rPr lang="zh-CN" altLang="en-US" sz="2800" b="1" dirty="0">
                  <a:latin typeface="宋体" panose="02010600030101010101" pitchFamily="2" charset="-122"/>
                </a:rPr>
                <a:t>平面上的单位圆与系统开环频率特性曲线的交点频率   。它满足：</a:t>
              </a:r>
              <a:endParaRPr lang="zh-CN" altLang="en-US" sz="2800" b="1" dirty="0">
                <a:latin typeface="宋体" panose="02010600030101010101" pitchFamily="2" charset="-122"/>
              </a:endParaRPr>
            </a:p>
          </p:txBody>
        </p:sp>
        <p:graphicFrame>
          <p:nvGraphicFramePr>
            <p:cNvPr id="104477" name="Object 29"/>
            <p:cNvGraphicFramePr>
              <a:graphicFrameLocks noChangeAspect="1"/>
            </p:cNvGraphicFramePr>
            <p:nvPr/>
          </p:nvGraphicFramePr>
          <p:xfrm>
            <a:off x="917" y="767"/>
            <a:ext cx="331" cy="396"/>
          </p:xfrm>
          <a:graphic>
            <a:graphicData uri="http://schemas.openxmlformats.org/presentationml/2006/ole">
              <mc:AlternateContent xmlns:mc="http://schemas.openxmlformats.org/markup-compatibility/2006">
                <mc:Choice xmlns:v="urn:schemas-microsoft-com:vml" Requires="v">
                  <p:oleObj spid="_x0000_s4027" name="" r:id="rId25" imgW="121920" imgH="162560" progId="Equation.3">
                    <p:embed/>
                  </p:oleObj>
                </mc:Choice>
                <mc:Fallback>
                  <p:oleObj name="" r:id="rId25" imgW="121920" imgH="162560" progId="Equation.3">
                    <p:embed/>
                    <p:pic>
                      <p:nvPicPr>
                        <p:cNvPr id="0" name="图片 4026"/>
                        <p:cNvPicPr/>
                        <p:nvPr/>
                      </p:nvPicPr>
                      <p:blipFill>
                        <a:blip r:embed="rId26"/>
                        <a:stretch>
                          <a:fillRect/>
                        </a:stretch>
                      </p:blipFill>
                      <p:spPr>
                        <a:xfrm>
                          <a:off x="917" y="767"/>
                          <a:ext cx="331" cy="396"/>
                        </a:xfrm>
                        <a:prstGeom prst="rect">
                          <a:avLst/>
                        </a:prstGeom>
                        <a:noFill/>
                        <a:ln w="38100">
                          <a:noFill/>
                          <a:miter/>
                        </a:ln>
                      </p:spPr>
                    </p:pic>
                  </p:oleObj>
                </mc:Fallback>
              </mc:AlternateContent>
            </a:graphicData>
          </a:graphic>
        </p:graphicFrame>
        <p:sp>
          <p:nvSpPr>
            <p:cNvPr id="104478" name="Rectangle 39"/>
            <p:cNvSpPr/>
            <p:nvPr/>
          </p:nvSpPr>
          <p:spPr>
            <a:xfrm>
              <a:off x="1728" y="1593"/>
              <a:ext cx="81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latin typeface="宋体" panose="02010600030101010101" pitchFamily="2" charset="-122"/>
              </a:endParaRPr>
            </a:p>
          </p:txBody>
        </p:sp>
        <p:graphicFrame>
          <p:nvGraphicFramePr>
            <p:cNvPr id="104479" name="Object 34"/>
            <p:cNvGraphicFramePr>
              <a:graphicFrameLocks noChangeAspect="1"/>
            </p:cNvGraphicFramePr>
            <p:nvPr/>
          </p:nvGraphicFramePr>
          <p:xfrm>
            <a:off x="419" y="1134"/>
            <a:ext cx="1532" cy="307"/>
          </p:xfrm>
          <a:graphic>
            <a:graphicData uri="http://schemas.openxmlformats.org/presentationml/2006/ole">
              <mc:AlternateContent xmlns:mc="http://schemas.openxmlformats.org/markup-compatibility/2006">
                <mc:Choice xmlns:v="urn:schemas-microsoft-com:vml" Requires="v">
                  <p:oleObj spid="_x0000_s4030" name="" r:id="rId27" imgW="1078865" imgH="215900" progId="Equation.DSMT4">
                    <p:embed/>
                  </p:oleObj>
                </mc:Choice>
                <mc:Fallback>
                  <p:oleObj name="" r:id="rId27" imgW="1078865" imgH="215900" progId="Equation.DSMT4">
                    <p:embed/>
                    <p:pic>
                      <p:nvPicPr>
                        <p:cNvPr id="0" name="图片 4029"/>
                        <p:cNvPicPr/>
                        <p:nvPr/>
                      </p:nvPicPr>
                      <p:blipFill>
                        <a:blip r:embed="rId28"/>
                        <a:stretch>
                          <a:fillRect/>
                        </a:stretch>
                      </p:blipFill>
                      <p:spPr>
                        <a:xfrm>
                          <a:off x="419" y="1134"/>
                          <a:ext cx="1532" cy="307"/>
                        </a:xfrm>
                        <a:prstGeom prst="rect">
                          <a:avLst/>
                        </a:prstGeom>
                        <a:noFill/>
                        <a:ln w="38100">
                          <a:noFill/>
                          <a:miter/>
                        </a:ln>
                      </p:spPr>
                    </p:pic>
                  </p:oleObj>
                </mc:Fallback>
              </mc:AlternateContent>
            </a:graphicData>
          </a:graphic>
        </p:graphicFrame>
        <p:graphicFrame>
          <p:nvGraphicFramePr>
            <p:cNvPr id="104480" name="Object 35"/>
            <p:cNvGraphicFramePr>
              <a:graphicFrameLocks noChangeAspect="1"/>
            </p:cNvGraphicFramePr>
            <p:nvPr/>
          </p:nvGraphicFramePr>
          <p:xfrm>
            <a:off x="456" y="1438"/>
            <a:ext cx="1273" cy="310"/>
          </p:xfrm>
          <a:graphic>
            <a:graphicData uri="http://schemas.openxmlformats.org/presentationml/2006/ole">
              <mc:AlternateContent xmlns:mc="http://schemas.openxmlformats.org/markup-compatibility/2006">
                <mc:Choice xmlns:v="urn:schemas-microsoft-com:vml" Requires="v">
                  <p:oleObj spid="_x0000_s4031" name="" r:id="rId29" imgW="774065" imgH="203200" progId="Equation.DSMT4">
                    <p:embed/>
                  </p:oleObj>
                </mc:Choice>
                <mc:Fallback>
                  <p:oleObj name="" r:id="rId29" imgW="774065" imgH="203200" progId="Equation.DSMT4">
                    <p:embed/>
                    <p:pic>
                      <p:nvPicPr>
                        <p:cNvPr id="0" name="图片 4030"/>
                        <p:cNvPicPr/>
                        <p:nvPr/>
                      </p:nvPicPr>
                      <p:blipFill>
                        <a:blip r:embed="rId30"/>
                        <a:stretch>
                          <a:fillRect/>
                        </a:stretch>
                      </p:blipFill>
                      <p:spPr>
                        <a:xfrm>
                          <a:off x="456" y="1438"/>
                          <a:ext cx="1273" cy="310"/>
                        </a:xfrm>
                        <a:prstGeom prst="rect">
                          <a:avLst/>
                        </a:prstGeom>
                        <a:noFill/>
                        <a:ln w="38100">
                          <a:noFill/>
                          <a:miter/>
                        </a:ln>
                      </p:spPr>
                    </p:pic>
                  </p:oleObj>
                </mc:Fallback>
              </mc:AlternateContent>
            </a:graphicData>
          </a:graphic>
        </p:graphicFrame>
      </p:grpSp>
      <p:grpSp>
        <p:nvGrpSpPr>
          <p:cNvPr id="6" name="Group 36"/>
          <p:cNvGrpSpPr/>
          <p:nvPr/>
        </p:nvGrpSpPr>
        <p:grpSpPr>
          <a:xfrm>
            <a:off x="4716463" y="2987675"/>
            <a:ext cx="3924300" cy="3033713"/>
            <a:chOff x="0" y="0"/>
            <a:chExt cx="2472" cy="1911"/>
          </a:xfrm>
        </p:grpSpPr>
        <p:sp>
          <p:nvSpPr>
            <p:cNvPr id="104472" name="Rectangle 43"/>
            <p:cNvSpPr/>
            <p:nvPr/>
          </p:nvSpPr>
          <p:spPr>
            <a:xfrm>
              <a:off x="0" y="0"/>
              <a:ext cx="2256"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buClrTx/>
                <a:buSzTx/>
                <a:buFont typeface="Arial" panose="020B0604020202020204" pitchFamily="34" charset="0"/>
                <a:buNone/>
              </a:pPr>
              <a:r>
                <a:rPr lang="zh-CN" altLang="en-US" sz="2800" b="1" dirty="0">
                  <a:latin typeface="宋体" panose="02010600030101010101" pitchFamily="2" charset="-122"/>
                </a:rPr>
                <a:t>相角裕度：幅值穿越频率所对应的相移     与</a:t>
              </a:r>
              <a:r>
                <a:rPr lang="en-US" altLang="zh-CN" sz="2800" b="1" dirty="0">
                  <a:latin typeface="宋体" panose="02010600030101010101" pitchFamily="2" charset="-122"/>
                </a:rPr>
                <a:t>-180</a:t>
              </a:r>
              <a:r>
                <a:rPr lang="en-US" altLang="zh-CN" sz="2800" b="1" baseline="30000" dirty="0">
                  <a:latin typeface="宋体" panose="02010600030101010101" pitchFamily="2" charset="-122"/>
                </a:rPr>
                <a:t>0</a:t>
              </a:r>
              <a:r>
                <a:rPr lang="zh-CN" altLang="en-US" sz="2800" b="1" dirty="0">
                  <a:latin typeface="宋体" panose="02010600030101010101" pitchFamily="2" charset="-122"/>
                </a:rPr>
                <a:t>角的差值，即：</a:t>
              </a:r>
              <a:endParaRPr lang="zh-CN" altLang="en-US" sz="2800" b="1" dirty="0">
                <a:latin typeface="宋体" panose="02010600030101010101" pitchFamily="2" charset="-122"/>
              </a:endParaRPr>
            </a:p>
          </p:txBody>
        </p:sp>
        <p:graphicFrame>
          <p:nvGraphicFramePr>
            <p:cNvPr id="104473" name="Object 38"/>
            <p:cNvGraphicFramePr>
              <a:graphicFrameLocks noChangeAspect="1"/>
            </p:cNvGraphicFramePr>
            <p:nvPr/>
          </p:nvGraphicFramePr>
          <p:xfrm>
            <a:off x="1875" y="302"/>
            <a:ext cx="529" cy="297"/>
          </p:xfrm>
          <a:graphic>
            <a:graphicData uri="http://schemas.openxmlformats.org/presentationml/2006/ole">
              <mc:AlternateContent xmlns:mc="http://schemas.openxmlformats.org/markup-compatibility/2006">
                <mc:Choice xmlns:v="urn:schemas-microsoft-com:vml" Requires="v">
                  <p:oleObj spid="_x0000_s4032" name="" r:id="rId31" imgW="345440" imgH="162560" progId="Equation.3">
                    <p:embed/>
                  </p:oleObj>
                </mc:Choice>
                <mc:Fallback>
                  <p:oleObj name="" r:id="rId31" imgW="345440" imgH="162560" progId="Equation.3">
                    <p:embed/>
                    <p:pic>
                      <p:nvPicPr>
                        <p:cNvPr id="0" name="图片 4031"/>
                        <p:cNvPicPr/>
                        <p:nvPr/>
                      </p:nvPicPr>
                      <p:blipFill>
                        <a:blip r:embed="rId32"/>
                        <a:stretch>
                          <a:fillRect/>
                        </a:stretch>
                      </p:blipFill>
                      <p:spPr>
                        <a:xfrm>
                          <a:off x="1875" y="302"/>
                          <a:ext cx="529" cy="297"/>
                        </a:xfrm>
                        <a:prstGeom prst="rect">
                          <a:avLst/>
                        </a:prstGeom>
                        <a:noFill/>
                        <a:ln w="38100">
                          <a:noFill/>
                          <a:miter/>
                        </a:ln>
                      </p:spPr>
                    </p:pic>
                  </p:oleObj>
                </mc:Fallback>
              </mc:AlternateContent>
            </a:graphicData>
          </a:graphic>
        </p:graphicFrame>
        <p:graphicFrame>
          <p:nvGraphicFramePr>
            <p:cNvPr id="104474" name="Object 39"/>
            <p:cNvGraphicFramePr>
              <a:graphicFrameLocks noChangeAspect="1"/>
            </p:cNvGraphicFramePr>
            <p:nvPr/>
          </p:nvGraphicFramePr>
          <p:xfrm>
            <a:off x="249" y="917"/>
            <a:ext cx="1565" cy="731"/>
          </p:xfrm>
          <a:graphic>
            <a:graphicData uri="http://schemas.openxmlformats.org/presentationml/2006/ole">
              <mc:AlternateContent xmlns:mc="http://schemas.openxmlformats.org/markup-compatibility/2006">
                <mc:Choice xmlns:v="urn:schemas-microsoft-com:vml" Requires="v">
                  <p:oleObj spid="_x0000_s4033" name="" r:id="rId33" imgW="1116965" imgH="444500" progId="Equation.DSMT4">
                    <p:embed/>
                  </p:oleObj>
                </mc:Choice>
                <mc:Fallback>
                  <p:oleObj name="" r:id="rId33" imgW="1116965" imgH="444500" progId="Equation.DSMT4">
                    <p:embed/>
                    <p:pic>
                      <p:nvPicPr>
                        <p:cNvPr id="0" name="图片 4032"/>
                        <p:cNvPicPr/>
                        <p:nvPr/>
                      </p:nvPicPr>
                      <p:blipFill>
                        <a:blip r:embed="rId34"/>
                        <a:stretch>
                          <a:fillRect/>
                        </a:stretch>
                      </p:blipFill>
                      <p:spPr>
                        <a:xfrm>
                          <a:off x="249" y="917"/>
                          <a:ext cx="1565" cy="731"/>
                        </a:xfrm>
                        <a:prstGeom prst="rect">
                          <a:avLst/>
                        </a:prstGeom>
                        <a:noFill/>
                        <a:ln w="38100">
                          <a:noFill/>
                          <a:miter/>
                        </a:ln>
                      </p:spPr>
                    </p:pic>
                  </p:oleObj>
                </mc:Fallback>
              </mc:AlternateContent>
            </a:graphicData>
          </a:graphic>
        </p:graphicFrame>
        <p:sp>
          <p:nvSpPr>
            <p:cNvPr id="104475" name="Rectangle 46"/>
            <p:cNvSpPr/>
            <p:nvPr/>
          </p:nvSpPr>
          <p:spPr>
            <a:xfrm>
              <a:off x="1656" y="1584"/>
              <a:ext cx="81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latin typeface="宋体" panose="02010600030101010101" pitchFamily="2" charset="-122"/>
              </a:endParaRPr>
            </a:p>
          </p:txBody>
        </p:sp>
      </p:grpSp>
      <p:grpSp>
        <p:nvGrpSpPr>
          <p:cNvPr id="7" name="Group 41"/>
          <p:cNvGrpSpPr/>
          <p:nvPr/>
        </p:nvGrpSpPr>
        <p:grpSpPr>
          <a:xfrm>
            <a:off x="5100638" y="2547938"/>
            <a:ext cx="3657600" cy="3328987"/>
            <a:chOff x="0" y="0"/>
            <a:chExt cx="2304" cy="2097"/>
          </a:xfrm>
        </p:grpSpPr>
        <p:sp>
          <p:nvSpPr>
            <p:cNvPr id="104460" name="Rectangle 48"/>
            <p:cNvSpPr/>
            <p:nvPr/>
          </p:nvSpPr>
          <p:spPr>
            <a:xfrm>
              <a:off x="269" y="1496"/>
              <a:ext cx="1955"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值愈大，系统的相对稳定性愈好！</a:t>
              </a:r>
              <a:endParaRPr lang="zh-CN" altLang="en-US" sz="2800" b="1" dirty="0">
                <a:latin typeface="宋体" panose="02010600030101010101" pitchFamily="2" charset="-122"/>
              </a:endParaRPr>
            </a:p>
          </p:txBody>
        </p:sp>
        <p:graphicFrame>
          <p:nvGraphicFramePr>
            <p:cNvPr id="104461" name="Object 43"/>
            <p:cNvGraphicFramePr>
              <a:graphicFrameLocks noChangeAspect="1"/>
            </p:cNvGraphicFramePr>
            <p:nvPr/>
          </p:nvGraphicFramePr>
          <p:xfrm>
            <a:off x="129" y="1569"/>
            <a:ext cx="187" cy="245"/>
          </p:xfrm>
          <a:graphic>
            <a:graphicData uri="http://schemas.openxmlformats.org/presentationml/2006/ole">
              <mc:AlternateContent xmlns:mc="http://schemas.openxmlformats.org/markup-compatibility/2006">
                <mc:Choice xmlns:v="urn:schemas-microsoft-com:vml" Requires="v">
                  <p:oleObj spid="_x0000_s4024" name="" r:id="rId35" imgW="50800" imgH="91440" progId="Equation.3">
                    <p:embed/>
                  </p:oleObj>
                </mc:Choice>
                <mc:Fallback>
                  <p:oleObj name="" r:id="rId35" imgW="50800" imgH="91440" progId="Equation.3">
                    <p:embed/>
                    <p:pic>
                      <p:nvPicPr>
                        <p:cNvPr id="0" name="图片 4023"/>
                        <p:cNvPicPr/>
                        <p:nvPr/>
                      </p:nvPicPr>
                      <p:blipFill>
                        <a:blip r:embed="rId36"/>
                        <a:stretch>
                          <a:fillRect/>
                        </a:stretch>
                      </p:blipFill>
                      <p:spPr>
                        <a:xfrm>
                          <a:off x="129" y="1569"/>
                          <a:ext cx="187" cy="245"/>
                        </a:xfrm>
                        <a:prstGeom prst="rect">
                          <a:avLst/>
                        </a:prstGeom>
                        <a:noFill/>
                        <a:ln w="38100">
                          <a:noFill/>
                          <a:miter/>
                        </a:ln>
                      </p:spPr>
                    </p:pic>
                  </p:oleObj>
                </mc:Fallback>
              </mc:AlternateContent>
            </a:graphicData>
          </a:graphic>
        </p:graphicFrame>
        <p:sp>
          <p:nvSpPr>
            <p:cNvPr id="104462" name="Rectangle 50"/>
            <p:cNvSpPr/>
            <p:nvPr/>
          </p:nvSpPr>
          <p:spPr>
            <a:xfrm>
              <a:off x="0" y="0"/>
              <a:ext cx="230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对于最小相位系统</a:t>
              </a:r>
              <a:endParaRPr lang="zh-CN" altLang="en-US" sz="2800" b="1" dirty="0">
                <a:latin typeface="宋体" panose="02010600030101010101" pitchFamily="2" charset="-122"/>
              </a:endParaRPr>
            </a:p>
          </p:txBody>
        </p:sp>
        <p:sp>
          <p:nvSpPr>
            <p:cNvPr id="104463" name="Rectangle 51"/>
            <p:cNvSpPr/>
            <p:nvPr/>
          </p:nvSpPr>
          <p:spPr>
            <a:xfrm>
              <a:off x="1052" y="387"/>
              <a:ext cx="120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系统稳定</a:t>
              </a:r>
              <a:endParaRPr lang="zh-CN" altLang="en-US" sz="2800" b="1" dirty="0">
                <a:latin typeface="宋体" panose="02010600030101010101" pitchFamily="2" charset="-122"/>
              </a:endParaRPr>
            </a:p>
          </p:txBody>
        </p:sp>
        <p:graphicFrame>
          <p:nvGraphicFramePr>
            <p:cNvPr id="104464" name="Object 46"/>
            <p:cNvGraphicFramePr>
              <a:graphicFrameLocks noChangeAspect="1"/>
            </p:cNvGraphicFramePr>
            <p:nvPr/>
          </p:nvGraphicFramePr>
          <p:xfrm>
            <a:off x="88" y="388"/>
            <a:ext cx="517" cy="373"/>
          </p:xfrm>
          <a:graphic>
            <a:graphicData uri="http://schemas.openxmlformats.org/presentationml/2006/ole">
              <mc:AlternateContent xmlns:mc="http://schemas.openxmlformats.org/markup-compatibility/2006">
                <mc:Choice xmlns:v="urn:schemas-microsoft-com:vml" Requires="v">
                  <p:oleObj spid="_x0000_s4023" name="" r:id="rId37" imgW="368300" imgH="215900" progId="Equation.DSMT4">
                    <p:embed/>
                  </p:oleObj>
                </mc:Choice>
                <mc:Fallback>
                  <p:oleObj name="" r:id="rId37" imgW="368300" imgH="215900" progId="Equation.DSMT4">
                    <p:embed/>
                    <p:pic>
                      <p:nvPicPr>
                        <p:cNvPr id="0" name="图片 4022"/>
                        <p:cNvPicPr/>
                        <p:nvPr/>
                      </p:nvPicPr>
                      <p:blipFill>
                        <a:blip r:embed="rId38"/>
                        <a:stretch>
                          <a:fillRect/>
                        </a:stretch>
                      </p:blipFill>
                      <p:spPr>
                        <a:xfrm>
                          <a:off x="88" y="388"/>
                          <a:ext cx="517" cy="373"/>
                        </a:xfrm>
                        <a:prstGeom prst="rect">
                          <a:avLst/>
                        </a:prstGeom>
                        <a:noFill/>
                        <a:ln w="38100">
                          <a:noFill/>
                          <a:miter/>
                        </a:ln>
                      </p:spPr>
                    </p:pic>
                  </p:oleObj>
                </mc:Fallback>
              </mc:AlternateContent>
            </a:graphicData>
          </a:graphic>
        </p:graphicFrame>
        <p:graphicFrame>
          <p:nvGraphicFramePr>
            <p:cNvPr id="104465" name="Object 47"/>
            <p:cNvGraphicFramePr>
              <a:graphicFrameLocks noChangeAspect="1"/>
            </p:cNvGraphicFramePr>
            <p:nvPr/>
          </p:nvGraphicFramePr>
          <p:xfrm>
            <a:off x="98" y="753"/>
            <a:ext cx="500" cy="375"/>
          </p:xfrm>
          <a:graphic>
            <a:graphicData uri="http://schemas.openxmlformats.org/presentationml/2006/ole">
              <mc:AlternateContent xmlns:mc="http://schemas.openxmlformats.org/markup-compatibility/2006">
                <mc:Choice xmlns:v="urn:schemas-microsoft-com:vml" Requires="v">
                  <p:oleObj spid="_x0000_s4026" name="" r:id="rId39" imgW="355600" imgH="215900" progId="Equation.DSMT4">
                    <p:embed/>
                  </p:oleObj>
                </mc:Choice>
                <mc:Fallback>
                  <p:oleObj name="" r:id="rId39" imgW="355600" imgH="215900" progId="Equation.DSMT4">
                    <p:embed/>
                    <p:pic>
                      <p:nvPicPr>
                        <p:cNvPr id="0" name="图片 4025"/>
                        <p:cNvPicPr/>
                        <p:nvPr/>
                      </p:nvPicPr>
                      <p:blipFill>
                        <a:blip r:embed="rId40"/>
                        <a:stretch>
                          <a:fillRect/>
                        </a:stretch>
                      </p:blipFill>
                      <p:spPr>
                        <a:xfrm>
                          <a:off x="98" y="753"/>
                          <a:ext cx="500" cy="375"/>
                        </a:xfrm>
                        <a:prstGeom prst="rect">
                          <a:avLst/>
                        </a:prstGeom>
                        <a:noFill/>
                        <a:ln w="38100">
                          <a:noFill/>
                          <a:miter/>
                        </a:ln>
                      </p:spPr>
                    </p:pic>
                  </p:oleObj>
                </mc:Fallback>
              </mc:AlternateContent>
            </a:graphicData>
          </a:graphic>
        </p:graphicFrame>
        <p:graphicFrame>
          <p:nvGraphicFramePr>
            <p:cNvPr id="104466" name="Object 48"/>
            <p:cNvGraphicFramePr>
              <a:graphicFrameLocks noChangeAspect="1"/>
            </p:cNvGraphicFramePr>
            <p:nvPr/>
          </p:nvGraphicFramePr>
          <p:xfrm>
            <a:off x="93" y="1127"/>
            <a:ext cx="537" cy="387"/>
          </p:xfrm>
          <a:graphic>
            <a:graphicData uri="http://schemas.openxmlformats.org/presentationml/2006/ole">
              <mc:AlternateContent xmlns:mc="http://schemas.openxmlformats.org/markup-compatibility/2006">
                <mc:Choice xmlns:v="urn:schemas-microsoft-com:vml" Requires="v">
                  <p:oleObj spid="_x0000_s4025" name="" r:id="rId41" imgW="368300" imgH="215900" progId="Equation.DSMT4">
                    <p:embed/>
                  </p:oleObj>
                </mc:Choice>
                <mc:Fallback>
                  <p:oleObj name="" r:id="rId41" imgW="368300" imgH="215900" progId="Equation.DSMT4">
                    <p:embed/>
                    <p:pic>
                      <p:nvPicPr>
                        <p:cNvPr id="0" name="图片 4024"/>
                        <p:cNvPicPr/>
                        <p:nvPr/>
                      </p:nvPicPr>
                      <p:blipFill>
                        <a:blip r:embed="rId42"/>
                        <a:stretch>
                          <a:fillRect/>
                        </a:stretch>
                      </p:blipFill>
                      <p:spPr>
                        <a:xfrm>
                          <a:off x="93" y="1127"/>
                          <a:ext cx="537" cy="387"/>
                        </a:xfrm>
                        <a:prstGeom prst="rect">
                          <a:avLst/>
                        </a:prstGeom>
                        <a:noFill/>
                        <a:ln w="38100">
                          <a:noFill/>
                          <a:miter/>
                        </a:ln>
                      </p:spPr>
                    </p:pic>
                  </p:oleObj>
                </mc:Fallback>
              </mc:AlternateContent>
            </a:graphicData>
          </a:graphic>
        </p:graphicFrame>
        <p:sp>
          <p:nvSpPr>
            <p:cNvPr id="104467" name="Rectangle 55"/>
            <p:cNvSpPr/>
            <p:nvPr/>
          </p:nvSpPr>
          <p:spPr>
            <a:xfrm>
              <a:off x="1052" y="760"/>
              <a:ext cx="1252"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系统不稳定</a:t>
              </a:r>
              <a:endParaRPr lang="zh-CN" altLang="en-US" sz="2800" b="1" dirty="0">
                <a:latin typeface="宋体" panose="02010600030101010101" pitchFamily="2" charset="-122"/>
              </a:endParaRPr>
            </a:p>
          </p:txBody>
        </p:sp>
        <p:sp>
          <p:nvSpPr>
            <p:cNvPr id="104468" name="Rectangle 56"/>
            <p:cNvSpPr/>
            <p:nvPr/>
          </p:nvSpPr>
          <p:spPr>
            <a:xfrm>
              <a:off x="1064" y="1131"/>
              <a:ext cx="102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临界稳定</a:t>
              </a:r>
              <a:endParaRPr lang="zh-CN" altLang="en-US" sz="2800" b="1" dirty="0">
                <a:latin typeface="宋体" panose="02010600030101010101" pitchFamily="2" charset="-122"/>
              </a:endParaRPr>
            </a:p>
          </p:txBody>
        </p:sp>
        <p:sp>
          <p:nvSpPr>
            <p:cNvPr id="104469" name="AutoShape 57"/>
            <p:cNvSpPr/>
            <p:nvPr/>
          </p:nvSpPr>
          <p:spPr>
            <a:xfrm>
              <a:off x="672" y="512"/>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4470" name="AutoShape 58"/>
            <p:cNvSpPr/>
            <p:nvPr/>
          </p:nvSpPr>
          <p:spPr>
            <a:xfrm>
              <a:off x="672" y="872"/>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4471" name="AutoShape 59"/>
            <p:cNvSpPr/>
            <p:nvPr/>
          </p:nvSpPr>
          <p:spPr>
            <a:xfrm>
              <a:off x="672" y="1246"/>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8" name="Group 54"/>
          <p:cNvGrpSpPr/>
          <p:nvPr/>
        </p:nvGrpSpPr>
        <p:grpSpPr>
          <a:xfrm>
            <a:off x="4840288" y="2624138"/>
            <a:ext cx="3868737" cy="3397250"/>
            <a:chOff x="-34" y="0"/>
            <a:chExt cx="2437" cy="2140"/>
          </a:xfrm>
        </p:grpSpPr>
        <p:sp>
          <p:nvSpPr>
            <p:cNvPr id="104457" name="Rectangle 61"/>
            <p:cNvSpPr/>
            <p:nvPr/>
          </p:nvSpPr>
          <p:spPr>
            <a:xfrm>
              <a:off x="-34" y="0"/>
              <a:ext cx="2437"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相角裕度的含义</a:t>
              </a:r>
              <a:r>
                <a:rPr lang="en-US" altLang="zh-CN" sz="2800" b="1" dirty="0">
                  <a:latin typeface="宋体" panose="02010600030101010101" pitchFamily="2" charset="-122"/>
                </a:rPr>
                <a:t>:</a:t>
              </a:r>
              <a:r>
                <a:rPr lang="zh-CN" altLang="en-US" sz="2800" b="1" dirty="0">
                  <a:latin typeface="宋体" panose="02010600030101010101" pitchFamily="2" charset="-122"/>
                </a:rPr>
                <a:t>使系统达到稳定临界状态时开环频率特性的相角</a:t>
              </a:r>
              <a:endParaRPr lang="zh-CN" altLang="en-US" sz="2800" b="1" dirty="0">
                <a:latin typeface="宋体" panose="02010600030101010101" pitchFamily="2" charset="-122"/>
              </a:endParaRPr>
            </a:p>
          </p:txBody>
        </p:sp>
        <p:graphicFrame>
          <p:nvGraphicFramePr>
            <p:cNvPr id="104458" name="Object 56"/>
            <p:cNvGraphicFramePr>
              <a:graphicFrameLocks noChangeAspect="1"/>
            </p:cNvGraphicFramePr>
            <p:nvPr/>
          </p:nvGraphicFramePr>
          <p:xfrm>
            <a:off x="138" y="915"/>
            <a:ext cx="1969" cy="314"/>
          </p:xfrm>
          <a:graphic>
            <a:graphicData uri="http://schemas.openxmlformats.org/presentationml/2006/ole">
              <mc:AlternateContent xmlns:mc="http://schemas.openxmlformats.org/markup-compatibility/2006">
                <mc:Choice xmlns:v="urn:schemas-microsoft-com:vml" Requires="v">
                  <p:oleObj spid="_x0000_s4022" name="" r:id="rId43" imgW="1409065" imgH="203200" progId="Equation.DSMT4">
                    <p:embed/>
                  </p:oleObj>
                </mc:Choice>
                <mc:Fallback>
                  <p:oleObj name="" r:id="rId43" imgW="1409065" imgH="203200" progId="Equation.DSMT4">
                    <p:embed/>
                    <p:pic>
                      <p:nvPicPr>
                        <p:cNvPr id="0" name="图片 4021"/>
                        <p:cNvPicPr/>
                        <p:nvPr/>
                      </p:nvPicPr>
                      <p:blipFill>
                        <a:blip r:embed="rId44"/>
                        <a:stretch>
                          <a:fillRect/>
                        </a:stretch>
                      </p:blipFill>
                      <p:spPr>
                        <a:xfrm>
                          <a:off x="138" y="915"/>
                          <a:ext cx="1969" cy="314"/>
                        </a:xfrm>
                        <a:prstGeom prst="rect">
                          <a:avLst/>
                        </a:prstGeom>
                        <a:noFill/>
                        <a:ln w="38100">
                          <a:noFill/>
                          <a:miter/>
                        </a:ln>
                      </p:spPr>
                    </p:pic>
                  </p:oleObj>
                </mc:Fallback>
              </mc:AlternateContent>
            </a:graphicData>
          </a:graphic>
        </p:graphicFrame>
        <p:sp>
          <p:nvSpPr>
            <p:cNvPr id="104459" name="Rectangle 63"/>
            <p:cNvSpPr/>
            <p:nvPr/>
          </p:nvSpPr>
          <p:spPr>
            <a:xfrm>
              <a:off x="0" y="1268"/>
              <a:ext cx="2208"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减小（对应稳定系统）或增加（对应不稳定系统）的数值。</a:t>
              </a:r>
              <a:endParaRPr lang="zh-CN" altLang="en-US" sz="2800" b="1" dirty="0">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05475" name="Rectangle 2"/>
          <p:cNvSpPr/>
          <p:nvPr/>
        </p:nvSpPr>
        <p:spPr>
          <a:xfrm>
            <a:off x="838200" y="228600"/>
            <a:ext cx="55816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）幅值裕度</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mplitude margin)</a:t>
            </a:r>
            <a:r>
              <a:rPr lang="zh-CN" altLang="en-US" sz="2800" dirty="0">
                <a:solidFill>
                  <a:schemeClr val="tx1"/>
                </a:solidFill>
                <a:latin typeface="Times New Roman" panose="02020603050405020304" pitchFamily="18" charset="0"/>
                <a:cs typeface="Times New Roman" panose="02020603050405020304" pitchFamily="18" charset="0"/>
              </a:rPr>
              <a:t>  </a:t>
            </a:r>
            <a:endParaRPr lang="zh-CN" altLang="en-US" sz="2800" dirty="0">
              <a:solidFill>
                <a:schemeClr val="tx1"/>
              </a:solidFill>
              <a:latin typeface="Times New Roman" panose="02020603050405020304" pitchFamily="18" charset="0"/>
              <a:ea typeface="Times New Roman" panose="02020603050405020304" pitchFamily="18" charset="0"/>
            </a:endParaRPr>
          </a:p>
        </p:txBody>
      </p:sp>
      <p:sp>
        <p:nvSpPr>
          <p:cNvPr id="105476" name="AutoShape 4"/>
          <p:cNvSpPr/>
          <p:nvPr/>
        </p:nvSpPr>
        <p:spPr>
          <a:xfrm>
            <a:off x="312738" y="936625"/>
            <a:ext cx="3810000" cy="3635375"/>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105477" name="Group 5"/>
          <p:cNvGrpSpPr/>
          <p:nvPr/>
        </p:nvGrpSpPr>
        <p:grpSpPr>
          <a:xfrm>
            <a:off x="679450" y="1063625"/>
            <a:ext cx="3124200" cy="3352800"/>
            <a:chOff x="0" y="0"/>
            <a:chExt cx="1968" cy="2112"/>
          </a:xfrm>
        </p:grpSpPr>
        <p:sp>
          <p:nvSpPr>
            <p:cNvPr id="105523" name="Line 8"/>
            <p:cNvSpPr/>
            <p:nvPr/>
          </p:nvSpPr>
          <p:spPr>
            <a:xfrm>
              <a:off x="0" y="1056"/>
              <a:ext cx="1968" cy="0"/>
            </a:xfrm>
            <a:prstGeom prst="line">
              <a:avLst/>
            </a:prstGeom>
            <a:ln w="9525" cap="flat" cmpd="sng">
              <a:solidFill>
                <a:schemeClr val="tx1"/>
              </a:solidFill>
              <a:prstDash val="solid"/>
              <a:headEnd type="none" w="med" len="med"/>
              <a:tailEnd type="triangle" w="sm" len="lg"/>
            </a:ln>
          </p:spPr>
        </p:sp>
        <p:sp>
          <p:nvSpPr>
            <p:cNvPr id="105524" name="Line 9"/>
            <p:cNvSpPr/>
            <p:nvPr/>
          </p:nvSpPr>
          <p:spPr>
            <a:xfrm flipV="1">
              <a:off x="864" y="0"/>
              <a:ext cx="0" cy="2112"/>
            </a:xfrm>
            <a:prstGeom prst="line">
              <a:avLst/>
            </a:prstGeom>
            <a:ln w="9525" cap="flat" cmpd="sng">
              <a:solidFill>
                <a:schemeClr val="tx1"/>
              </a:solidFill>
              <a:prstDash val="solid"/>
              <a:headEnd type="none" w="med" len="med"/>
              <a:tailEnd type="triangle" w="sm" len="lg"/>
            </a:ln>
          </p:spPr>
        </p:sp>
      </p:grpSp>
      <p:sp>
        <p:nvSpPr>
          <p:cNvPr id="105478" name="Freeform 12"/>
          <p:cNvSpPr/>
          <p:nvPr/>
        </p:nvSpPr>
        <p:spPr>
          <a:xfrm>
            <a:off x="1136650" y="2740025"/>
            <a:ext cx="304800" cy="1295400"/>
          </a:xfrm>
          <a:custGeom>
            <a:avLst/>
            <a:gdLst>
              <a:gd name="txL" fmla="*/ 0 w 192"/>
              <a:gd name="txT" fmla="*/ 0 h 816"/>
              <a:gd name="txR" fmla="*/ 192 w 192"/>
              <a:gd name="txB" fmla="*/ 816 h 816"/>
            </a:gdLst>
            <a:ahLst/>
            <a:cxnLst>
              <a:cxn ang="0">
                <a:pos x="2147483646" y="0"/>
              </a:cxn>
              <a:cxn ang="0">
                <a:pos x="0" y="2147483646"/>
              </a:cxn>
            </a:cxnLst>
            <a:rect l="txL" t="txT" r="txR" b="txB"/>
            <a:pathLst>
              <a:path w="192" h="816">
                <a:moveTo>
                  <a:pt x="192" y="0"/>
                </a:moveTo>
                <a:cubicBezTo>
                  <a:pt x="192" y="0"/>
                  <a:pt x="96" y="408"/>
                  <a:pt x="0" y="81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05479" name="Line 13"/>
          <p:cNvSpPr/>
          <p:nvPr/>
        </p:nvSpPr>
        <p:spPr>
          <a:xfrm>
            <a:off x="908050" y="2130425"/>
            <a:ext cx="533400" cy="609600"/>
          </a:xfrm>
          <a:prstGeom prst="line">
            <a:avLst/>
          </a:prstGeom>
          <a:ln w="9525" cap="flat" cmpd="sng">
            <a:solidFill>
              <a:schemeClr val="tx1"/>
            </a:solidFill>
            <a:prstDash val="solid"/>
            <a:headEnd type="none" w="med" len="med"/>
            <a:tailEnd type="triangle" w="sm" len="lg"/>
          </a:ln>
        </p:spPr>
      </p:sp>
      <p:sp>
        <p:nvSpPr>
          <p:cNvPr id="105480" name="Line 17"/>
          <p:cNvSpPr/>
          <p:nvPr/>
        </p:nvSpPr>
        <p:spPr>
          <a:xfrm>
            <a:off x="1441450" y="2282825"/>
            <a:ext cx="0" cy="457200"/>
          </a:xfrm>
          <a:prstGeom prst="line">
            <a:avLst/>
          </a:prstGeom>
          <a:ln w="9525" cap="flat" cmpd="sng">
            <a:solidFill>
              <a:schemeClr val="tx1"/>
            </a:solidFill>
            <a:prstDash val="solid"/>
            <a:headEnd type="none" w="med" len="med"/>
            <a:tailEnd type="none" w="med" len="med"/>
          </a:ln>
        </p:spPr>
      </p:sp>
      <p:graphicFrame>
        <p:nvGraphicFramePr>
          <p:cNvPr id="105481" name="Object 12"/>
          <p:cNvGraphicFramePr>
            <a:graphicFrameLocks noChangeAspect="1"/>
          </p:cNvGraphicFramePr>
          <p:nvPr/>
        </p:nvGraphicFramePr>
        <p:xfrm>
          <a:off x="1509713" y="1063625"/>
          <a:ext cx="425450" cy="349250"/>
        </p:xfrm>
        <a:graphic>
          <a:graphicData uri="http://schemas.openxmlformats.org/presentationml/2006/ole">
            <mc:AlternateContent xmlns:mc="http://schemas.openxmlformats.org/markup-compatibility/2006">
              <mc:Choice xmlns:v="urn:schemas-microsoft-com:vml" Requires="v">
                <p:oleObj spid="_x0000_s4047" name="" r:id="rId1" imgW="215900" imgH="177800" progId="Equation.DSMT4">
                  <p:embed/>
                </p:oleObj>
              </mc:Choice>
              <mc:Fallback>
                <p:oleObj name="" r:id="rId1" imgW="215900" imgH="177800" progId="Equation.DSMT4">
                  <p:embed/>
                  <p:pic>
                    <p:nvPicPr>
                      <p:cNvPr id="0" name="图片 4046"/>
                      <p:cNvPicPr/>
                      <p:nvPr/>
                    </p:nvPicPr>
                    <p:blipFill>
                      <a:blip r:embed="rId2"/>
                      <a:stretch>
                        <a:fillRect/>
                      </a:stretch>
                    </p:blipFill>
                    <p:spPr>
                      <a:xfrm>
                        <a:off x="1509713" y="1063625"/>
                        <a:ext cx="425450" cy="349250"/>
                      </a:xfrm>
                      <a:prstGeom prst="rect">
                        <a:avLst/>
                      </a:prstGeom>
                      <a:noFill/>
                      <a:ln w="38100">
                        <a:noFill/>
                        <a:miter/>
                      </a:ln>
                    </p:spPr>
                  </p:pic>
                </p:oleObj>
              </mc:Fallback>
            </mc:AlternateContent>
          </a:graphicData>
        </a:graphic>
      </p:graphicFrame>
      <p:graphicFrame>
        <p:nvGraphicFramePr>
          <p:cNvPr id="105482" name="Object 13"/>
          <p:cNvGraphicFramePr>
            <a:graphicFrameLocks noChangeAspect="1"/>
          </p:cNvGraphicFramePr>
          <p:nvPr/>
        </p:nvGraphicFramePr>
        <p:xfrm>
          <a:off x="3436938" y="2754313"/>
          <a:ext cx="381000" cy="328612"/>
        </p:xfrm>
        <a:graphic>
          <a:graphicData uri="http://schemas.openxmlformats.org/presentationml/2006/ole">
            <mc:AlternateContent xmlns:mc="http://schemas.openxmlformats.org/markup-compatibility/2006">
              <mc:Choice xmlns:v="urn:schemas-microsoft-com:vml" Requires="v">
                <p:oleObj spid="_x0000_s4044" name="" r:id="rId3" imgW="215900" imgH="177800" progId="Equation.DSMT4">
                  <p:embed/>
                </p:oleObj>
              </mc:Choice>
              <mc:Fallback>
                <p:oleObj name="" r:id="rId3" imgW="215900" imgH="177800" progId="Equation.DSMT4">
                  <p:embed/>
                  <p:pic>
                    <p:nvPicPr>
                      <p:cNvPr id="0" name="图片 4043"/>
                      <p:cNvPicPr/>
                      <p:nvPr/>
                    </p:nvPicPr>
                    <p:blipFill>
                      <a:blip r:embed="rId4"/>
                      <a:stretch>
                        <a:fillRect/>
                      </a:stretch>
                    </p:blipFill>
                    <p:spPr>
                      <a:xfrm>
                        <a:off x="3436938" y="2754313"/>
                        <a:ext cx="381000" cy="328612"/>
                      </a:xfrm>
                      <a:prstGeom prst="rect">
                        <a:avLst/>
                      </a:prstGeom>
                      <a:noFill/>
                      <a:ln w="38100">
                        <a:noFill/>
                        <a:miter/>
                      </a:ln>
                    </p:spPr>
                  </p:pic>
                </p:oleObj>
              </mc:Fallback>
            </mc:AlternateContent>
          </a:graphicData>
        </a:graphic>
      </p:graphicFrame>
      <p:graphicFrame>
        <p:nvGraphicFramePr>
          <p:cNvPr id="105483" name="Object 14"/>
          <p:cNvGraphicFramePr>
            <a:graphicFrameLocks noChangeAspect="1"/>
          </p:cNvGraphicFramePr>
          <p:nvPr/>
        </p:nvGraphicFramePr>
        <p:xfrm>
          <a:off x="2886075" y="1487488"/>
          <a:ext cx="630238" cy="384175"/>
        </p:xfrm>
        <a:graphic>
          <a:graphicData uri="http://schemas.openxmlformats.org/presentationml/2006/ole">
            <mc:AlternateContent xmlns:mc="http://schemas.openxmlformats.org/markup-compatibility/2006">
              <mc:Choice xmlns:v="urn:schemas-microsoft-com:vml" Requires="v">
                <p:oleObj spid="_x0000_s4034" name="" r:id="rId5" imgW="284480" imgH="152400" progId="Equation.3">
                  <p:embed/>
                </p:oleObj>
              </mc:Choice>
              <mc:Fallback>
                <p:oleObj name="" r:id="rId5" imgW="284480" imgH="152400" progId="Equation.3">
                  <p:embed/>
                  <p:pic>
                    <p:nvPicPr>
                      <p:cNvPr id="0" name="图片 4033"/>
                      <p:cNvPicPr/>
                      <p:nvPr/>
                    </p:nvPicPr>
                    <p:blipFill>
                      <a:blip r:embed="rId6"/>
                      <a:stretch>
                        <a:fillRect/>
                      </a:stretch>
                    </p:blipFill>
                    <p:spPr>
                      <a:xfrm>
                        <a:off x="2886075" y="1487488"/>
                        <a:ext cx="630238" cy="384175"/>
                      </a:xfrm>
                      <a:prstGeom prst="rect">
                        <a:avLst/>
                      </a:prstGeom>
                      <a:noFill/>
                      <a:ln w="38100">
                        <a:noFill/>
                        <a:miter/>
                      </a:ln>
                    </p:spPr>
                  </p:pic>
                </p:oleObj>
              </mc:Fallback>
            </mc:AlternateContent>
          </a:graphicData>
        </a:graphic>
      </p:graphicFrame>
      <p:graphicFrame>
        <p:nvGraphicFramePr>
          <p:cNvPr id="105484" name="Object 15"/>
          <p:cNvGraphicFramePr>
            <a:graphicFrameLocks noChangeAspect="1"/>
          </p:cNvGraphicFramePr>
          <p:nvPr/>
        </p:nvGraphicFramePr>
        <p:xfrm>
          <a:off x="2106613" y="2438400"/>
          <a:ext cx="968375" cy="309563"/>
        </p:xfrm>
        <a:graphic>
          <a:graphicData uri="http://schemas.openxmlformats.org/presentationml/2006/ole">
            <mc:AlternateContent xmlns:mc="http://schemas.openxmlformats.org/markup-compatibility/2006">
              <mc:Choice xmlns:v="urn:schemas-microsoft-com:vml" Requires="v">
                <p:oleObj spid="_x0000_s4040" name="" r:id="rId7" imgW="436880" imgH="81280" progId="Equation.3">
                  <p:embed/>
                </p:oleObj>
              </mc:Choice>
              <mc:Fallback>
                <p:oleObj name="" r:id="rId7" imgW="436880" imgH="81280" progId="Equation.3">
                  <p:embed/>
                  <p:pic>
                    <p:nvPicPr>
                      <p:cNvPr id="0" name="图片 4039"/>
                      <p:cNvPicPr/>
                      <p:nvPr/>
                    </p:nvPicPr>
                    <p:blipFill>
                      <a:blip r:embed="rId8"/>
                      <a:stretch>
                        <a:fillRect/>
                      </a:stretch>
                    </p:blipFill>
                    <p:spPr>
                      <a:xfrm>
                        <a:off x="2106613" y="2438400"/>
                        <a:ext cx="968375" cy="309563"/>
                      </a:xfrm>
                      <a:prstGeom prst="rect">
                        <a:avLst/>
                      </a:prstGeom>
                      <a:noFill/>
                      <a:ln w="38100">
                        <a:noFill/>
                        <a:miter/>
                      </a:ln>
                    </p:spPr>
                  </p:pic>
                </p:oleObj>
              </mc:Fallback>
            </mc:AlternateContent>
          </a:graphicData>
        </a:graphic>
      </p:graphicFrame>
      <p:graphicFrame>
        <p:nvGraphicFramePr>
          <p:cNvPr id="105485" name="Object 16"/>
          <p:cNvGraphicFramePr>
            <a:graphicFrameLocks noChangeAspect="1"/>
          </p:cNvGraphicFramePr>
          <p:nvPr/>
        </p:nvGraphicFramePr>
        <p:xfrm>
          <a:off x="1479550" y="2101850"/>
          <a:ext cx="622300" cy="350838"/>
        </p:xfrm>
        <a:graphic>
          <a:graphicData uri="http://schemas.openxmlformats.org/presentationml/2006/ole">
            <mc:AlternateContent xmlns:mc="http://schemas.openxmlformats.org/markup-compatibility/2006">
              <mc:Choice xmlns:v="urn:schemas-microsoft-com:vml" Requires="v">
                <p:oleObj spid="_x0000_s4042" name="" r:id="rId9" imgW="274320" imgH="152400" progId="Equation.3">
                  <p:embed/>
                </p:oleObj>
              </mc:Choice>
              <mc:Fallback>
                <p:oleObj name="" r:id="rId9" imgW="274320" imgH="152400" progId="Equation.3">
                  <p:embed/>
                  <p:pic>
                    <p:nvPicPr>
                      <p:cNvPr id="0" name="图片 4041"/>
                      <p:cNvPicPr/>
                      <p:nvPr/>
                    </p:nvPicPr>
                    <p:blipFill>
                      <a:blip r:embed="rId10"/>
                      <a:stretch>
                        <a:fillRect/>
                      </a:stretch>
                    </p:blipFill>
                    <p:spPr>
                      <a:xfrm>
                        <a:off x="1479550" y="2101850"/>
                        <a:ext cx="622300" cy="350838"/>
                      </a:xfrm>
                      <a:prstGeom prst="rect">
                        <a:avLst/>
                      </a:prstGeom>
                      <a:noFill/>
                      <a:ln w="38100">
                        <a:noFill/>
                        <a:miter/>
                      </a:ln>
                    </p:spPr>
                  </p:pic>
                </p:oleObj>
              </mc:Fallback>
            </mc:AlternateContent>
          </a:graphicData>
        </a:graphic>
      </p:graphicFrame>
      <p:graphicFrame>
        <p:nvGraphicFramePr>
          <p:cNvPr id="105486" name="Object 17"/>
          <p:cNvGraphicFramePr>
            <a:graphicFrameLocks noChangeAspect="1"/>
          </p:cNvGraphicFramePr>
          <p:nvPr/>
        </p:nvGraphicFramePr>
        <p:xfrm>
          <a:off x="749300" y="1577975"/>
          <a:ext cx="612775" cy="620713"/>
        </p:xfrm>
        <a:graphic>
          <a:graphicData uri="http://schemas.openxmlformats.org/presentationml/2006/ole">
            <mc:AlternateContent xmlns:mc="http://schemas.openxmlformats.org/markup-compatibility/2006">
              <mc:Choice xmlns:v="urn:schemas-microsoft-com:vml" Requires="v">
                <p:oleObj spid="_x0000_s4036" name="" r:id="rId11" imgW="177800" imgH="203200" progId="Equation.DSMT4">
                  <p:embed/>
                </p:oleObj>
              </mc:Choice>
              <mc:Fallback>
                <p:oleObj name="" r:id="rId11" imgW="177800" imgH="203200" progId="Equation.DSMT4">
                  <p:embed/>
                  <p:pic>
                    <p:nvPicPr>
                      <p:cNvPr id="0" name="图片 4035"/>
                      <p:cNvPicPr/>
                      <p:nvPr/>
                    </p:nvPicPr>
                    <p:blipFill>
                      <a:blip r:embed="rId12"/>
                      <a:stretch>
                        <a:fillRect/>
                      </a:stretch>
                    </p:blipFill>
                    <p:spPr>
                      <a:xfrm>
                        <a:off x="749300" y="1577975"/>
                        <a:ext cx="612775" cy="620713"/>
                      </a:xfrm>
                      <a:prstGeom prst="rect">
                        <a:avLst/>
                      </a:prstGeom>
                      <a:noFill/>
                      <a:ln w="38100">
                        <a:noFill/>
                        <a:miter/>
                      </a:ln>
                    </p:spPr>
                  </p:pic>
                </p:oleObj>
              </mc:Fallback>
            </mc:AlternateContent>
          </a:graphicData>
        </a:graphic>
      </p:graphicFrame>
      <p:sp>
        <p:nvSpPr>
          <p:cNvPr id="105487" name="Line 26"/>
          <p:cNvSpPr/>
          <p:nvPr/>
        </p:nvSpPr>
        <p:spPr>
          <a:xfrm rot="-487806" flipV="1">
            <a:off x="1208088" y="3470275"/>
            <a:ext cx="76200" cy="152400"/>
          </a:xfrm>
          <a:prstGeom prst="line">
            <a:avLst/>
          </a:prstGeom>
          <a:ln w="25400" cap="flat" cmpd="sng">
            <a:solidFill>
              <a:srgbClr val="FF0000"/>
            </a:solidFill>
            <a:prstDash val="solid"/>
            <a:headEnd type="none" w="med" len="med"/>
            <a:tailEnd type="triangle" w="sm" len="lg"/>
          </a:ln>
        </p:spPr>
      </p:sp>
      <p:sp>
        <p:nvSpPr>
          <p:cNvPr id="105488" name="Line 27"/>
          <p:cNvSpPr/>
          <p:nvPr/>
        </p:nvSpPr>
        <p:spPr>
          <a:xfrm flipH="1">
            <a:off x="2051050" y="2359025"/>
            <a:ext cx="457200" cy="0"/>
          </a:xfrm>
          <a:prstGeom prst="line">
            <a:avLst/>
          </a:prstGeom>
          <a:ln w="9525" cap="flat" cmpd="sng">
            <a:solidFill>
              <a:schemeClr val="tx1"/>
            </a:solidFill>
            <a:prstDash val="solid"/>
            <a:headEnd type="none" w="med" len="med"/>
            <a:tailEnd type="triangle" w="sm" len="lg"/>
          </a:ln>
        </p:spPr>
      </p:sp>
      <p:graphicFrame>
        <p:nvGraphicFramePr>
          <p:cNvPr id="105489" name="Object 20"/>
          <p:cNvGraphicFramePr>
            <a:graphicFrameLocks noChangeAspect="1"/>
          </p:cNvGraphicFramePr>
          <p:nvPr/>
        </p:nvGraphicFramePr>
        <p:xfrm>
          <a:off x="762000" y="2733675"/>
          <a:ext cx="387350" cy="314325"/>
        </p:xfrm>
        <a:graphic>
          <a:graphicData uri="http://schemas.openxmlformats.org/presentationml/2006/ole">
            <mc:AlternateContent xmlns:mc="http://schemas.openxmlformats.org/markup-compatibility/2006">
              <mc:Choice xmlns:v="urn:schemas-microsoft-com:vml" Requires="v">
                <p:oleObj spid="_x0000_s4035" name="" r:id="rId13" imgW="132080" imgH="91440" progId="Equation.3">
                  <p:embed/>
                </p:oleObj>
              </mc:Choice>
              <mc:Fallback>
                <p:oleObj name="" r:id="rId13" imgW="132080" imgH="91440" progId="Equation.3">
                  <p:embed/>
                  <p:pic>
                    <p:nvPicPr>
                      <p:cNvPr id="0" name="图片 4034"/>
                      <p:cNvPicPr/>
                      <p:nvPr/>
                    </p:nvPicPr>
                    <p:blipFill>
                      <a:blip r:embed="rId14"/>
                      <a:stretch>
                        <a:fillRect/>
                      </a:stretch>
                    </p:blipFill>
                    <p:spPr>
                      <a:xfrm>
                        <a:off x="762000" y="2733675"/>
                        <a:ext cx="387350" cy="314325"/>
                      </a:xfrm>
                      <a:prstGeom prst="rect">
                        <a:avLst/>
                      </a:prstGeom>
                      <a:noFill/>
                      <a:ln w="38100">
                        <a:noFill/>
                        <a:miter/>
                      </a:ln>
                    </p:spPr>
                  </p:pic>
                </p:oleObj>
              </mc:Fallback>
            </mc:AlternateContent>
          </a:graphicData>
        </a:graphic>
      </p:graphicFrame>
      <p:graphicFrame>
        <p:nvGraphicFramePr>
          <p:cNvPr id="105490" name="Object 21"/>
          <p:cNvGraphicFramePr>
            <a:graphicFrameLocks noChangeAspect="1"/>
          </p:cNvGraphicFramePr>
          <p:nvPr/>
        </p:nvGraphicFramePr>
        <p:xfrm>
          <a:off x="3000375" y="2743200"/>
          <a:ext cx="165100" cy="304800"/>
        </p:xfrm>
        <a:graphic>
          <a:graphicData uri="http://schemas.openxmlformats.org/presentationml/2006/ole">
            <mc:AlternateContent xmlns:mc="http://schemas.openxmlformats.org/markup-compatibility/2006">
              <mc:Choice xmlns:v="urn:schemas-microsoft-com:vml" Requires="v">
                <p:oleObj spid="_x0000_s4037" name="" r:id="rId15" imgW="20320" imgH="91440" progId="Equation.3">
                  <p:embed/>
                </p:oleObj>
              </mc:Choice>
              <mc:Fallback>
                <p:oleObj name="" r:id="rId15" imgW="20320" imgH="91440" progId="Equation.3">
                  <p:embed/>
                  <p:pic>
                    <p:nvPicPr>
                      <p:cNvPr id="0" name="图片 4036"/>
                      <p:cNvPicPr/>
                      <p:nvPr/>
                    </p:nvPicPr>
                    <p:blipFill>
                      <a:blip r:embed="rId16"/>
                      <a:stretch>
                        <a:fillRect/>
                      </a:stretch>
                    </p:blipFill>
                    <p:spPr>
                      <a:xfrm>
                        <a:off x="3000375" y="2743200"/>
                        <a:ext cx="165100" cy="304800"/>
                      </a:xfrm>
                      <a:prstGeom prst="rect">
                        <a:avLst/>
                      </a:prstGeom>
                      <a:noFill/>
                      <a:ln w="38100">
                        <a:noFill/>
                        <a:miter/>
                      </a:ln>
                    </p:spPr>
                  </p:pic>
                </p:oleObj>
              </mc:Fallback>
            </mc:AlternateContent>
          </a:graphicData>
        </a:graphic>
      </p:graphicFrame>
      <p:graphicFrame>
        <p:nvGraphicFramePr>
          <p:cNvPr id="105491" name="Object 22"/>
          <p:cNvGraphicFramePr>
            <a:graphicFrameLocks noChangeAspect="1"/>
          </p:cNvGraphicFramePr>
          <p:nvPr/>
        </p:nvGraphicFramePr>
        <p:xfrm>
          <a:off x="2085975" y="2740025"/>
          <a:ext cx="184150" cy="258763"/>
        </p:xfrm>
        <a:graphic>
          <a:graphicData uri="http://schemas.openxmlformats.org/presentationml/2006/ole">
            <mc:AlternateContent xmlns:mc="http://schemas.openxmlformats.org/markup-compatibility/2006">
              <mc:Choice xmlns:v="urn:schemas-microsoft-com:vml" Requires="v">
                <p:oleObj spid="_x0000_s4043" name="" r:id="rId17" imgW="50800" imgH="111760" progId="Equation.3">
                  <p:embed/>
                </p:oleObj>
              </mc:Choice>
              <mc:Fallback>
                <p:oleObj name="" r:id="rId17" imgW="50800" imgH="111760" progId="Equation.3">
                  <p:embed/>
                  <p:pic>
                    <p:nvPicPr>
                      <p:cNvPr id="0" name="图片 4042"/>
                      <p:cNvPicPr/>
                      <p:nvPr/>
                    </p:nvPicPr>
                    <p:blipFill>
                      <a:blip r:embed="rId18"/>
                      <a:stretch>
                        <a:fillRect/>
                      </a:stretch>
                    </p:blipFill>
                    <p:spPr>
                      <a:xfrm>
                        <a:off x="2085975" y="2740025"/>
                        <a:ext cx="184150" cy="258763"/>
                      </a:xfrm>
                      <a:prstGeom prst="rect">
                        <a:avLst/>
                      </a:prstGeom>
                      <a:noFill/>
                      <a:ln w="38100">
                        <a:noFill/>
                        <a:miter/>
                      </a:ln>
                    </p:spPr>
                  </p:pic>
                </p:oleObj>
              </mc:Fallback>
            </mc:AlternateContent>
          </a:graphicData>
        </a:graphic>
      </p:graphicFrame>
      <p:grpSp>
        <p:nvGrpSpPr>
          <p:cNvPr id="3" name="Group 23"/>
          <p:cNvGrpSpPr/>
          <p:nvPr/>
        </p:nvGrpSpPr>
        <p:grpSpPr>
          <a:xfrm>
            <a:off x="4648200" y="1027113"/>
            <a:ext cx="3505200" cy="3322637"/>
            <a:chOff x="0" y="0"/>
            <a:chExt cx="2208" cy="2093"/>
          </a:xfrm>
        </p:grpSpPr>
        <p:graphicFrame>
          <p:nvGraphicFramePr>
            <p:cNvPr id="105520" name="Object 24"/>
            <p:cNvGraphicFramePr>
              <a:graphicFrameLocks noChangeAspect="1"/>
            </p:cNvGraphicFramePr>
            <p:nvPr/>
          </p:nvGraphicFramePr>
          <p:xfrm>
            <a:off x="274" y="1014"/>
            <a:ext cx="1565" cy="572"/>
          </p:xfrm>
          <a:graphic>
            <a:graphicData uri="http://schemas.openxmlformats.org/presentationml/2006/ole">
              <mc:AlternateContent xmlns:mc="http://schemas.openxmlformats.org/markup-compatibility/2006">
                <mc:Choice xmlns:v="urn:schemas-microsoft-com:vml" Requires="v">
                  <p:oleObj spid="_x0000_s4041" name="" r:id="rId19" imgW="1257300" imgH="419100" progId="Equation.DSMT4">
                    <p:embed/>
                  </p:oleObj>
                </mc:Choice>
                <mc:Fallback>
                  <p:oleObj name="" r:id="rId19" imgW="1257300" imgH="419100" progId="Equation.DSMT4">
                    <p:embed/>
                    <p:pic>
                      <p:nvPicPr>
                        <p:cNvPr id="0" name="图片 4040"/>
                        <p:cNvPicPr/>
                        <p:nvPr/>
                      </p:nvPicPr>
                      <p:blipFill>
                        <a:blip r:embed="rId20"/>
                        <a:stretch>
                          <a:fillRect/>
                        </a:stretch>
                      </p:blipFill>
                      <p:spPr>
                        <a:xfrm>
                          <a:off x="274" y="1014"/>
                          <a:ext cx="1565" cy="572"/>
                        </a:xfrm>
                        <a:prstGeom prst="rect">
                          <a:avLst/>
                        </a:prstGeom>
                        <a:noFill/>
                        <a:ln w="38100">
                          <a:noFill/>
                          <a:miter/>
                        </a:ln>
                      </p:spPr>
                    </p:pic>
                  </p:oleObj>
                </mc:Fallback>
              </mc:AlternateContent>
            </a:graphicData>
          </a:graphic>
        </p:graphicFrame>
        <p:sp>
          <p:nvSpPr>
            <p:cNvPr id="105521" name="Rectangle 37"/>
            <p:cNvSpPr/>
            <p:nvPr/>
          </p:nvSpPr>
          <p:spPr>
            <a:xfrm>
              <a:off x="0" y="0"/>
              <a:ext cx="2208" cy="11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幅值裕度</a:t>
              </a:r>
              <a:r>
                <a:rPr lang="en-US" altLang="zh-CN" sz="2800" dirty="0">
                  <a:latin typeface="Times New Roman" panose="02020603050405020304" pitchFamily="18" charset="0"/>
                  <a:cs typeface="Times New Roman" panose="02020603050405020304" pitchFamily="18" charset="0"/>
                </a:rPr>
                <a:t>Kg</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相位穿越频率所对应的开环幅频特性的倒数值，即</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ea typeface="Times New Roman" panose="02020603050405020304" pitchFamily="18" charset="0"/>
              </a:endParaRPr>
            </a:p>
          </p:txBody>
        </p:sp>
        <p:sp>
          <p:nvSpPr>
            <p:cNvPr id="105522" name="Rectangle 38"/>
            <p:cNvSpPr/>
            <p:nvPr/>
          </p:nvSpPr>
          <p:spPr>
            <a:xfrm>
              <a:off x="1104" y="1766"/>
              <a:ext cx="8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latin typeface="宋体" panose="02010600030101010101" pitchFamily="2" charset="-122"/>
              </a:endParaRPr>
            </a:p>
          </p:txBody>
        </p:sp>
      </p:grpSp>
      <p:grpSp>
        <p:nvGrpSpPr>
          <p:cNvPr id="4" name="Group 27"/>
          <p:cNvGrpSpPr/>
          <p:nvPr/>
        </p:nvGrpSpPr>
        <p:grpSpPr>
          <a:xfrm>
            <a:off x="4643438" y="963613"/>
            <a:ext cx="3733800" cy="3328987"/>
            <a:chOff x="6" y="0"/>
            <a:chExt cx="2352" cy="2097"/>
          </a:xfrm>
        </p:grpSpPr>
        <p:sp>
          <p:nvSpPr>
            <p:cNvPr id="105508" name="Rectangle 40"/>
            <p:cNvSpPr/>
            <p:nvPr/>
          </p:nvSpPr>
          <p:spPr>
            <a:xfrm>
              <a:off x="346" y="1496"/>
              <a:ext cx="2012" cy="60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值愈大，系统的相对稳定性愈好！</a:t>
              </a:r>
              <a:endParaRPr lang="zh-CN" altLang="en-US" sz="2800" b="1" dirty="0">
                <a:latin typeface="宋体" panose="02010600030101010101" pitchFamily="2" charset="-122"/>
              </a:endParaRPr>
            </a:p>
          </p:txBody>
        </p:sp>
        <p:graphicFrame>
          <p:nvGraphicFramePr>
            <p:cNvPr id="105509" name="Object 29"/>
            <p:cNvGraphicFramePr>
              <a:graphicFrameLocks noChangeAspect="1"/>
            </p:cNvGraphicFramePr>
            <p:nvPr/>
          </p:nvGraphicFramePr>
          <p:xfrm>
            <a:off x="56" y="1530"/>
            <a:ext cx="295" cy="250"/>
          </p:xfrm>
          <a:graphic>
            <a:graphicData uri="http://schemas.openxmlformats.org/presentationml/2006/ole">
              <mc:AlternateContent xmlns:mc="http://schemas.openxmlformats.org/markup-compatibility/2006">
                <mc:Choice xmlns:v="urn:schemas-microsoft-com:vml" Requires="v">
                  <p:oleObj spid="_x0000_s4038" name="" r:id="rId21" imgW="172720" imgH="132080" progId="Equation.3">
                    <p:embed/>
                  </p:oleObj>
                </mc:Choice>
                <mc:Fallback>
                  <p:oleObj name="" r:id="rId21" imgW="172720" imgH="132080" progId="Equation.3">
                    <p:embed/>
                    <p:pic>
                      <p:nvPicPr>
                        <p:cNvPr id="0" name="图片 4037"/>
                        <p:cNvPicPr/>
                        <p:nvPr/>
                      </p:nvPicPr>
                      <p:blipFill>
                        <a:blip r:embed="rId22"/>
                        <a:stretch>
                          <a:fillRect/>
                        </a:stretch>
                      </p:blipFill>
                      <p:spPr>
                        <a:xfrm>
                          <a:off x="56" y="1530"/>
                          <a:ext cx="295" cy="250"/>
                        </a:xfrm>
                        <a:prstGeom prst="rect">
                          <a:avLst/>
                        </a:prstGeom>
                        <a:noFill/>
                        <a:ln w="38100">
                          <a:noFill/>
                          <a:miter/>
                        </a:ln>
                      </p:spPr>
                    </p:pic>
                  </p:oleObj>
                </mc:Fallback>
              </mc:AlternateContent>
            </a:graphicData>
          </a:graphic>
        </p:graphicFrame>
        <p:sp>
          <p:nvSpPr>
            <p:cNvPr id="105510" name="Rectangle 42"/>
            <p:cNvSpPr/>
            <p:nvPr/>
          </p:nvSpPr>
          <p:spPr>
            <a:xfrm>
              <a:off x="6" y="0"/>
              <a:ext cx="230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对于最小相位系统</a:t>
              </a:r>
              <a:endParaRPr lang="zh-CN" altLang="en-US" sz="2800" b="1" dirty="0">
                <a:latin typeface="宋体" panose="02010600030101010101" pitchFamily="2" charset="-122"/>
              </a:endParaRPr>
            </a:p>
          </p:txBody>
        </p:sp>
        <p:sp>
          <p:nvSpPr>
            <p:cNvPr id="105511" name="Rectangle 43"/>
            <p:cNvSpPr/>
            <p:nvPr/>
          </p:nvSpPr>
          <p:spPr>
            <a:xfrm>
              <a:off x="1058" y="387"/>
              <a:ext cx="1204"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系统稳定</a:t>
              </a:r>
              <a:endParaRPr lang="zh-CN" altLang="en-US" sz="2800" b="1" dirty="0">
                <a:latin typeface="宋体" panose="02010600030101010101" pitchFamily="2" charset="-122"/>
              </a:endParaRPr>
            </a:p>
          </p:txBody>
        </p:sp>
        <p:graphicFrame>
          <p:nvGraphicFramePr>
            <p:cNvPr id="105512" name="Object 32"/>
            <p:cNvGraphicFramePr>
              <a:graphicFrameLocks noChangeAspect="1"/>
            </p:cNvGraphicFramePr>
            <p:nvPr/>
          </p:nvGraphicFramePr>
          <p:xfrm>
            <a:off x="61" y="440"/>
            <a:ext cx="585" cy="265"/>
          </p:xfrm>
          <a:graphic>
            <a:graphicData uri="http://schemas.openxmlformats.org/presentationml/2006/ole">
              <mc:AlternateContent xmlns:mc="http://schemas.openxmlformats.org/markup-compatibility/2006">
                <mc:Choice xmlns:v="urn:schemas-microsoft-com:vml" Requires="v">
                  <p:oleObj spid="_x0000_s4039" name="" r:id="rId23" imgW="386080" imgH="132080" progId="Equation.3">
                    <p:embed/>
                  </p:oleObj>
                </mc:Choice>
                <mc:Fallback>
                  <p:oleObj name="" r:id="rId23" imgW="386080" imgH="132080" progId="Equation.3">
                    <p:embed/>
                    <p:pic>
                      <p:nvPicPr>
                        <p:cNvPr id="0" name="图片 4038"/>
                        <p:cNvPicPr/>
                        <p:nvPr/>
                      </p:nvPicPr>
                      <p:blipFill>
                        <a:blip r:embed="rId24"/>
                        <a:stretch>
                          <a:fillRect/>
                        </a:stretch>
                      </p:blipFill>
                      <p:spPr>
                        <a:xfrm>
                          <a:off x="61" y="440"/>
                          <a:ext cx="585" cy="265"/>
                        </a:xfrm>
                        <a:prstGeom prst="rect">
                          <a:avLst/>
                        </a:prstGeom>
                        <a:noFill/>
                        <a:ln w="38100">
                          <a:noFill/>
                          <a:miter/>
                        </a:ln>
                      </p:spPr>
                    </p:pic>
                  </p:oleObj>
                </mc:Fallback>
              </mc:AlternateContent>
            </a:graphicData>
          </a:graphic>
        </p:graphicFrame>
        <p:sp>
          <p:nvSpPr>
            <p:cNvPr id="105513" name="Rectangle 45"/>
            <p:cNvSpPr/>
            <p:nvPr/>
          </p:nvSpPr>
          <p:spPr>
            <a:xfrm>
              <a:off x="1058" y="760"/>
              <a:ext cx="1252"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系统不稳定</a:t>
              </a:r>
              <a:endParaRPr lang="zh-CN" altLang="en-US" sz="2800" b="1" dirty="0">
                <a:latin typeface="宋体" panose="02010600030101010101" pitchFamily="2" charset="-122"/>
              </a:endParaRPr>
            </a:p>
          </p:txBody>
        </p:sp>
        <p:sp>
          <p:nvSpPr>
            <p:cNvPr id="105514" name="Rectangle 46"/>
            <p:cNvSpPr/>
            <p:nvPr/>
          </p:nvSpPr>
          <p:spPr>
            <a:xfrm>
              <a:off x="1070" y="1131"/>
              <a:ext cx="1025"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临界稳定</a:t>
              </a:r>
              <a:endParaRPr lang="zh-CN" altLang="en-US" sz="2800" b="1" dirty="0">
                <a:latin typeface="宋体" panose="02010600030101010101" pitchFamily="2" charset="-122"/>
              </a:endParaRPr>
            </a:p>
          </p:txBody>
        </p:sp>
        <p:sp>
          <p:nvSpPr>
            <p:cNvPr id="105515" name="AutoShape 47"/>
            <p:cNvSpPr/>
            <p:nvPr/>
          </p:nvSpPr>
          <p:spPr>
            <a:xfrm>
              <a:off x="718" y="474"/>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5516" name="AutoShape 48"/>
            <p:cNvSpPr/>
            <p:nvPr/>
          </p:nvSpPr>
          <p:spPr>
            <a:xfrm>
              <a:off x="736" y="837"/>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5517" name="AutoShape 49"/>
            <p:cNvSpPr/>
            <p:nvPr/>
          </p:nvSpPr>
          <p:spPr>
            <a:xfrm>
              <a:off x="736" y="1243"/>
              <a:ext cx="336" cy="184"/>
            </a:xfrm>
            <a:prstGeom prst="rightArrow">
              <a:avLst>
                <a:gd name="adj1" fmla="val 50000"/>
                <a:gd name="adj2" fmla="val 4565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105518" name="Object 38"/>
            <p:cNvGraphicFramePr>
              <a:graphicFrameLocks noChangeAspect="1"/>
            </p:cNvGraphicFramePr>
            <p:nvPr/>
          </p:nvGraphicFramePr>
          <p:xfrm>
            <a:off x="67" y="843"/>
            <a:ext cx="585" cy="265"/>
          </p:xfrm>
          <a:graphic>
            <a:graphicData uri="http://schemas.openxmlformats.org/presentationml/2006/ole">
              <mc:AlternateContent xmlns:mc="http://schemas.openxmlformats.org/markup-compatibility/2006">
                <mc:Choice xmlns:v="urn:schemas-microsoft-com:vml" Requires="v">
                  <p:oleObj spid="_x0000_s4045" name="" r:id="rId25" imgW="386080" imgH="132080" progId="Equation.3">
                    <p:embed/>
                  </p:oleObj>
                </mc:Choice>
                <mc:Fallback>
                  <p:oleObj name="" r:id="rId25" imgW="386080" imgH="132080" progId="Equation.3">
                    <p:embed/>
                    <p:pic>
                      <p:nvPicPr>
                        <p:cNvPr id="0" name="图片 4044"/>
                        <p:cNvPicPr/>
                        <p:nvPr/>
                      </p:nvPicPr>
                      <p:blipFill>
                        <a:blip r:embed="rId26"/>
                        <a:stretch>
                          <a:fillRect/>
                        </a:stretch>
                      </p:blipFill>
                      <p:spPr>
                        <a:xfrm>
                          <a:off x="67" y="843"/>
                          <a:ext cx="585" cy="265"/>
                        </a:xfrm>
                        <a:prstGeom prst="rect">
                          <a:avLst/>
                        </a:prstGeom>
                        <a:noFill/>
                        <a:ln w="38100">
                          <a:noFill/>
                          <a:miter/>
                        </a:ln>
                      </p:spPr>
                    </p:pic>
                  </p:oleObj>
                </mc:Fallback>
              </mc:AlternateContent>
            </a:graphicData>
          </a:graphic>
        </p:graphicFrame>
        <p:graphicFrame>
          <p:nvGraphicFramePr>
            <p:cNvPr id="105519" name="Object 39"/>
            <p:cNvGraphicFramePr>
              <a:graphicFrameLocks noChangeAspect="1"/>
            </p:cNvGraphicFramePr>
            <p:nvPr/>
          </p:nvGraphicFramePr>
          <p:xfrm>
            <a:off x="67" y="1219"/>
            <a:ext cx="585" cy="265"/>
          </p:xfrm>
          <a:graphic>
            <a:graphicData uri="http://schemas.openxmlformats.org/presentationml/2006/ole">
              <mc:AlternateContent xmlns:mc="http://schemas.openxmlformats.org/markup-compatibility/2006">
                <mc:Choice xmlns:v="urn:schemas-microsoft-com:vml" Requires="v">
                  <p:oleObj spid="_x0000_s4046" name="" r:id="rId27" imgW="386080" imgH="132080" progId="Equation.DSMT4">
                    <p:embed/>
                  </p:oleObj>
                </mc:Choice>
                <mc:Fallback>
                  <p:oleObj name="" r:id="rId27" imgW="386080" imgH="132080" progId="Equation.DSMT4">
                    <p:embed/>
                    <p:pic>
                      <p:nvPicPr>
                        <p:cNvPr id="0" name="图片 4045"/>
                        <p:cNvPicPr/>
                        <p:nvPr/>
                      </p:nvPicPr>
                      <p:blipFill>
                        <a:blip r:embed="rId28"/>
                        <a:stretch>
                          <a:fillRect/>
                        </a:stretch>
                      </p:blipFill>
                      <p:spPr>
                        <a:xfrm>
                          <a:off x="67" y="1219"/>
                          <a:ext cx="585" cy="265"/>
                        </a:xfrm>
                        <a:prstGeom prst="rect">
                          <a:avLst/>
                        </a:prstGeom>
                        <a:noFill/>
                        <a:ln w="38100">
                          <a:noFill/>
                          <a:miter/>
                        </a:ln>
                      </p:spPr>
                    </p:pic>
                  </p:oleObj>
                </mc:Fallback>
              </mc:AlternateContent>
            </a:graphicData>
          </a:graphic>
        </p:graphicFrame>
      </p:grpSp>
      <p:grpSp>
        <p:nvGrpSpPr>
          <p:cNvPr id="5" name="Group 40"/>
          <p:cNvGrpSpPr/>
          <p:nvPr/>
        </p:nvGrpSpPr>
        <p:grpSpPr>
          <a:xfrm>
            <a:off x="762000" y="5084763"/>
            <a:ext cx="7042150" cy="1066800"/>
            <a:chOff x="0" y="0"/>
            <a:chExt cx="4436" cy="672"/>
          </a:xfrm>
        </p:grpSpPr>
        <p:sp>
          <p:nvSpPr>
            <p:cNvPr id="105506" name="Rectangle 52"/>
            <p:cNvSpPr/>
            <p:nvPr/>
          </p:nvSpPr>
          <p:spPr>
            <a:xfrm>
              <a:off x="0" y="0"/>
              <a:ext cx="3866"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幅值裕度也可以用分贝数来表示，即</a:t>
              </a:r>
              <a:r>
                <a:rPr lang="en-US" altLang="zh-CN" sz="2800" b="1" dirty="0">
                  <a:latin typeface="宋体" panose="02010600030101010101" pitchFamily="2" charset="-122"/>
                </a:rPr>
                <a:t>:</a:t>
              </a:r>
              <a:endParaRPr lang="zh-CN" altLang="en-US" sz="2800" b="1" dirty="0">
                <a:latin typeface="宋体" panose="02010600030101010101" pitchFamily="2" charset="-122"/>
              </a:endParaRPr>
            </a:p>
          </p:txBody>
        </p:sp>
        <p:sp>
          <p:nvSpPr>
            <p:cNvPr id="105507" name="Rectangle 54"/>
            <p:cNvSpPr/>
            <p:nvPr/>
          </p:nvSpPr>
          <p:spPr>
            <a:xfrm>
              <a:off x="4320" y="345"/>
              <a:ext cx="116"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latin typeface="宋体" panose="02010600030101010101" pitchFamily="2" charset="-122"/>
              </a:endParaRPr>
            </a:p>
          </p:txBody>
        </p:sp>
      </p:grpSp>
      <p:grpSp>
        <p:nvGrpSpPr>
          <p:cNvPr id="6" name="Group 44"/>
          <p:cNvGrpSpPr/>
          <p:nvPr/>
        </p:nvGrpSpPr>
        <p:grpSpPr>
          <a:xfrm>
            <a:off x="4643438" y="981075"/>
            <a:ext cx="3860800" cy="3779838"/>
            <a:chOff x="0" y="0"/>
            <a:chExt cx="2432" cy="2381"/>
          </a:xfrm>
        </p:grpSpPr>
        <p:sp>
          <p:nvSpPr>
            <p:cNvPr id="105502" name="Rectangle 56"/>
            <p:cNvSpPr/>
            <p:nvPr/>
          </p:nvSpPr>
          <p:spPr>
            <a:xfrm>
              <a:off x="0" y="0"/>
              <a:ext cx="2432"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幅值裕度的含义</a:t>
              </a:r>
              <a:r>
                <a:rPr lang="en-US" altLang="zh-CN" sz="2800" b="1" dirty="0">
                  <a:latin typeface="宋体" panose="02010600030101010101" pitchFamily="2" charset="-122"/>
                </a:rPr>
                <a:t>:</a:t>
              </a:r>
              <a:r>
                <a:rPr lang="zh-CN" altLang="en-US" sz="2800" b="1" dirty="0">
                  <a:latin typeface="宋体" panose="02010600030101010101" pitchFamily="2" charset="-122"/>
                </a:rPr>
                <a:t>使系统达到稳定临界状态时开环频率特性的幅值</a:t>
              </a:r>
              <a:r>
                <a:rPr lang="en-US" altLang="zh-CN" sz="2800" b="1" dirty="0">
                  <a:latin typeface="宋体" panose="02010600030101010101" pitchFamily="2" charset="-122"/>
                </a:rPr>
                <a:t>:</a:t>
              </a:r>
              <a:endParaRPr lang="zh-CN" altLang="en-US" sz="2800" b="1" dirty="0">
                <a:latin typeface="宋体" panose="02010600030101010101" pitchFamily="2" charset="-122"/>
              </a:endParaRPr>
            </a:p>
          </p:txBody>
        </p:sp>
        <p:sp>
          <p:nvSpPr>
            <p:cNvPr id="105503" name="Rectangle 57"/>
            <p:cNvSpPr/>
            <p:nvPr/>
          </p:nvSpPr>
          <p:spPr>
            <a:xfrm>
              <a:off x="0" y="1179"/>
              <a:ext cx="2384" cy="8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增加</a:t>
              </a:r>
              <a:r>
                <a:rPr lang="en-US" altLang="zh-CN" sz="2800" b="1" dirty="0">
                  <a:latin typeface="宋体" panose="02010600030101010101" pitchFamily="2" charset="-122"/>
                </a:rPr>
                <a:t>(</a:t>
              </a:r>
              <a:r>
                <a:rPr lang="zh-CN" altLang="en-US" sz="2800" b="1" dirty="0">
                  <a:latin typeface="宋体" panose="02010600030101010101" pitchFamily="2" charset="-122"/>
                </a:rPr>
                <a:t>对应稳定系统</a:t>
              </a:r>
              <a:r>
                <a:rPr lang="en-US" altLang="zh-CN" sz="2800" b="1" dirty="0">
                  <a:latin typeface="宋体" panose="02010600030101010101" pitchFamily="2" charset="-122"/>
                </a:rPr>
                <a:t>)</a:t>
              </a:r>
              <a:r>
                <a:rPr lang="zh-CN" altLang="en-US" sz="2800" b="1" dirty="0">
                  <a:latin typeface="宋体" panose="02010600030101010101" pitchFamily="2" charset="-122"/>
                </a:rPr>
                <a:t>或减小</a:t>
              </a:r>
              <a:r>
                <a:rPr lang="en-US" altLang="zh-CN" sz="2800" b="1" dirty="0">
                  <a:latin typeface="宋体" panose="02010600030101010101" pitchFamily="2" charset="-122"/>
                </a:rPr>
                <a:t>(</a:t>
              </a:r>
              <a:r>
                <a:rPr lang="zh-CN" altLang="en-US" sz="2800" b="1" dirty="0">
                  <a:latin typeface="宋体" panose="02010600030101010101" pitchFamily="2" charset="-122"/>
                </a:rPr>
                <a:t>对应不稳定系统</a:t>
              </a:r>
              <a:r>
                <a:rPr lang="en-US" altLang="zh-CN" sz="2800" b="1" dirty="0">
                  <a:latin typeface="宋体" panose="02010600030101010101" pitchFamily="2" charset="-122"/>
                </a:rPr>
                <a:t>)</a:t>
              </a:r>
              <a:r>
                <a:rPr lang="zh-CN" altLang="en-US" sz="2800" b="1" dirty="0">
                  <a:latin typeface="宋体" panose="02010600030101010101" pitchFamily="2" charset="-122"/>
                </a:rPr>
                <a:t>的倍数，</a:t>
              </a:r>
              <a:r>
                <a:rPr lang="zh-CN" altLang="en-US" sz="2800" b="1" dirty="0">
                  <a:latin typeface="楷体_GB2312"/>
                </a:rPr>
                <a:t>即</a:t>
              </a:r>
              <a:r>
                <a:rPr lang="en-US" altLang="zh-CN" sz="2800" b="1" dirty="0">
                  <a:latin typeface="楷体_GB2312"/>
                </a:rPr>
                <a:t>:</a:t>
              </a:r>
              <a:endParaRPr lang="zh-CN" altLang="en-US" sz="2800" b="1" dirty="0">
                <a:latin typeface="楷体_GB2312"/>
              </a:endParaRPr>
            </a:p>
          </p:txBody>
        </p:sp>
        <p:graphicFrame>
          <p:nvGraphicFramePr>
            <p:cNvPr id="105504" name="Object 47"/>
            <p:cNvGraphicFramePr>
              <a:graphicFrameLocks noChangeAspect="1"/>
            </p:cNvGraphicFramePr>
            <p:nvPr/>
          </p:nvGraphicFramePr>
          <p:xfrm>
            <a:off x="544" y="862"/>
            <a:ext cx="1370" cy="332"/>
          </p:xfrm>
          <a:graphic>
            <a:graphicData uri="http://schemas.openxmlformats.org/presentationml/2006/ole">
              <mc:AlternateContent xmlns:mc="http://schemas.openxmlformats.org/markup-compatibility/2006">
                <mc:Choice xmlns:v="urn:schemas-microsoft-com:vml" Requires="v">
                  <p:oleObj spid="_x0000_s4051" name="" r:id="rId29" imgW="1016000" imgH="213360" progId="Equation.3">
                    <p:embed/>
                  </p:oleObj>
                </mc:Choice>
                <mc:Fallback>
                  <p:oleObj name="" r:id="rId29" imgW="1016000" imgH="213360" progId="Equation.3">
                    <p:embed/>
                    <p:pic>
                      <p:nvPicPr>
                        <p:cNvPr id="0" name="图片 4050"/>
                        <p:cNvPicPr/>
                        <p:nvPr/>
                      </p:nvPicPr>
                      <p:blipFill>
                        <a:blip r:embed="rId30"/>
                        <a:stretch>
                          <a:fillRect/>
                        </a:stretch>
                      </p:blipFill>
                      <p:spPr>
                        <a:xfrm>
                          <a:off x="544" y="862"/>
                          <a:ext cx="1370" cy="332"/>
                        </a:xfrm>
                        <a:prstGeom prst="rect">
                          <a:avLst/>
                        </a:prstGeom>
                        <a:noFill/>
                        <a:ln w="38100">
                          <a:noFill/>
                          <a:miter/>
                        </a:ln>
                      </p:spPr>
                    </p:pic>
                  </p:oleObj>
                </mc:Fallback>
              </mc:AlternateContent>
            </a:graphicData>
          </a:graphic>
        </p:graphicFrame>
        <p:graphicFrame>
          <p:nvGraphicFramePr>
            <p:cNvPr id="105505" name="Object 48"/>
            <p:cNvGraphicFramePr>
              <a:graphicFrameLocks noChangeAspect="1"/>
            </p:cNvGraphicFramePr>
            <p:nvPr/>
          </p:nvGraphicFramePr>
          <p:xfrm>
            <a:off x="499" y="2041"/>
            <a:ext cx="1559" cy="340"/>
          </p:xfrm>
          <a:graphic>
            <a:graphicData uri="http://schemas.openxmlformats.org/presentationml/2006/ole">
              <mc:AlternateContent xmlns:mc="http://schemas.openxmlformats.org/markup-compatibility/2006">
                <mc:Choice xmlns:v="urn:schemas-microsoft-com:vml" Requires="v">
                  <p:oleObj spid="_x0000_s4048" name="" r:id="rId31" imgW="1345565" imgH="254000" progId="Equation.DSMT4">
                    <p:embed/>
                  </p:oleObj>
                </mc:Choice>
                <mc:Fallback>
                  <p:oleObj name="" r:id="rId31" imgW="1345565" imgH="254000" progId="Equation.DSMT4">
                    <p:embed/>
                    <p:pic>
                      <p:nvPicPr>
                        <p:cNvPr id="0" name="图片 4047"/>
                        <p:cNvPicPr/>
                        <p:nvPr/>
                      </p:nvPicPr>
                      <p:blipFill>
                        <a:blip r:embed="rId32"/>
                        <a:stretch>
                          <a:fillRect/>
                        </a:stretch>
                      </p:blipFill>
                      <p:spPr>
                        <a:xfrm>
                          <a:off x="499" y="2041"/>
                          <a:ext cx="1559" cy="340"/>
                        </a:xfrm>
                        <a:prstGeom prst="rect">
                          <a:avLst/>
                        </a:prstGeom>
                        <a:noFill/>
                        <a:ln w="38100">
                          <a:noFill/>
                          <a:miter/>
                        </a:ln>
                      </p:spPr>
                    </p:pic>
                  </p:oleObj>
                </mc:Fallback>
              </mc:AlternateContent>
            </a:graphicData>
          </a:graphic>
        </p:graphicFrame>
      </p:grpSp>
      <p:grpSp>
        <p:nvGrpSpPr>
          <p:cNvPr id="7" name="Group 49"/>
          <p:cNvGrpSpPr/>
          <p:nvPr/>
        </p:nvGrpSpPr>
        <p:grpSpPr>
          <a:xfrm>
            <a:off x="4697413" y="1050925"/>
            <a:ext cx="4114800" cy="3532188"/>
            <a:chOff x="37" y="0"/>
            <a:chExt cx="2592" cy="2225"/>
          </a:xfrm>
        </p:grpSpPr>
        <p:sp>
          <p:nvSpPr>
            <p:cNvPr id="105498" name="Rectangle 61"/>
            <p:cNvSpPr/>
            <p:nvPr/>
          </p:nvSpPr>
          <p:spPr>
            <a:xfrm>
              <a:off x="37" y="0"/>
              <a:ext cx="2455" cy="11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相位穿越频率</a:t>
              </a:r>
              <a:r>
                <a:rPr lang="en-US" altLang="zh-CN" sz="2800" b="1" dirty="0">
                  <a:latin typeface="宋体" panose="02010600030101010101" pitchFamily="2" charset="-122"/>
                </a:rPr>
                <a:t>:</a:t>
              </a:r>
              <a:r>
                <a:rPr lang="zh-CN" altLang="en-US" sz="2800" b="1" dirty="0">
                  <a:latin typeface="宋体" panose="02010600030101010101" pitchFamily="2" charset="-122"/>
                </a:rPr>
                <a:t>系统的开环频率特性曲线与</a:t>
              </a:r>
              <a:r>
                <a:rPr lang="en-US" altLang="zh-CN" sz="2800" dirty="0">
                  <a:latin typeface="宋体" panose="02010600030101010101" pitchFamily="2" charset="-122"/>
                </a:rPr>
                <a:t>GH</a:t>
              </a:r>
              <a:r>
                <a:rPr lang="zh-CN" altLang="en-US" sz="2800" b="1" dirty="0">
                  <a:latin typeface="宋体" panose="02010600030101010101" pitchFamily="2" charset="-122"/>
                </a:rPr>
                <a:t>平面负实轴的交点频率   。它满足</a:t>
              </a:r>
              <a:r>
                <a:rPr lang="en-US" altLang="zh-CN" sz="2800" b="1" dirty="0">
                  <a:latin typeface="宋体" panose="02010600030101010101" pitchFamily="2" charset="-122"/>
                </a:rPr>
                <a:t>:</a:t>
              </a:r>
              <a:r>
                <a:rPr lang="zh-CN" altLang="en-US" sz="2800" b="1" dirty="0">
                  <a:solidFill>
                    <a:schemeClr val="tx1"/>
                  </a:solidFill>
                  <a:latin typeface="宋体" panose="02010600030101010101" pitchFamily="2" charset="-122"/>
                </a:rPr>
                <a:t>                     </a:t>
              </a:r>
              <a:endParaRPr lang="zh-CN" altLang="en-US" sz="2800" b="1" dirty="0">
                <a:solidFill>
                  <a:schemeClr val="tx1"/>
                </a:solidFill>
                <a:latin typeface="宋体" panose="02010600030101010101" pitchFamily="2" charset="-122"/>
              </a:endParaRPr>
            </a:p>
          </p:txBody>
        </p:sp>
        <p:graphicFrame>
          <p:nvGraphicFramePr>
            <p:cNvPr id="105499" name="Object 51"/>
            <p:cNvGraphicFramePr>
              <a:graphicFrameLocks noChangeAspect="1"/>
            </p:cNvGraphicFramePr>
            <p:nvPr/>
          </p:nvGraphicFramePr>
          <p:xfrm>
            <a:off x="352" y="770"/>
            <a:ext cx="340" cy="415"/>
          </p:xfrm>
          <a:graphic>
            <a:graphicData uri="http://schemas.openxmlformats.org/presentationml/2006/ole">
              <mc:AlternateContent xmlns:mc="http://schemas.openxmlformats.org/markup-compatibility/2006">
                <mc:Choice xmlns:v="urn:schemas-microsoft-com:vml" Requires="v">
                  <p:oleObj spid="_x0000_s4053" name="" r:id="rId33" imgW="132080" imgH="172720" progId="Equation.DSMT4">
                    <p:embed/>
                  </p:oleObj>
                </mc:Choice>
                <mc:Fallback>
                  <p:oleObj name="" r:id="rId33" imgW="132080" imgH="172720" progId="Equation.DSMT4">
                    <p:embed/>
                    <p:pic>
                      <p:nvPicPr>
                        <p:cNvPr id="0" name="图片 4052"/>
                        <p:cNvPicPr/>
                        <p:nvPr/>
                      </p:nvPicPr>
                      <p:blipFill>
                        <a:blip r:embed="rId34"/>
                        <a:stretch>
                          <a:fillRect/>
                        </a:stretch>
                      </p:blipFill>
                      <p:spPr>
                        <a:xfrm>
                          <a:off x="352" y="770"/>
                          <a:ext cx="340" cy="415"/>
                        </a:xfrm>
                        <a:prstGeom prst="rect">
                          <a:avLst/>
                        </a:prstGeom>
                        <a:noFill/>
                        <a:ln w="38100">
                          <a:noFill/>
                          <a:miter/>
                        </a:ln>
                      </p:spPr>
                    </p:pic>
                  </p:oleObj>
                </mc:Fallback>
              </mc:AlternateContent>
            </a:graphicData>
          </a:graphic>
        </p:graphicFrame>
        <p:graphicFrame>
          <p:nvGraphicFramePr>
            <p:cNvPr id="105500" name="Object 52"/>
            <p:cNvGraphicFramePr>
              <a:graphicFrameLocks noChangeAspect="1"/>
            </p:cNvGraphicFramePr>
            <p:nvPr/>
          </p:nvGraphicFramePr>
          <p:xfrm>
            <a:off x="408" y="1134"/>
            <a:ext cx="1677" cy="653"/>
          </p:xfrm>
          <a:graphic>
            <a:graphicData uri="http://schemas.openxmlformats.org/presentationml/2006/ole">
              <mc:AlternateContent xmlns:mc="http://schemas.openxmlformats.org/markup-compatibility/2006">
                <mc:Choice xmlns:v="urn:schemas-microsoft-com:vml" Requires="v">
                  <p:oleObj spid="_x0000_s4049" name="" r:id="rId35" imgW="1435100" imgH="444500" progId="Equation.DSMT4">
                    <p:embed/>
                  </p:oleObj>
                </mc:Choice>
                <mc:Fallback>
                  <p:oleObj name="" r:id="rId35" imgW="1435100" imgH="444500" progId="Equation.DSMT4">
                    <p:embed/>
                    <p:pic>
                      <p:nvPicPr>
                        <p:cNvPr id="0" name="图片 4048"/>
                        <p:cNvPicPr/>
                        <p:nvPr/>
                      </p:nvPicPr>
                      <p:blipFill>
                        <a:blip r:embed="rId36"/>
                        <a:stretch>
                          <a:fillRect/>
                        </a:stretch>
                      </p:blipFill>
                      <p:spPr>
                        <a:xfrm>
                          <a:off x="408" y="1134"/>
                          <a:ext cx="1677" cy="653"/>
                        </a:xfrm>
                        <a:prstGeom prst="rect">
                          <a:avLst/>
                        </a:prstGeom>
                        <a:noFill/>
                        <a:ln w="38100">
                          <a:noFill/>
                          <a:miter/>
                        </a:ln>
                      </p:spPr>
                    </p:pic>
                  </p:oleObj>
                </mc:Fallback>
              </mc:AlternateContent>
            </a:graphicData>
          </a:graphic>
        </p:graphicFrame>
        <p:sp>
          <p:nvSpPr>
            <p:cNvPr id="105501" name="Rectangle 64"/>
            <p:cNvSpPr/>
            <p:nvPr/>
          </p:nvSpPr>
          <p:spPr>
            <a:xfrm>
              <a:off x="1717" y="1898"/>
              <a:ext cx="91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2800" dirty="0">
                <a:solidFill>
                  <a:schemeClr val="tx1"/>
                </a:solidFill>
                <a:latin typeface="宋体" panose="02010600030101010101" pitchFamily="2" charset="-122"/>
              </a:endParaRPr>
            </a:p>
          </p:txBody>
        </p:sp>
      </p:grpSp>
      <p:graphicFrame>
        <p:nvGraphicFramePr>
          <p:cNvPr id="53" name="Object 13"/>
          <p:cNvGraphicFramePr>
            <a:graphicFrameLocks noChangeAspect="1"/>
          </p:cNvGraphicFramePr>
          <p:nvPr/>
        </p:nvGraphicFramePr>
        <p:xfrm>
          <a:off x="2287588" y="5551488"/>
          <a:ext cx="4386262" cy="608012"/>
        </p:xfrm>
        <a:graphic>
          <a:graphicData uri="http://schemas.openxmlformats.org/presentationml/2006/ole">
            <mc:AlternateContent xmlns:mc="http://schemas.openxmlformats.org/markup-compatibility/2006">
              <mc:Choice xmlns:v="urn:schemas-microsoft-com:vml" Requires="v">
                <p:oleObj spid="_x0000_s4052" name="" r:id="rId37" imgW="2019300" imgH="254000" progId="Equation.DSMT4">
                  <p:embed/>
                </p:oleObj>
              </mc:Choice>
              <mc:Fallback>
                <p:oleObj name="" r:id="rId37" imgW="2019300" imgH="254000" progId="Equation.DSMT4">
                  <p:embed/>
                  <p:pic>
                    <p:nvPicPr>
                      <p:cNvPr id="0" name="图片 4051"/>
                      <p:cNvPicPr/>
                      <p:nvPr/>
                    </p:nvPicPr>
                    <p:blipFill>
                      <a:blip r:embed="rId38"/>
                      <a:stretch>
                        <a:fillRect/>
                      </a:stretch>
                    </p:blipFill>
                    <p:spPr>
                      <a:xfrm>
                        <a:off x="2287588" y="5551488"/>
                        <a:ext cx="4386262" cy="608012"/>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395288" y="476250"/>
            <a:ext cx="8064500" cy="1800225"/>
            <a:chOff x="0" y="0"/>
            <a:chExt cx="5080" cy="1134"/>
          </a:xfrm>
        </p:grpSpPr>
        <p:grpSp>
          <p:nvGrpSpPr>
            <p:cNvPr id="17429" name="Group 4"/>
            <p:cNvGrpSpPr/>
            <p:nvPr/>
          </p:nvGrpSpPr>
          <p:grpSpPr>
            <a:xfrm>
              <a:off x="0" y="0"/>
              <a:ext cx="5080" cy="1134"/>
              <a:chOff x="0" y="0"/>
              <a:chExt cx="5080" cy="1134"/>
            </a:xfrm>
          </p:grpSpPr>
          <p:sp>
            <p:nvSpPr>
              <p:cNvPr id="17431" name="Text Box 4"/>
              <p:cNvSpPr txBox="1"/>
              <p:nvPr/>
            </p:nvSpPr>
            <p:spPr>
              <a:xfrm>
                <a:off x="0" y="0"/>
                <a:ext cx="5080" cy="11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     可以看到，将传递函数中的 </a:t>
                </a:r>
                <a:r>
                  <a:rPr lang="en-US" altLang="zh-CN" sz="2800" b="1" i="1" dirty="0">
                    <a:latin typeface="Times New Roman" panose="02020603050405020304" pitchFamily="18" charset="0"/>
                  </a:rPr>
                  <a:t>s </a:t>
                </a:r>
                <a:r>
                  <a:rPr lang="zh-CN" altLang="en-US" sz="2800" b="1" dirty="0">
                    <a:latin typeface="Times New Roman" panose="02020603050405020304" pitchFamily="18" charset="0"/>
                  </a:rPr>
                  <a:t>用      代替，即得到频率特性。        是输出信号的幅值与输入信号幅值之比，称为幅频特性。       是输出信号的相角与输入信号的相角之差，称为相频特性。</a:t>
                </a:r>
                <a:endParaRPr lang="zh-CN" altLang="en-US" sz="2800" b="1" dirty="0">
                  <a:latin typeface="Times New Roman" panose="02020603050405020304" pitchFamily="18" charset="0"/>
                </a:endParaRPr>
              </a:p>
            </p:txBody>
          </p:sp>
          <p:graphicFrame>
            <p:nvGraphicFramePr>
              <p:cNvPr id="17432" name="Object 6"/>
              <p:cNvGraphicFramePr>
                <a:graphicFrameLocks noChangeAspect="1"/>
              </p:cNvGraphicFramePr>
              <p:nvPr/>
            </p:nvGraphicFramePr>
            <p:xfrm>
              <a:off x="3420" y="16"/>
              <a:ext cx="372" cy="325"/>
            </p:xfrm>
            <a:graphic>
              <a:graphicData uri="http://schemas.openxmlformats.org/presentationml/2006/ole">
                <mc:AlternateContent xmlns:mc="http://schemas.openxmlformats.org/markup-compatibility/2006">
                  <mc:Choice xmlns:v="urn:schemas-microsoft-com:vml" Requires="v">
                    <p:oleObj spid="_x0000_s3117" name="" r:id="rId1" imgW="132080" imgH="111760" progId="Equation.3">
                      <p:embed/>
                    </p:oleObj>
                  </mc:Choice>
                  <mc:Fallback>
                    <p:oleObj name="" r:id="rId1" imgW="132080" imgH="111760" progId="Equation.3">
                      <p:embed/>
                      <p:pic>
                        <p:nvPicPr>
                          <p:cNvPr id="0" name="图片 3116"/>
                          <p:cNvPicPr/>
                          <p:nvPr/>
                        </p:nvPicPr>
                        <p:blipFill>
                          <a:blip r:embed="rId2"/>
                          <a:stretch>
                            <a:fillRect/>
                          </a:stretch>
                        </p:blipFill>
                        <p:spPr>
                          <a:xfrm>
                            <a:off x="3420" y="16"/>
                            <a:ext cx="372" cy="325"/>
                          </a:xfrm>
                          <a:prstGeom prst="rect">
                            <a:avLst/>
                          </a:prstGeom>
                          <a:noFill/>
                          <a:ln w="38100">
                            <a:noFill/>
                            <a:miter/>
                          </a:ln>
                        </p:spPr>
                      </p:pic>
                    </p:oleObj>
                  </mc:Fallback>
                </mc:AlternateContent>
              </a:graphicData>
            </a:graphic>
          </p:graphicFrame>
          <p:graphicFrame>
            <p:nvGraphicFramePr>
              <p:cNvPr id="17433" name="Object 7"/>
              <p:cNvGraphicFramePr>
                <a:graphicFrameLocks noChangeAspect="1"/>
              </p:cNvGraphicFramePr>
              <p:nvPr/>
            </p:nvGraphicFramePr>
            <p:xfrm>
              <a:off x="1362" y="287"/>
              <a:ext cx="453" cy="302"/>
            </p:xfrm>
            <a:graphic>
              <a:graphicData uri="http://schemas.openxmlformats.org/presentationml/2006/ole">
                <mc:AlternateContent xmlns:mc="http://schemas.openxmlformats.org/markup-compatibility/2006">
                  <mc:Choice xmlns:v="urn:schemas-microsoft-com:vml" Requires="v">
                    <p:oleObj spid="_x0000_s3113" name="" r:id="rId3" imgW="223520" imgH="121920" progId="Equation.3">
                      <p:embed/>
                    </p:oleObj>
                  </mc:Choice>
                  <mc:Fallback>
                    <p:oleObj name="" r:id="rId3" imgW="223520" imgH="121920" progId="Equation.3">
                      <p:embed/>
                      <p:pic>
                        <p:nvPicPr>
                          <p:cNvPr id="0" name="图片 3112"/>
                          <p:cNvPicPr/>
                          <p:nvPr/>
                        </p:nvPicPr>
                        <p:blipFill>
                          <a:blip r:embed="rId4"/>
                          <a:stretch>
                            <a:fillRect/>
                          </a:stretch>
                        </p:blipFill>
                        <p:spPr>
                          <a:xfrm>
                            <a:off x="1362" y="287"/>
                            <a:ext cx="453" cy="302"/>
                          </a:xfrm>
                          <a:prstGeom prst="rect">
                            <a:avLst/>
                          </a:prstGeom>
                          <a:noFill/>
                          <a:ln w="38100">
                            <a:noFill/>
                            <a:miter/>
                          </a:ln>
                        </p:spPr>
                      </p:pic>
                    </p:oleObj>
                  </mc:Fallback>
                </mc:AlternateContent>
              </a:graphicData>
            </a:graphic>
          </p:graphicFrame>
        </p:grpSp>
        <p:graphicFrame>
          <p:nvGraphicFramePr>
            <p:cNvPr id="17430" name="Object 22"/>
            <p:cNvGraphicFramePr>
              <a:graphicFrameLocks noChangeAspect="1"/>
            </p:cNvGraphicFramePr>
            <p:nvPr/>
          </p:nvGraphicFramePr>
          <p:xfrm>
            <a:off x="2424" y="513"/>
            <a:ext cx="504" cy="349"/>
          </p:xfrm>
          <a:graphic>
            <a:graphicData uri="http://schemas.openxmlformats.org/presentationml/2006/ole">
              <mc:AlternateContent xmlns:mc="http://schemas.openxmlformats.org/markup-compatibility/2006">
                <mc:Choice xmlns:v="urn:schemas-microsoft-com:vml" Requires="v">
                  <p:oleObj spid="_x0000_s3110" name="" r:id="rId5" imgW="304800" imgH="190500" progId="Equation.DSMT4">
                    <p:embed/>
                  </p:oleObj>
                </mc:Choice>
                <mc:Fallback>
                  <p:oleObj name="" r:id="rId5" imgW="304800" imgH="190500" progId="Equation.DSMT4">
                    <p:embed/>
                    <p:pic>
                      <p:nvPicPr>
                        <p:cNvPr id="0" name="图片 3109"/>
                        <p:cNvPicPr/>
                        <p:nvPr/>
                      </p:nvPicPr>
                      <p:blipFill>
                        <a:blip r:embed="rId6"/>
                        <a:stretch>
                          <a:fillRect/>
                        </a:stretch>
                      </p:blipFill>
                      <p:spPr>
                        <a:xfrm>
                          <a:off x="2424" y="513"/>
                          <a:ext cx="504" cy="349"/>
                        </a:xfrm>
                        <a:prstGeom prst="rect">
                          <a:avLst/>
                        </a:prstGeom>
                        <a:noFill/>
                        <a:ln w="38100">
                          <a:noFill/>
                          <a:miter/>
                        </a:ln>
                      </p:spPr>
                    </p:pic>
                  </p:oleObj>
                </mc:Fallback>
              </mc:AlternateContent>
            </a:graphicData>
          </a:graphic>
        </p:graphicFrame>
      </p:grpSp>
      <p:grpSp>
        <p:nvGrpSpPr>
          <p:cNvPr id="4" name="Group 16"/>
          <p:cNvGrpSpPr/>
          <p:nvPr/>
        </p:nvGrpSpPr>
        <p:grpSpPr>
          <a:xfrm>
            <a:off x="827088" y="4295775"/>
            <a:ext cx="8064500" cy="606425"/>
            <a:chOff x="0" y="-19"/>
            <a:chExt cx="5080" cy="382"/>
          </a:xfrm>
        </p:grpSpPr>
        <p:grpSp>
          <p:nvGrpSpPr>
            <p:cNvPr id="17425" name="Group 17"/>
            <p:cNvGrpSpPr/>
            <p:nvPr/>
          </p:nvGrpSpPr>
          <p:grpSpPr>
            <a:xfrm>
              <a:off x="0" y="-19"/>
              <a:ext cx="5080" cy="364"/>
              <a:chOff x="0" y="-19"/>
              <a:chExt cx="5080" cy="364"/>
            </a:xfrm>
          </p:grpSpPr>
          <p:sp>
            <p:nvSpPr>
              <p:cNvPr id="17427" name="Text Box 17"/>
              <p:cNvSpPr txBox="1"/>
              <p:nvPr/>
            </p:nvSpPr>
            <p:spPr>
              <a:xfrm>
                <a:off x="0" y="0"/>
                <a:ext cx="508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en-US" altLang="zh-CN" sz="2800" b="1" dirty="0"/>
                  <a:t>         </a:t>
                </a:r>
                <a:r>
                  <a:rPr lang="zh-CN" altLang="en-US" sz="2800" b="1" dirty="0"/>
                  <a:t>称为实频特性，      称为虚频特性。</a:t>
                </a:r>
                <a:endParaRPr lang="zh-CN" altLang="en-US" sz="2800" b="1" dirty="0"/>
              </a:p>
            </p:txBody>
          </p:sp>
          <p:graphicFrame>
            <p:nvGraphicFramePr>
              <p:cNvPr id="17428" name="Object 19"/>
              <p:cNvGraphicFramePr>
                <a:graphicFrameLocks noChangeAspect="1"/>
              </p:cNvGraphicFramePr>
              <p:nvPr/>
            </p:nvGraphicFramePr>
            <p:xfrm>
              <a:off x="91" y="-19"/>
              <a:ext cx="545" cy="364"/>
            </p:xfrm>
            <a:graphic>
              <a:graphicData uri="http://schemas.openxmlformats.org/presentationml/2006/ole">
                <mc:AlternateContent xmlns:mc="http://schemas.openxmlformats.org/markup-compatibility/2006">
                  <mc:Choice xmlns:v="urn:schemas-microsoft-com:vml" Requires="v">
                    <p:oleObj spid="_x0000_s3109" name="" r:id="rId7" imgW="330200" imgH="190500" progId="Equation.DSMT4">
                      <p:embed/>
                    </p:oleObj>
                  </mc:Choice>
                  <mc:Fallback>
                    <p:oleObj name="" r:id="rId7" imgW="330200" imgH="190500" progId="Equation.DSMT4">
                      <p:embed/>
                      <p:pic>
                        <p:nvPicPr>
                          <p:cNvPr id="0" name="图片 3108"/>
                          <p:cNvPicPr/>
                          <p:nvPr/>
                        </p:nvPicPr>
                        <p:blipFill>
                          <a:blip r:embed="rId8"/>
                          <a:stretch>
                            <a:fillRect/>
                          </a:stretch>
                        </p:blipFill>
                        <p:spPr>
                          <a:xfrm>
                            <a:off x="91" y="-19"/>
                            <a:ext cx="545" cy="364"/>
                          </a:xfrm>
                          <a:prstGeom prst="rect">
                            <a:avLst/>
                          </a:prstGeom>
                          <a:noFill/>
                          <a:ln w="38100">
                            <a:noFill/>
                            <a:miter/>
                          </a:ln>
                        </p:spPr>
                      </p:pic>
                    </p:oleObj>
                  </mc:Fallback>
                </mc:AlternateContent>
              </a:graphicData>
            </a:graphic>
          </p:graphicFrame>
        </p:grpSp>
        <p:graphicFrame>
          <p:nvGraphicFramePr>
            <p:cNvPr id="17426" name="Object 20"/>
            <p:cNvGraphicFramePr>
              <a:graphicFrameLocks noChangeAspect="1"/>
            </p:cNvGraphicFramePr>
            <p:nvPr/>
          </p:nvGraphicFramePr>
          <p:xfrm>
            <a:off x="2055" y="0"/>
            <a:ext cx="485" cy="363"/>
          </p:xfrm>
          <a:graphic>
            <a:graphicData uri="http://schemas.openxmlformats.org/presentationml/2006/ole">
              <mc:AlternateContent xmlns:mc="http://schemas.openxmlformats.org/markup-compatibility/2006">
                <mc:Choice xmlns:v="urn:schemas-microsoft-com:vml" Requires="v">
                  <p:oleObj spid="_x0000_s3111" name="" r:id="rId9" imgW="304800" imgH="190500" progId="Equation.DSMT4">
                    <p:embed/>
                  </p:oleObj>
                </mc:Choice>
                <mc:Fallback>
                  <p:oleObj name="" r:id="rId9" imgW="304800" imgH="190500" progId="Equation.DSMT4">
                    <p:embed/>
                    <p:pic>
                      <p:nvPicPr>
                        <p:cNvPr id="0" name="图片 3110"/>
                        <p:cNvPicPr/>
                        <p:nvPr/>
                      </p:nvPicPr>
                      <p:blipFill>
                        <a:blip r:embed="rId10"/>
                        <a:stretch>
                          <a:fillRect/>
                        </a:stretch>
                      </p:blipFill>
                      <p:spPr>
                        <a:xfrm>
                          <a:off x="2055" y="0"/>
                          <a:ext cx="485" cy="363"/>
                        </a:xfrm>
                        <a:prstGeom prst="rect">
                          <a:avLst/>
                        </a:prstGeom>
                        <a:noFill/>
                        <a:ln w="38100">
                          <a:noFill/>
                          <a:miter/>
                        </a:ln>
                      </p:spPr>
                    </p:pic>
                  </p:oleObj>
                </mc:Fallback>
              </mc:AlternateContent>
            </a:graphicData>
          </a:graphic>
        </p:graphicFrame>
      </p:grpSp>
      <p:grpSp>
        <p:nvGrpSpPr>
          <p:cNvPr id="6" name="Group 21"/>
          <p:cNvGrpSpPr/>
          <p:nvPr/>
        </p:nvGrpSpPr>
        <p:grpSpPr>
          <a:xfrm>
            <a:off x="539750" y="4724400"/>
            <a:ext cx="8207375" cy="1373188"/>
            <a:chOff x="908" y="446"/>
            <a:chExt cx="5170" cy="865"/>
          </a:xfrm>
        </p:grpSpPr>
        <p:sp>
          <p:nvSpPr>
            <p:cNvPr id="17421" name="Text Box 21"/>
            <p:cNvSpPr txBox="1"/>
            <p:nvPr/>
          </p:nvSpPr>
          <p:spPr>
            <a:xfrm>
              <a:off x="908" y="446"/>
              <a:ext cx="5170"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50000"/>
                </a:spcBef>
                <a:buClrTx/>
                <a:buSzTx/>
                <a:buFont typeface="Arial" panose="020B0604020202020204" pitchFamily="34" charset="0"/>
                <a:buNone/>
              </a:pPr>
              <a:r>
                <a:rPr lang="zh-CN" altLang="en-US" sz="2800" b="1" dirty="0"/>
                <a:t>    在          平面上，以横坐标表示         ，纵坐标表示        ，这种采用极坐标系的频率特性称为奈奎斯特图，又称极坐标图。</a:t>
              </a:r>
              <a:endParaRPr lang="zh-CN" altLang="en-US" sz="2800" b="1" dirty="0"/>
            </a:p>
          </p:txBody>
        </p:sp>
        <p:graphicFrame>
          <p:nvGraphicFramePr>
            <p:cNvPr id="17422" name="Object 23"/>
            <p:cNvGraphicFramePr>
              <a:graphicFrameLocks noChangeAspect="1"/>
            </p:cNvGraphicFramePr>
            <p:nvPr/>
          </p:nvGraphicFramePr>
          <p:xfrm>
            <a:off x="1452" y="446"/>
            <a:ext cx="577" cy="298"/>
          </p:xfrm>
          <a:graphic>
            <a:graphicData uri="http://schemas.openxmlformats.org/presentationml/2006/ole">
              <mc:AlternateContent xmlns:mc="http://schemas.openxmlformats.org/markup-compatibility/2006">
                <mc:Choice xmlns:v="urn:schemas-microsoft-com:vml" Requires="v">
                  <p:oleObj spid="_x0000_s3115" name="" r:id="rId11" imgW="304800" imgH="121920" progId="Equation.3">
                    <p:embed/>
                  </p:oleObj>
                </mc:Choice>
                <mc:Fallback>
                  <p:oleObj name="" r:id="rId11" imgW="304800" imgH="121920" progId="Equation.3">
                    <p:embed/>
                    <p:pic>
                      <p:nvPicPr>
                        <p:cNvPr id="0" name="图片 3114"/>
                        <p:cNvPicPr/>
                        <p:nvPr/>
                      </p:nvPicPr>
                      <p:blipFill>
                        <a:blip r:embed="rId12"/>
                        <a:stretch>
                          <a:fillRect/>
                        </a:stretch>
                      </p:blipFill>
                      <p:spPr>
                        <a:xfrm>
                          <a:off x="1452" y="446"/>
                          <a:ext cx="577" cy="298"/>
                        </a:xfrm>
                        <a:prstGeom prst="rect">
                          <a:avLst/>
                        </a:prstGeom>
                        <a:noFill/>
                        <a:ln w="38100">
                          <a:noFill/>
                          <a:miter/>
                        </a:ln>
                      </p:spPr>
                    </p:pic>
                  </p:oleObj>
                </mc:Fallback>
              </mc:AlternateContent>
            </a:graphicData>
          </a:graphic>
        </p:graphicFrame>
        <p:graphicFrame>
          <p:nvGraphicFramePr>
            <p:cNvPr id="17423" name="Object 24"/>
            <p:cNvGraphicFramePr>
              <a:graphicFrameLocks noChangeAspect="1"/>
            </p:cNvGraphicFramePr>
            <p:nvPr/>
          </p:nvGraphicFramePr>
          <p:xfrm>
            <a:off x="4355" y="476"/>
            <a:ext cx="494" cy="326"/>
          </p:xfrm>
          <a:graphic>
            <a:graphicData uri="http://schemas.openxmlformats.org/presentationml/2006/ole">
              <mc:AlternateContent xmlns:mc="http://schemas.openxmlformats.org/markup-compatibility/2006">
                <mc:Choice xmlns:v="urn:schemas-microsoft-com:vml" Requires="v">
                  <p:oleObj spid="_x0000_s3108" name="" r:id="rId13" imgW="330200" imgH="190500" progId="Equation.DSMT4">
                    <p:embed/>
                  </p:oleObj>
                </mc:Choice>
                <mc:Fallback>
                  <p:oleObj name="" r:id="rId13" imgW="330200" imgH="190500" progId="Equation.DSMT4">
                    <p:embed/>
                    <p:pic>
                      <p:nvPicPr>
                        <p:cNvPr id="0" name="图片 3107"/>
                        <p:cNvPicPr/>
                        <p:nvPr/>
                      </p:nvPicPr>
                      <p:blipFill>
                        <a:blip r:embed="rId14"/>
                        <a:stretch>
                          <a:fillRect/>
                        </a:stretch>
                      </p:blipFill>
                      <p:spPr>
                        <a:xfrm>
                          <a:off x="4355" y="476"/>
                          <a:ext cx="494" cy="326"/>
                        </a:xfrm>
                        <a:prstGeom prst="rect">
                          <a:avLst/>
                        </a:prstGeom>
                        <a:noFill/>
                        <a:ln w="38100">
                          <a:noFill/>
                          <a:miter/>
                        </a:ln>
                      </p:spPr>
                    </p:pic>
                  </p:oleObj>
                </mc:Fallback>
              </mc:AlternateContent>
            </a:graphicData>
          </a:graphic>
        </p:graphicFrame>
        <p:graphicFrame>
          <p:nvGraphicFramePr>
            <p:cNvPr id="17424" name="Object 25"/>
            <p:cNvGraphicFramePr>
              <a:graphicFrameLocks noChangeAspect="1"/>
            </p:cNvGraphicFramePr>
            <p:nvPr/>
          </p:nvGraphicFramePr>
          <p:xfrm>
            <a:off x="1180" y="722"/>
            <a:ext cx="584" cy="312"/>
          </p:xfrm>
          <a:graphic>
            <a:graphicData uri="http://schemas.openxmlformats.org/presentationml/2006/ole">
              <mc:AlternateContent xmlns:mc="http://schemas.openxmlformats.org/markup-compatibility/2006">
                <mc:Choice xmlns:v="urn:schemas-microsoft-com:vml" Requires="v">
                  <p:oleObj spid="_x0000_s3112" name="" r:id="rId15" imgW="284480" imgH="121920" progId="Equation.3">
                    <p:embed/>
                  </p:oleObj>
                </mc:Choice>
                <mc:Fallback>
                  <p:oleObj name="" r:id="rId15" imgW="284480" imgH="121920" progId="Equation.3">
                    <p:embed/>
                    <p:pic>
                      <p:nvPicPr>
                        <p:cNvPr id="0" name="图片 3111"/>
                        <p:cNvPicPr/>
                        <p:nvPr/>
                      </p:nvPicPr>
                      <p:blipFill>
                        <a:blip r:embed="rId16"/>
                        <a:stretch>
                          <a:fillRect/>
                        </a:stretch>
                      </p:blipFill>
                      <p:spPr>
                        <a:xfrm>
                          <a:off x="1180" y="722"/>
                          <a:ext cx="584" cy="312"/>
                        </a:xfrm>
                        <a:prstGeom prst="rect">
                          <a:avLst/>
                        </a:prstGeom>
                        <a:noFill/>
                        <a:ln w="38100">
                          <a:noFill/>
                          <a:miter/>
                        </a:ln>
                      </p:spPr>
                    </p:pic>
                  </p:oleObj>
                </mc:Fallback>
              </mc:AlternateContent>
            </a:graphicData>
          </a:graphic>
        </p:graphicFrame>
      </p:grpSp>
      <p:grpSp>
        <p:nvGrpSpPr>
          <p:cNvPr id="7" name="组合 4"/>
          <p:cNvGrpSpPr/>
          <p:nvPr/>
        </p:nvGrpSpPr>
        <p:grpSpPr>
          <a:xfrm>
            <a:off x="755650" y="2270125"/>
            <a:ext cx="8064500" cy="1917700"/>
            <a:chOff x="755650" y="2269845"/>
            <a:chExt cx="8064500" cy="1917980"/>
          </a:xfrm>
        </p:grpSpPr>
        <p:grpSp>
          <p:nvGrpSpPr>
            <p:cNvPr id="17415" name="Group 9"/>
            <p:cNvGrpSpPr/>
            <p:nvPr/>
          </p:nvGrpSpPr>
          <p:grpSpPr>
            <a:xfrm>
              <a:off x="755650" y="2286000"/>
              <a:ext cx="8064500" cy="1901825"/>
              <a:chOff x="0" y="0"/>
              <a:chExt cx="5080" cy="1198"/>
            </a:xfrm>
          </p:grpSpPr>
          <p:grpSp>
            <p:nvGrpSpPr>
              <p:cNvPr id="17417" name="Group 10"/>
              <p:cNvGrpSpPr>
                <a:grpSpLocks noChangeAspect="1"/>
              </p:cNvGrpSpPr>
              <p:nvPr/>
            </p:nvGrpSpPr>
            <p:grpSpPr>
              <a:xfrm>
                <a:off x="597" y="351"/>
                <a:ext cx="3189" cy="847"/>
                <a:chOff x="325" y="55"/>
                <a:chExt cx="3189" cy="847"/>
              </a:xfrm>
            </p:grpSpPr>
            <p:graphicFrame>
              <p:nvGraphicFramePr>
                <p:cNvPr id="17419" name="Object 11"/>
                <p:cNvGraphicFramePr>
                  <a:graphicFrameLocks noChangeAspect="1"/>
                </p:cNvGraphicFramePr>
                <p:nvPr/>
              </p:nvGraphicFramePr>
              <p:xfrm>
                <a:off x="325" y="55"/>
                <a:ext cx="3189" cy="524"/>
              </p:xfrm>
              <a:graphic>
                <a:graphicData uri="http://schemas.openxmlformats.org/presentationml/2006/ole">
                  <mc:AlternateContent xmlns:mc="http://schemas.openxmlformats.org/markup-compatibility/2006">
                    <mc:Choice xmlns:v="urn:schemas-microsoft-com:vml" Requires="v">
                      <p:oleObj spid="_x0000_s3116" name="" r:id="rId17" imgW="2552700" imgH="419100" progId="Equation.DSMT4">
                        <p:embed/>
                      </p:oleObj>
                    </mc:Choice>
                    <mc:Fallback>
                      <p:oleObj name="" r:id="rId17" imgW="2552700" imgH="419100" progId="Equation.DSMT4">
                        <p:embed/>
                        <p:pic>
                          <p:nvPicPr>
                            <p:cNvPr id="0" name="图片 3115"/>
                            <p:cNvPicPr/>
                            <p:nvPr/>
                          </p:nvPicPr>
                          <p:blipFill>
                            <a:blip r:embed="rId18"/>
                            <a:stretch>
                              <a:fillRect/>
                            </a:stretch>
                          </p:blipFill>
                          <p:spPr>
                            <a:xfrm>
                              <a:off x="325" y="55"/>
                              <a:ext cx="3189" cy="524"/>
                            </a:xfrm>
                            <a:prstGeom prst="rect">
                              <a:avLst/>
                            </a:prstGeom>
                            <a:noFill/>
                            <a:ln w="38100">
                              <a:noFill/>
                              <a:miter/>
                            </a:ln>
                          </p:spPr>
                        </p:pic>
                      </p:oleObj>
                    </mc:Fallback>
                  </mc:AlternateContent>
                </a:graphicData>
              </a:graphic>
            </p:graphicFrame>
            <p:graphicFrame>
              <p:nvGraphicFramePr>
                <p:cNvPr id="17420" name="Object 12"/>
                <p:cNvGraphicFramePr>
                  <a:graphicFrameLocks noChangeAspect="1"/>
                </p:cNvGraphicFramePr>
                <p:nvPr/>
              </p:nvGraphicFramePr>
              <p:xfrm>
                <a:off x="919" y="638"/>
                <a:ext cx="1685" cy="264"/>
              </p:xfrm>
              <a:graphic>
                <a:graphicData uri="http://schemas.openxmlformats.org/presentationml/2006/ole">
                  <mc:AlternateContent xmlns:mc="http://schemas.openxmlformats.org/markup-compatibility/2006">
                    <mc:Choice xmlns:v="urn:schemas-microsoft-com:vml" Requires="v">
                      <p:oleObj spid="_x0000_s3107" name="" r:id="rId19" imgW="1028065" imgH="203200" progId="Equation.DSMT4">
                        <p:embed/>
                      </p:oleObj>
                    </mc:Choice>
                    <mc:Fallback>
                      <p:oleObj name="" r:id="rId19" imgW="1028065" imgH="203200" progId="Equation.DSMT4">
                        <p:embed/>
                        <p:pic>
                          <p:nvPicPr>
                            <p:cNvPr id="0" name="图片 3106"/>
                            <p:cNvPicPr/>
                            <p:nvPr/>
                          </p:nvPicPr>
                          <p:blipFill>
                            <a:blip r:embed="rId20"/>
                            <a:stretch>
                              <a:fillRect/>
                            </a:stretch>
                          </p:blipFill>
                          <p:spPr>
                            <a:xfrm>
                              <a:off x="919" y="638"/>
                              <a:ext cx="1685" cy="264"/>
                            </a:xfrm>
                            <a:prstGeom prst="rect">
                              <a:avLst/>
                            </a:prstGeom>
                            <a:noFill/>
                            <a:ln w="38100">
                              <a:noFill/>
                              <a:miter/>
                            </a:ln>
                          </p:spPr>
                        </p:pic>
                      </p:oleObj>
                    </mc:Fallback>
                  </mc:AlternateContent>
                </a:graphicData>
              </a:graphic>
            </p:graphicFrame>
          </p:grpSp>
          <p:sp>
            <p:nvSpPr>
              <p:cNvPr id="17418" name="Text Box 13"/>
              <p:cNvSpPr txBox="1"/>
              <p:nvPr/>
            </p:nvSpPr>
            <p:spPr>
              <a:xfrm>
                <a:off x="0" y="0"/>
                <a:ext cx="508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另外，可将         分为实部和虚部：</a:t>
                </a:r>
                <a:endParaRPr lang="zh-CN" altLang="en-US" sz="2800" b="1" dirty="0">
                  <a:latin typeface="Times New Roman" panose="02020603050405020304" pitchFamily="18" charset="0"/>
                </a:endParaRPr>
              </a:p>
            </p:txBody>
          </p:sp>
        </p:grpSp>
        <p:graphicFrame>
          <p:nvGraphicFramePr>
            <p:cNvPr id="17416" name="Object 8"/>
            <p:cNvGraphicFramePr>
              <a:graphicFrameLocks noChangeAspect="1"/>
            </p:cNvGraphicFramePr>
            <p:nvPr/>
          </p:nvGraphicFramePr>
          <p:xfrm>
            <a:off x="2627784" y="2269845"/>
            <a:ext cx="840476" cy="535421"/>
          </p:xfrm>
          <a:graphic>
            <a:graphicData uri="http://schemas.openxmlformats.org/presentationml/2006/ole">
              <mc:AlternateContent xmlns:mc="http://schemas.openxmlformats.org/markup-compatibility/2006">
                <mc:Choice xmlns:v="urn:schemas-microsoft-com:vml" Requires="v">
                  <p:oleObj spid="_x0000_s3114" name="" r:id="rId21" imgW="497840" imgH="274320" progId="Equation.DSMT4">
                    <p:embed/>
                  </p:oleObj>
                </mc:Choice>
                <mc:Fallback>
                  <p:oleObj name="" r:id="rId21" imgW="497840" imgH="274320" progId="Equation.DSMT4">
                    <p:embed/>
                    <p:pic>
                      <p:nvPicPr>
                        <p:cNvPr id="0" name="图片 3113"/>
                        <p:cNvPicPr/>
                        <p:nvPr/>
                      </p:nvPicPr>
                      <p:blipFill>
                        <a:blip r:embed="rId22"/>
                        <a:stretch>
                          <a:fillRect/>
                        </a:stretch>
                      </p:blipFill>
                      <p:spPr>
                        <a:xfrm>
                          <a:off x="2627784" y="2269845"/>
                          <a:ext cx="840476" cy="535421"/>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06499" name="AutoShape 3"/>
          <p:cNvSpPr/>
          <p:nvPr/>
        </p:nvSpPr>
        <p:spPr>
          <a:xfrm>
            <a:off x="1905000" y="1581150"/>
            <a:ext cx="4953000" cy="4210050"/>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106500" name="Group 4"/>
          <p:cNvGrpSpPr/>
          <p:nvPr/>
        </p:nvGrpSpPr>
        <p:grpSpPr>
          <a:xfrm>
            <a:off x="2209800" y="1797050"/>
            <a:ext cx="3567113" cy="3733800"/>
            <a:chOff x="0" y="0"/>
            <a:chExt cx="2064" cy="2160"/>
          </a:xfrm>
        </p:grpSpPr>
        <p:sp>
          <p:nvSpPr>
            <p:cNvPr id="106526" name="Line 5"/>
            <p:cNvSpPr/>
            <p:nvPr/>
          </p:nvSpPr>
          <p:spPr>
            <a:xfrm>
              <a:off x="0" y="960"/>
              <a:ext cx="2064" cy="0"/>
            </a:xfrm>
            <a:prstGeom prst="line">
              <a:avLst/>
            </a:prstGeom>
            <a:ln w="9525" cap="flat" cmpd="sng">
              <a:solidFill>
                <a:schemeClr val="tx1"/>
              </a:solidFill>
              <a:prstDash val="solid"/>
              <a:headEnd type="none" w="med" len="med"/>
              <a:tailEnd type="triangle" w="sm" len="lg"/>
            </a:ln>
          </p:spPr>
        </p:sp>
        <p:sp>
          <p:nvSpPr>
            <p:cNvPr id="106527" name="Line 6"/>
            <p:cNvSpPr/>
            <p:nvPr/>
          </p:nvSpPr>
          <p:spPr>
            <a:xfrm flipV="1">
              <a:off x="1248" y="0"/>
              <a:ext cx="0" cy="2160"/>
            </a:xfrm>
            <a:prstGeom prst="line">
              <a:avLst/>
            </a:prstGeom>
            <a:ln w="9525" cap="flat" cmpd="sng">
              <a:solidFill>
                <a:schemeClr val="tx1"/>
              </a:solidFill>
              <a:prstDash val="solid"/>
              <a:headEnd type="none" w="med" len="med"/>
              <a:tailEnd type="triangle" w="sm" len="lg"/>
            </a:ln>
          </p:spPr>
        </p:sp>
      </p:grpSp>
      <p:sp>
        <p:nvSpPr>
          <p:cNvPr id="106501" name="Oval 7"/>
          <p:cNvSpPr/>
          <p:nvPr/>
        </p:nvSpPr>
        <p:spPr>
          <a:xfrm>
            <a:off x="3536950" y="2627313"/>
            <a:ext cx="1673225" cy="1673225"/>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6502" name="Arc 8"/>
          <p:cNvSpPr/>
          <p:nvPr/>
        </p:nvSpPr>
        <p:spPr>
          <a:xfrm rot="5400000" flipV="1">
            <a:off x="3949700" y="3038475"/>
            <a:ext cx="833438" cy="1160463"/>
          </a:xfrm>
          <a:custGeom>
            <a:avLst/>
            <a:gdLst>
              <a:gd name="txL" fmla="*/ 0 w 34395"/>
              <a:gd name="txT" fmla="*/ 0 h 43200"/>
              <a:gd name="txR" fmla="*/ 34395 w 34395"/>
              <a:gd name="txB" fmla="*/ 43200 h 43200"/>
            </a:gdLst>
            <a:ahLst/>
            <a:cxnLst>
              <a:cxn ang="0">
                <a:pos x="0" y="2147483646"/>
              </a:cxn>
              <a:cxn ang="0">
                <a:pos x="2147483646" y="0"/>
              </a:cxn>
              <a:cxn ang="0">
                <a:pos x="2147483646" y="2147483646"/>
              </a:cxn>
              <a:cxn ang="0">
                <a:pos x="2147483646" y="2147483646"/>
              </a:cxn>
              <a:cxn ang="0">
                <a:pos x="2147483646" y="2147483646"/>
              </a:cxn>
              <a:cxn ang="0">
                <a:pos x="0" y="2147483646"/>
              </a:cxn>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34395" h="43200" fill="none">
                <a:moveTo>
                  <a:pt x="0" y="4197"/>
                </a:moveTo>
                <a:cubicBezTo>
                  <a:pt x="3708" y="1470"/>
                  <a:pt x="8191" y="-1"/>
                  <a:pt x="12795" y="0"/>
                </a:cubicBezTo>
                <a:cubicBezTo>
                  <a:pt x="24724" y="0"/>
                  <a:pt x="34395" y="9670"/>
                  <a:pt x="34395" y="21600"/>
                </a:cubicBezTo>
                <a:cubicBezTo>
                  <a:pt x="34395" y="33529"/>
                  <a:pt x="24724" y="43200"/>
                  <a:pt x="12795" y="43200"/>
                </a:cubicBezTo>
                <a:cubicBezTo>
                  <a:pt x="12010" y="43200"/>
                  <a:pt x="11226" y="43157"/>
                  <a:pt x="10446" y="43071"/>
                </a:cubicBezTo>
              </a:path>
              <a:path w="34395" h="43200" stroke="0">
                <a:moveTo>
                  <a:pt x="0" y="4197"/>
                </a:moveTo>
                <a:cubicBezTo>
                  <a:pt x="3708" y="1470"/>
                  <a:pt x="8191" y="-1"/>
                  <a:pt x="12795" y="0"/>
                </a:cubicBezTo>
                <a:cubicBezTo>
                  <a:pt x="24724" y="0"/>
                  <a:pt x="34395" y="9670"/>
                  <a:pt x="34395" y="21600"/>
                </a:cubicBezTo>
                <a:cubicBezTo>
                  <a:pt x="34395" y="33529"/>
                  <a:pt x="24724" y="43200"/>
                  <a:pt x="12795" y="43200"/>
                </a:cubicBezTo>
                <a:cubicBezTo>
                  <a:pt x="12010" y="43200"/>
                  <a:pt x="11226" y="43157"/>
                  <a:pt x="10446" y="43071"/>
                </a:cubicBezTo>
                <a:lnTo>
                  <a:pt x="12795" y="21600"/>
                </a:lnTo>
                <a:lnTo>
                  <a:pt x="0" y="4197"/>
                </a:lnTo>
                <a:close/>
              </a:path>
            </a:pathLst>
          </a:custGeom>
          <a:noFill/>
          <a:ln w="9525" cap="flat" cmpd="sng">
            <a:solidFill>
              <a:schemeClr val="tx1">
                <a:alpha val="100000"/>
              </a:schemeClr>
            </a:solidFill>
            <a:prstDash val="solid"/>
            <a:round/>
            <a:headEnd type="triangle" w="sm" len="lg"/>
            <a:tailEnd type="none" w="med" len="med"/>
          </a:ln>
        </p:spPr>
        <p:txBody>
          <a:bodyPr/>
          <a:p>
            <a:endParaRPr lang="zh-CN" altLang="en-US"/>
          </a:p>
        </p:txBody>
      </p:sp>
      <p:sp>
        <p:nvSpPr>
          <p:cNvPr id="106503" name="Line 9"/>
          <p:cNvSpPr/>
          <p:nvPr/>
        </p:nvSpPr>
        <p:spPr>
          <a:xfrm flipH="1" flipV="1">
            <a:off x="2708275" y="2543175"/>
            <a:ext cx="1658938" cy="912813"/>
          </a:xfrm>
          <a:prstGeom prst="line">
            <a:avLst/>
          </a:prstGeom>
          <a:ln w="9525" cap="flat" cmpd="sng">
            <a:solidFill>
              <a:schemeClr val="tx1"/>
            </a:solidFill>
            <a:prstDash val="solid"/>
            <a:headEnd type="none" w="med" len="med"/>
            <a:tailEnd type="none" w="med" len="med"/>
          </a:ln>
        </p:spPr>
      </p:sp>
      <p:sp>
        <p:nvSpPr>
          <p:cNvPr id="106504" name="Freeform 10"/>
          <p:cNvSpPr/>
          <p:nvPr/>
        </p:nvSpPr>
        <p:spPr>
          <a:xfrm>
            <a:off x="2590800" y="2678113"/>
            <a:ext cx="331788" cy="746125"/>
          </a:xfrm>
          <a:custGeom>
            <a:avLst/>
            <a:gdLst>
              <a:gd name="txL" fmla="*/ 0 w 192"/>
              <a:gd name="txT" fmla="*/ 0 h 432"/>
              <a:gd name="txR" fmla="*/ 192 w 192"/>
              <a:gd name="txB" fmla="*/ 432 h 432"/>
            </a:gdLst>
            <a:ahLst/>
            <a:cxnLst>
              <a:cxn ang="0">
                <a:pos x="0" y="2147483646"/>
              </a:cxn>
              <a:cxn ang="0">
                <a:pos x="2147483646" y="2147483646"/>
              </a:cxn>
              <a:cxn ang="0">
                <a:pos x="2147483646" y="0"/>
              </a:cxn>
            </a:cxnLst>
            <a:rect l="txL" t="txT" r="txR" b="txB"/>
            <a:pathLst>
              <a:path w="192" h="432">
                <a:moveTo>
                  <a:pt x="0" y="432"/>
                </a:moveTo>
                <a:cubicBezTo>
                  <a:pt x="8" y="372"/>
                  <a:pt x="16" y="312"/>
                  <a:pt x="48" y="240"/>
                </a:cubicBezTo>
                <a:cubicBezTo>
                  <a:pt x="80" y="168"/>
                  <a:pt x="136" y="84"/>
                  <a:pt x="192" y="0"/>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sp>
        <p:nvSpPr>
          <p:cNvPr id="106505" name="Freeform 11"/>
          <p:cNvSpPr/>
          <p:nvPr/>
        </p:nvSpPr>
        <p:spPr>
          <a:xfrm>
            <a:off x="3040063" y="3041650"/>
            <a:ext cx="1327150" cy="414338"/>
          </a:xfrm>
          <a:custGeom>
            <a:avLst/>
            <a:gdLst>
              <a:gd name="txL" fmla="*/ 0 w 768"/>
              <a:gd name="txT" fmla="*/ 0 h 240"/>
              <a:gd name="txR" fmla="*/ 768 w 768"/>
              <a:gd name="txB" fmla="*/ 240 h 240"/>
            </a:gdLst>
            <a:ahLst/>
            <a:cxnLst>
              <a:cxn ang="0">
                <a:pos x="0" y="2147483646"/>
              </a:cxn>
              <a:cxn ang="0">
                <a:pos x="2147483646" y="0"/>
              </a:cxn>
              <a:cxn ang="0">
                <a:pos x="2147483646" y="2147483646"/>
              </a:cxn>
            </a:cxnLst>
            <a:rect l="txL" t="txT" r="txR" b="txB"/>
            <a:pathLst>
              <a:path w="768" h="240">
                <a:moveTo>
                  <a:pt x="0" y="240"/>
                </a:moveTo>
                <a:cubicBezTo>
                  <a:pt x="104" y="120"/>
                  <a:pt x="208" y="0"/>
                  <a:pt x="336" y="0"/>
                </a:cubicBezTo>
                <a:cubicBezTo>
                  <a:pt x="464" y="0"/>
                  <a:pt x="616" y="120"/>
                  <a:pt x="768" y="24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6506" name="Freeform 12"/>
          <p:cNvSpPr/>
          <p:nvPr/>
        </p:nvSpPr>
        <p:spPr>
          <a:xfrm>
            <a:off x="2597150" y="3455988"/>
            <a:ext cx="442913" cy="1660525"/>
          </a:xfrm>
          <a:custGeom>
            <a:avLst/>
            <a:gdLst>
              <a:gd name="txL" fmla="*/ 0 w 256"/>
              <a:gd name="txT" fmla="*/ 0 h 960"/>
              <a:gd name="txR" fmla="*/ 256 w 256"/>
              <a:gd name="txB" fmla="*/ 960 h 960"/>
            </a:gdLst>
            <a:ahLst/>
            <a:cxnLst>
              <a:cxn ang="0">
                <a:pos x="2147483646" y="0"/>
              </a:cxn>
              <a:cxn ang="0">
                <a:pos x="2147483646" y="2147483646"/>
              </a:cxn>
              <a:cxn ang="0">
                <a:pos x="2147483646" y="2147483646"/>
              </a:cxn>
              <a:cxn ang="0">
                <a:pos x="2147483646" y="2147483646"/>
              </a:cxn>
            </a:cxnLst>
            <a:rect l="txL" t="txT" r="txR" b="txB"/>
            <a:pathLst>
              <a:path w="256" h="960">
                <a:moveTo>
                  <a:pt x="256" y="0"/>
                </a:moveTo>
                <a:cubicBezTo>
                  <a:pt x="204" y="80"/>
                  <a:pt x="152" y="160"/>
                  <a:pt x="112" y="240"/>
                </a:cubicBezTo>
                <a:cubicBezTo>
                  <a:pt x="72" y="320"/>
                  <a:pt x="32" y="360"/>
                  <a:pt x="16" y="480"/>
                </a:cubicBezTo>
                <a:cubicBezTo>
                  <a:pt x="0" y="600"/>
                  <a:pt x="8" y="780"/>
                  <a:pt x="16" y="96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6507" name="Line 13"/>
          <p:cNvSpPr/>
          <p:nvPr/>
        </p:nvSpPr>
        <p:spPr>
          <a:xfrm>
            <a:off x="3040063" y="3455988"/>
            <a:ext cx="0" cy="1328737"/>
          </a:xfrm>
          <a:prstGeom prst="line">
            <a:avLst/>
          </a:prstGeom>
          <a:ln w="9525" cap="flat" cmpd="sng">
            <a:solidFill>
              <a:schemeClr val="tx1"/>
            </a:solidFill>
            <a:prstDash val="solid"/>
            <a:headEnd type="none" w="med" len="med"/>
            <a:tailEnd type="none" w="med" len="med"/>
          </a:ln>
        </p:spPr>
      </p:sp>
      <p:sp>
        <p:nvSpPr>
          <p:cNvPr id="106508" name="Line 14"/>
          <p:cNvSpPr/>
          <p:nvPr/>
        </p:nvSpPr>
        <p:spPr>
          <a:xfrm>
            <a:off x="3040063" y="4618038"/>
            <a:ext cx="1327150" cy="0"/>
          </a:xfrm>
          <a:prstGeom prst="line">
            <a:avLst/>
          </a:prstGeom>
          <a:ln w="9525" cap="flat" cmpd="sng">
            <a:solidFill>
              <a:schemeClr val="tx1"/>
            </a:solidFill>
            <a:prstDash val="solid"/>
            <a:headEnd type="triangle" w="sm" len="lg"/>
            <a:tailEnd type="triangle" w="sm" len="lg"/>
          </a:ln>
        </p:spPr>
      </p:sp>
      <p:sp>
        <p:nvSpPr>
          <p:cNvPr id="106509" name="Line 15"/>
          <p:cNvSpPr/>
          <p:nvPr/>
        </p:nvSpPr>
        <p:spPr>
          <a:xfrm rot="1224769" flipV="1">
            <a:off x="2705100" y="3954463"/>
            <a:ext cx="3175" cy="82550"/>
          </a:xfrm>
          <a:prstGeom prst="line">
            <a:avLst/>
          </a:prstGeom>
          <a:ln w="28575" cap="flat" cmpd="sng">
            <a:solidFill>
              <a:srgbClr val="FF0000"/>
            </a:solidFill>
            <a:prstDash val="solid"/>
            <a:headEnd type="none" w="med" len="med"/>
            <a:tailEnd type="triangle" w="sm" len="lg"/>
          </a:ln>
        </p:spPr>
      </p:sp>
      <p:graphicFrame>
        <p:nvGraphicFramePr>
          <p:cNvPr id="106510" name="Object 16"/>
          <p:cNvGraphicFramePr>
            <a:graphicFrameLocks noChangeAspect="1"/>
          </p:cNvGraphicFramePr>
          <p:nvPr/>
        </p:nvGraphicFramePr>
        <p:xfrm>
          <a:off x="3848100" y="3463925"/>
          <a:ext cx="542925" cy="300038"/>
        </p:xfrm>
        <a:graphic>
          <a:graphicData uri="http://schemas.openxmlformats.org/presentationml/2006/ole">
            <mc:AlternateContent xmlns:mc="http://schemas.openxmlformats.org/markup-compatibility/2006">
              <mc:Choice xmlns:v="urn:schemas-microsoft-com:vml" Requires="v">
                <p:oleObj spid="_x0000_s4050" name="" r:id="rId1" imgW="345440" imgH="162560" progId="Equation.3">
                  <p:embed/>
                </p:oleObj>
              </mc:Choice>
              <mc:Fallback>
                <p:oleObj name="" r:id="rId1" imgW="345440" imgH="162560" progId="Equation.3">
                  <p:embed/>
                  <p:pic>
                    <p:nvPicPr>
                      <p:cNvPr id="0" name="图片 4049"/>
                      <p:cNvPicPr/>
                      <p:nvPr/>
                    </p:nvPicPr>
                    <p:blipFill>
                      <a:blip r:embed="rId2"/>
                      <a:stretch>
                        <a:fillRect/>
                      </a:stretch>
                    </p:blipFill>
                    <p:spPr>
                      <a:xfrm>
                        <a:off x="3848100" y="3463925"/>
                        <a:ext cx="542925" cy="300038"/>
                      </a:xfrm>
                      <a:prstGeom prst="rect">
                        <a:avLst/>
                      </a:prstGeom>
                      <a:noFill/>
                      <a:ln w="38100">
                        <a:noFill/>
                        <a:miter/>
                      </a:ln>
                    </p:spPr>
                  </p:pic>
                </p:oleObj>
              </mc:Fallback>
            </mc:AlternateContent>
          </a:graphicData>
        </a:graphic>
      </p:graphicFrame>
      <p:graphicFrame>
        <p:nvGraphicFramePr>
          <p:cNvPr id="106511" name="Object 17"/>
          <p:cNvGraphicFramePr>
            <a:graphicFrameLocks noChangeAspect="1"/>
          </p:cNvGraphicFramePr>
          <p:nvPr/>
        </p:nvGraphicFramePr>
        <p:xfrm>
          <a:off x="4403725" y="3430588"/>
          <a:ext cx="238125" cy="334962"/>
        </p:xfrm>
        <a:graphic>
          <a:graphicData uri="http://schemas.openxmlformats.org/presentationml/2006/ole">
            <mc:AlternateContent xmlns:mc="http://schemas.openxmlformats.org/markup-compatibility/2006">
              <mc:Choice xmlns:v="urn:schemas-microsoft-com:vml" Requires="v">
                <p:oleObj spid="_x0000_s4055" name="" r:id="rId3" imgW="50800" imgH="111760" progId="Equation.3">
                  <p:embed/>
                </p:oleObj>
              </mc:Choice>
              <mc:Fallback>
                <p:oleObj name="" r:id="rId3" imgW="50800" imgH="111760" progId="Equation.3">
                  <p:embed/>
                  <p:pic>
                    <p:nvPicPr>
                      <p:cNvPr id="0" name="图片 4054"/>
                      <p:cNvPicPr/>
                      <p:nvPr/>
                    </p:nvPicPr>
                    <p:blipFill>
                      <a:blip r:embed="rId4"/>
                      <a:stretch>
                        <a:fillRect/>
                      </a:stretch>
                    </p:blipFill>
                    <p:spPr>
                      <a:xfrm>
                        <a:off x="4403725" y="3430588"/>
                        <a:ext cx="238125" cy="334962"/>
                      </a:xfrm>
                      <a:prstGeom prst="rect">
                        <a:avLst/>
                      </a:prstGeom>
                      <a:noFill/>
                      <a:ln w="38100">
                        <a:noFill/>
                        <a:miter/>
                      </a:ln>
                    </p:spPr>
                  </p:pic>
                </p:oleObj>
              </mc:Fallback>
            </mc:AlternateContent>
          </a:graphicData>
        </a:graphic>
      </p:graphicFrame>
      <p:graphicFrame>
        <p:nvGraphicFramePr>
          <p:cNvPr id="106512" name="Object 18"/>
          <p:cNvGraphicFramePr>
            <a:graphicFrameLocks noChangeAspect="1"/>
          </p:cNvGraphicFramePr>
          <p:nvPr/>
        </p:nvGraphicFramePr>
        <p:xfrm>
          <a:off x="4367213" y="3189288"/>
          <a:ext cx="890587" cy="266700"/>
        </p:xfrm>
        <a:graphic>
          <a:graphicData uri="http://schemas.openxmlformats.org/presentationml/2006/ole">
            <mc:AlternateContent xmlns:mc="http://schemas.openxmlformats.org/markup-compatibility/2006">
              <mc:Choice xmlns:v="urn:schemas-microsoft-com:vml" Requires="v">
                <p:oleObj spid="_x0000_s4057" name="" r:id="rId5" imgW="436880" imgH="81280" progId="Equation.3">
                  <p:embed/>
                </p:oleObj>
              </mc:Choice>
              <mc:Fallback>
                <p:oleObj name="" r:id="rId5" imgW="436880" imgH="81280" progId="Equation.3">
                  <p:embed/>
                  <p:pic>
                    <p:nvPicPr>
                      <p:cNvPr id="0" name="图片 4056"/>
                      <p:cNvPicPr/>
                      <p:nvPr/>
                    </p:nvPicPr>
                    <p:blipFill>
                      <a:blip r:embed="rId6"/>
                      <a:stretch>
                        <a:fillRect/>
                      </a:stretch>
                    </p:blipFill>
                    <p:spPr>
                      <a:xfrm>
                        <a:off x="4367213" y="3189288"/>
                        <a:ext cx="890587" cy="266700"/>
                      </a:xfrm>
                      <a:prstGeom prst="rect">
                        <a:avLst/>
                      </a:prstGeom>
                      <a:noFill/>
                      <a:ln w="38100">
                        <a:noFill/>
                        <a:miter/>
                      </a:ln>
                    </p:spPr>
                  </p:pic>
                </p:oleObj>
              </mc:Fallback>
            </mc:AlternateContent>
          </a:graphicData>
        </a:graphic>
      </p:graphicFrame>
      <p:graphicFrame>
        <p:nvGraphicFramePr>
          <p:cNvPr id="106513" name="Object 19"/>
          <p:cNvGraphicFramePr>
            <a:graphicFrameLocks noChangeAspect="1"/>
          </p:cNvGraphicFramePr>
          <p:nvPr/>
        </p:nvGraphicFramePr>
        <p:xfrm>
          <a:off x="4367213" y="2254250"/>
          <a:ext cx="254000" cy="381000"/>
        </p:xfrm>
        <a:graphic>
          <a:graphicData uri="http://schemas.openxmlformats.org/presentationml/2006/ole">
            <mc:AlternateContent xmlns:mc="http://schemas.openxmlformats.org/markup-compatibility/2006">
              <mc:Choice xmlns:v="urn:schemas-microsoft-com:vml" Requires="v">
                <p:oleObj spid="_x0000_s4054" name="" r:id="rId7" imgW="50800" imgH="121920" progId="Equation.3">
                  <p:embed/>
                </p:oleObj>
              </mc:Choice>
              <mc:Fallback>
                <p:oleObj name="" r:id="rId7" imgW="50800" imgH="121920" progId="Equation.3">
                  <p:embed/>
                  <p:pic>
                    <p:nvPicPr>
                      <p:cNvPr id="0" name="图片 4053"/>
                      <p:cNvPicPr/>
                      <p:nvPr/>
                    </p:nvPicPr>
                    <p:blipFill>
                      <a:blip r:embed="rId8"/>
                      <a:stretch>
                        <a:fillRect/>
                      </a:stretch>
                    </p:blipFill>
                    <p:spPr>
                      <a:xfrm>
                        <a:off x="4367213" y="2254250"/>
                        <a:ext cx="254000" cy="381000"/>
                      </a:xfrm>
                      <a:prstGeom prst="rect">
                        <a:avLst/>
                      </a:prstGeom>
                      <a:noFill/>
                      <a:ln w="38100">
                        <a:noFill/>
                        <a:miter/>
                      </a:ln>
                    </p:spPr>
                  </p:pic>
                </p:oleObj>
              </mc:Fallback>
            </mc:AlternateContent>
          </a:graphicData>
        </a:graphic>
      </p:graphicFrame>
      <p:graphicFrame>
        <p:nvGraphicFramePr>
          <p:cNvPr id="106514" name="Object 20"/>
          <p:cNvGraphicFramePr>
            <a:graphicFrameLocks noChangeAspect="1"/>
          </p:cNvGraphicFramePr>
          <p:nvPr/>
        </p:nvGraphicFramePr>
        <p:xfrm>
          <a:off x="4383088" y="4235450"/>
          <a:ext cx="322262" cy="381000"/>
        </p:xfrm>
        <a:graphic>
          <a:graphicData uri="http://schemas.openxmlformats.org/presentationml/2006/ole">
            <mc:AlternateContent xmlns:mc="http://schemas.openxmlformats.org/markup-compatibility/2006">
              <mc:Choice xmlns:v="urn:schemas-microsoft-com:vml" Requires="v">
                <p:oleObj spid="_x0000_s4060" name="" r:id="rId9" imgW="172720" imgH="121920" progId="Equation.3">
                  <p:embed/>
                </p:oleObj>
              </mc:Choice>
              <mc:Fallback>
                <p:oleObj name="" r:id="rId9" imgW="172720" imgH="121920" progId="Equation.3">
                  <p:embed/>
                  <p:pic>
                    <p:nvPicPr>
                      <p:cNvPr id="0" name="图片 4059"/>
                      <p:cNvPicPr/>
                      <p:nvPr/>
                    </p:nvPicPr>
                    <p:blipFill>
                      <a:blip r:embed="rId10"/>
                      <a:stretch>
                        <a:fillRect/>
                      </a:stretch>
                    </p:blipFill>
                    <p:spPr>
                      <a:xfrm>
                        <a:off x="4383088" y="4235450"/>
                        <a:ext cx="322262" cy="381000"/>
                      </a:xfrm>
                      <a:prstGeom prst="rect">
                        <a:avLst/>
                      </a:prstGeom>
                      <a:noFill/>
                      <a:ln w="38100">
                        <a:noFill/>
                        <a:miter/>
                      </a:ln>
                    </p:spPr>
                  </p:pic>
                </p:oleObj>
              </mc:Fallback>
            </mc:AlternateContent>
          </a:graphicData>
        </a:graphic>
      </p:graphicFrame>
      <p:graphicFrame>
        <p:nvGraphicFramePr>
          <p:cNvPr id="106515" name="Object 21"/>
          <p:cNvGraphicFramePr>
            <a:graphicFrameLocks noChangeAspect="1"/>
          </p:cNvGraphicFramePr>
          <p:nvPr/>
        </p:nvGraphicFramePr>
        <p:xfrm>
          <a:off x="3184525" y="3397250"/>
          <a:ext cx="396875" cy="323850"/>
        </p:xfrm>
        <a:graphic>
          <a:graphicData uri="http://schemas.openxmlformats.org/presentationml/2006/ole">
            <mc:AlternateContent xmlns:mc="http://schemas.openxmlformats.org/markup-compatibility/2006">
              <mc:Choice xmlns:v="urn:schemas-microsoft-com:vml" Requires="v">
                <p:oleObj spid="_x0000_s4065" name="" r:id="rId11" imgW="132080" imgH="91440" progId="Equation.3">
                  <p:embed/>
                </p:oleObj>
              </mc:Choice>
              <mc:Fallback>
                <p:oleObj name="" r:id="rId11" imgW="132080" imgH="91440" progId="Equation.3">
                  <p:embed/>
                  <p:pic>
                    <p:nvPicPr>
                      <p:cNvPr id="0" name="图片 4064"/>
                      <p:cNvPicPr/>
                      <p:nvPr/>
                    </p:nvPicPr>
                    <p:blipFill>
                      <a:blip r:embed="rId12"/>
                      <a:stretch>
                        <a:fillRect/>
                      </a:stretch>
                    </p:blipFill>
                    <p:spPr>
                      <a:xfrm>
                        <a:off x="3184525" y="3397250"/>
                        <a:ext cx="396875" cy="323850"/>
                      </a:xfrm>
                      <a:prstGeom prst="rect">
                        <a:avLst/>
                      </a:prstGeom>
                      <a:noFill/>
                      <a:ln w="38100">
                        <a:noFill/>
                        <a:miter/>
                      </a:ln>
                    </p:spPr>
                  </p:pic>
                </p:oleObj>
              </mc:Fallback>
            </mc:AlternateContent>
          </a:graphicData>
        </a:graphic>
      </p:graphicFrame>
      <p:graphicFrame>
        <p:nvGraphicFramePr>
          <p:cNvPr id="106516" name="Object 22"/>
          <p:cNvGraphicFramePr>
            <a:graphicFrameLocks noChangeAspect="1"/>
          </p:cNvGraphicFramePr>
          <p:nvPr/>
        </p:nvGraphicFramePr>
        <p:xfrm>
          <a:off x="2627313" y="2930525"/>
          <a:ext cx="561975" cy="569913"/>
        </p:xfrm>
        <a:graphic>
          <a:graphicData uri="http://schemas.openxmlformats.org/presentationml/2006/ole">
            <mc:AlternateContent xmlns:mc="http://schemas.openxmlformats.org/markup-compatibility/2006">
              <mc:Choice xmlns:v="urn:schemas-microsoft-com:vml" Requires="v">
                <p:oleObj spid="_x0000_s4056" name="" r:id="rId13" imgW="177800" imgH="203200" progId="Equation.DSMT4">
                  <p:embed/>
                </p:oleObj>
              </mc:Choice>
              <mc:Fallback>
                <p:oleObj name="" r:id="rId13" imgW="177800" imgH="203200" progId="Equation.DSMT4">
                  <p:embed/>
                  <p:pic>
                    <p:nvPicPr>
                      <p:cNvPr id="0" name="图片 4055"/>
                      <p:cNvPicPr/>
                      <p:nvPr/>
                    </p:nvPicPr>
                    <p:blipFill>
                      <a:blip r:embed="rId14"/>
                      <a:stretch>
                        <a:fillRect/>
                      </a:stretch>
                    </p:blipFill>
                    <p:spPr>
                      <a:xfrm>
                        <a:off x="2627313" y="2930525"/>
                        <a:ext cx="561975" cy="569913"/>
                      </a:xfrm>
                      <a:prstGeom prst="rect">
                        <a:avLst/>
                      </a:prstGeom>
                      <a:noFill/>
                      <a:ln w="38100">
                        <a:noFill/>
                        <a:miter/>
                      </a:ln>
                    </p:spPr>
                  </p:pic>
                </p:oleObj>
              </mc:Fallback>
            </mc:AlternateContent>
          </a:graphicData>
        </a:graphic>
      </p:graphicFrame>
      <p:graphicFrame>
        <p:nvGraphicFramePr>
          <p:cNvPr id="106517" name="Object 23"/>
          <p:cNvGraphicFramePr>
            <a:graphicFrameLocks noChangeAspect="1"/>
          </p:cNvGraphicFramePr>
          <p:nvPr/>
        </p:nvGraphicFramePr>
        <p:xfrm>
          <a:off x="3382963" y="4286250"/>
          <a:ext cx="500062" cy="366713"/>
        </p:xfrm>
        <a:graphic>
          <a:graphicData uri="http://schemas.openxmlformats.org/presentationml/2006/ole">
            <mc:AlternateContent xmlns:mc="http://schemas.openxmlformats.org/markup-compatibility/2006">
              <mc:Choice xmlns:v="urn:schemas-microsoft-com:vml" Requires="v">
                <p:oleObj spid="_x0000_s4066" name="" r:id="rId15" imgW="274320" imgH="152400" progId="Equation.3">
                  <p:embed/>
                </p:oleObj>
              </mc:Choice>
              <mc:Fallback>
                <p:oleObj name="" r:id="rId15" imgW="274320" imgH="152400" progId="Equation.3">
                  <p:embed/>
                  <p:pic>
                    <p:nvPicPr>
                      <p:cNvPr id="0" name="图片 4065"/>
                      <p:cNvPicPr/>
                      <p:nvPr/>
                    </p:nvPicPr>
                    <p:blipFill>
                      <a:blip r:embed="rId16"/>
                      <a:stretch>
                        <a:fillRect/>
                      </a:stretch>
                    </p:blipFill>
                    <p:spPr>
                      <a:xfrm>
                        <a:off x="3382963" y="4286250"/>
                        <a:ext cx="500062" cy="366713"/>
                      </a:xfrm>
                      <a:prstGeom prst="rect">
                        <a:avLst/>
                      </a:prstGeom>
                      <a:noFill/>
                      <a:ln w="38100">
                        <a:noFill/>
                        <a:miter/>
                      </a:ln>
                    </p:spPr>
                  </p:pic>
                </p:oleObj>
              </mc:Fallback>
            </mc:AlternateContent>
          </a:graphicData>
        </a:graphic>
      </p:graphicFrame>
      <p:graphicFrame>
        <p:nvGraphicFramePr>
          <p:cNvPr id="106518" name="Object 24"/>
          <p:cNvGraphicFramePr>
            <a:graphicFrameLocks noChangeAspect="1"/>
          </p:cNvGraphicFramePr>
          <p:nvPr/>
        </p:nvGraphicFramePr>
        <p:xfrm>
          <a:off x="5245100" y="3397250"/>
          <a:ext cx="174625" cy="322263"/>
        </p:xfrm>
        <a:graphic>
          <a:graphicData uri="http://schemas.openxmlformats.org/presentationml/2006/ole">
            <mc:AlternateContent xmlns:mc="http://schemas.openxmlformats.org/markup-compatibility/2006">
              <mc:Choice xmlns:v="urn:schemas-microsoft-com:vml" Requires="v">
                <p:oleObj spid="_x0000_s4058" name="" r:id="rId17" imgW="20320" imgH="91440" progId="Equation.3">
                  <p:embed/>
                </p:oleObj>
              </mc:Choice>
              <mc:Fallback>
                <p:oleObj name="" r:id="rId17" imgW="20320" imgH="91440" progId="Equation.3">
                  <p:embed/>
                  <p:pic>
                    <p:nvPicPr>
                      <p:cNvPr id="0" name="图片 4057"/>
                      <p:cNvPicPr/>
                      <p:nvPr/>
                    </p:nvPicPr>
                    <p:blipFill>
                      <a:blip r:embed="rId18"/>
                      <a:stretch>
                        <a:fillRect/>
                      </a:stretch>
                    </p:blipFill>
                    <p:spPr>
                      <a:xfrm>
                        <a:off x="5245100" y="3397250"/>
                        <a:ext cx="174625" cy="322263"/>
                      </a:xfrm>
                      <a:prstGeom prst="rect">
                        <a:avLst/>
                      </a:prstGeom>
                      <a:noFill/>
                      <a:ln w="38100">
                        <a:noFill/>
                        <a:miter/>
                      </a:ln>
                    </p:spPr>
                  </p:pic>
                </p:oleObj>
              </mc:Fallback>
            </mc:AlternateContent>
          </a:graphicData>
        </a:graphic>
      </p:graphicFrame>
      <p:graphicFrame>
        <p:nvGraphicFramePr>
          <p:cNvPr id="106519" name="Object 25"/>
          <p:cNvGraphicFramePr>
            <a:graphicFrameLocks noChangeAspect="1"/>
          </p:cNvGraphicFramePr>
          <p:nvPr/>
        </p:nvGraphicFramePr>
        <p:xfrm>
          <a:off x="3921125" y="1797050"/>
          <a:ext cx="460375" cy="377825"/>
        </p:xfrm>
        <a:graphic>
          <a:graphicData uri="http://schemas.openxmlformats.org/presentationml/2006/ole">
            <mc:AlternateContent xmlns:mc="http://schemas.openxmlformats.org/markup-compatibility/2006">
              <mc:Choice xmlns:v="urn:schemas-microsoft-com:vml" Requires="v">
                <p:oleObj spid="_x0000_s4061" name="" r:id="rId19" imgW="215900" imgH="177800" progId="Equation.DSMT4">
                  <p:embed/>
                </p:oleObj>
              </mc:Choice>
              <mc:Fallback>
                <p:oleObj name="" r:id="rId19" imgW="215900" imgH="177800" progId="Equation.DSMT4">
                  <p:embed/>
                  <p:pic>
                    <p:nvPicPr>
                      <p:cNvPr id="0" name="图片 4060"/>
                      <p:cNvPicPr/>
                      <p:nvPr/>
                    </p:nvPicPr>
                    <p:blipFill>
                      <a:blip r:embed="rId20"/>
                      <a:stretch>
                        <a:fillRect/>
                      </a:stretch>
                    </p:blipFill>
                    <p:spPr>
                      <a:xfrm>
                        <a:off x="3921125" y="1797050"/>
                        <a:ext cx="460375" cy="377825"/>
                      </a:xfrm>
                      <a:prstGeom prst="rect">
                        <a:avLst/>
                      </a:prstGeom>
                      <a:noFill/>
                      <a:ln w="38100">
                        <a:noFill/>
                        <a:miter/>
                      </a:ln>
                    </p:spPr>
                  </p:pic>
                </p:oleObj>
              </mc:Fallback>
            </mc:AlternateContent>
          </a:graphicData>
        </a:graphic>
      </p:graphicFrame>
      <p:graphicFrame>
        <p:nvGraphicFramePr>
          <p:cNvPr id="106520" name="Object 26"/>
          <p:cNvGraphicFramePr>
            <a:graphicFrameLocks noChangeAspect="1"/>
          </p:cNvGraphicFramePr>
          <p:nvPr/>
        </p:nvGraphicFramePr>
        <p:xfrm>
          <a:off x="5424488" y="3452813"/>
          <a:ext cx="425450" cy="331787"/>
        </p:xfrm>
        <a:graphic>
          <a:graphicData uri="http://schemas.openxmlformats.org/presentationml/2006/ole">
            <mc:AlternateContent xmlns:mc="http://schemas.openxmlformats.org/markup-compatibility/2006">
              <mc:Choice xmlns:v="urn:schemas-microsoft-com:vml" Requires="v">
                <p:oleObj spid="_x0000_s4067" name="" r:id="rId21" imgW="215900" imgH="177800" progId="Equation.DSMT4">
                  <p:embed/>
                </p:oleObj>
              </mc:Choice>
              <mc:Fallback>
                <p:oleObj name="" r:id="rId21" imgW="215900" imgH="177800" progId="Equation.DSMT4">
                  <p:embed/>
                  <p:pic>
                    <p:nvPicPr>
                      <p:cNvPr id="0" name="图片 4066"/>
                      <p:cNvPicPr/>
                      <p:nvPr/>
                    </p:nvPicPr>
                    <p:blipFill>
                      <a:blip r:embed="rId22"/>
                      <a:stretch>
                        <a:fillRect/>
                      </a:stretch>
                    </p:blipFill>
                    <p:spPr>
                      <a:xfrm>
                        <a:off x="5424488" y="3452813"/>
                        <a:ext cx="425450" cy="331787"/>
                      </a:xfrm>
                      <a:prstGeom prst="rect">
                        <a:avLst/>
                      </a:prstGeom>
                      <a:noFill/>
                      <a:ln w="38100">
                        <a:noFill/>
                        <a:miter/>
                      </a:ln>
                    </p:spPr>
                  </p:pic>
                </p:oleObj>
              </mc:Fallback>
            </mc:AlternateContent>
          </a:graphicData>
        </a:graphic>
      </p:graphicFrame>
      <p:graphicFrame>
        <p:nvGraphicFramePr>
          <p:cNvPr id="106521" name="Object 27"/>
          <p:cNvGraphicFramePr>
            <a:graphicFrameLocks noChangeAspect="1"/>
          </p:cNvGraphicFramePr>
          <p:nvPr/>
        </p:nvGraphicFramePr>
        <p:xfrm>
          <a:off x="3346450" y="2465388"/>
          <a:ext cx="504825" cy="531812"/>
        </p:xfrm>
        <a:graphic>
          <a:graphicData uri="http://schemas.openxmlformats.org/presentationml/2006/ole">
            <mc:AlternateContent xmlns:mc="http://schemas.openxmlformats.org/markup-compatibility/2006">
              <mc:Choice xmlns:v="urn:schemas-microsoft-com:vml" Requires="v">
                <p:oleObj spid="_x0000_s4068" name="" r:id="rId23" imgW="165100" imgH="190500" progId="Equation.DSMT4">
                  <p:embed/>
                </p:oleObj>
              </mc:Choice>
              <mc:Fallback>
                <p:oleObj name="" r:id="rId23" imgW="165100" imgH="190500" progId="Equation.DSMT4">
                  <p:embed/>
                  <p:pic>
                    <p:nvPicPr>
                      <p:cNvPr id="0" name="图片 4067"/>
                      <p:cNvPicPr/>
                      <p:nvPr/>
                    </p:nvPicPr>
                    <p:blipFill>
                      <a:blip r:embed="rId24"/>
                      <a:stretch>
                        <a:fillRect/>
                      </a:stretch>
                    </p:blipFill>
                    <p:spPr>
                      <a:xfrm>
                        <a:off x="3346450" y="2465388"/>
                        <a:ext cx="504825" cy="531812"/>
                      </a:xfrm>
                      <a:prstGeom prst="rect">
                        <a:avLst/>
                      </a:prstGeom>
                      <a:noFill/>
                      <a:ln w="38100">
                        <a:noFill/>
                        <a:miter/>
                      </a:ln>
                    </p:spPr>
                  </p:pic>
                </p:oleObj>
              </mc:Fallback>
            </mc:AlternateContent>
          </a:graphicData>
        </a:graphic>
      </p:graphicFrame>
      <p:graphicFrame>
        <p:nvGraphicFramePr>
          <p:cNvPr id="106522" name="Object 28"/>
          <p:cNvGraphicFramePr>
            <a:graphicFrameLocks noChangeAspect="1"/>
          </p:cNvGraphicFramePr>
          <p:nvPr/>
        </p:nvGraphicFramePr>
        <p:xfrm>
          <a:off x="2405063" y="2787650"/>
          <a:ext cx="282575" cy="369888"/>
        </p:xfrm>
        <a:graphic>
          <a:graphicData uri="http://schemas.openxmlformats.org/presentationml/2006/ole">
            <mc:AlternateContent xmlns:mc="http://schemas.openxmlformats.org/markup-compatibility/2006">
              <mc:Choice xmlns:v="urn:schemas-microsoft-com:vml" Requires="v">
                <p:oleObj spid="_x0000_s4062" name="" r:id="rId25" imgW="50800" imgH="91440" progId="Equation.3">
                  <p:embed/>
                </p:oleObj>
              </mc:Choice>
              <mc:Fallback>
                <p:oleObj name="" r:id="rId25" imgW="50800" imgH="91440" progId="Equation.3">
                  <p:embed/>
                  <p:pic>
                    <p:nvPicPr>
                      <p:cNvPr id="0" name="图片 4061"/>
                      <p:cNvPicPr/>
                      <p:nvPr/>
                    </p:nvPicPr>
                    <p:blipFill>
                      <a:blip r:embed="rId26"/>
                      <a:stretch>
                        <a:fillRect/>
                      </a:stretch>
                    </p:blipFill>
                    <p:spPr>
                      <a:xfrm>
                        <a:off x="2405063" y="2787650"/>
                        <a:ext cx="282575" cy="369888"/>
                      </a:xfrm>
                      <a:prstGeom prst="rect">
                        <a:avLst/>
                      </a:prstGeom>
                      <a:noFill/>
                      <a:ln w="38100">
                        <a:noFill/>
                        <a:miter/>
                      </a:ln>
                    </p:spPr>
                  </p:pic>
                </p:oleObj>
              </mc:Fallback>
            </mc:AlternateContent>
          </a:graphicData>
        </a:graphic>
      </p:graphicFrame>
      <p:graphicFrame>
        <p:nvGraphicFramePr>
          <p:cNvPr id="106523" name="Object 29"/>
          <p:cNvGraphicFramePr>
            <a:graphicFrameLocks noChangeAspect="1"/>
          </p:cNvGraphicFramePr>
          <p:nvPr/>
        </p:nvGraphicFramePr>
        <p:xfrm>
          <a:off x="5097463" y="2170113"/>
          <a:ext cx="619125" cy="377825"/>
        </p:xfrm>
        <a:graphic>
          <a:graphicData uri="http://schemas.openxmlformats.org/presentationml/2006/ole">
            <mc:AlternateContent xmlns:mc="http://schemas.openxmlformats.org/markup-compatibility/2006">
              <mc:Choice xmlns:v="urn:schemas-microsoft-com:vml" Requires="v">
                <p:oleObj spid="_x0000_s4059" name="" r:id="rId27" imgW="284480" imgH="152400" progId="Equation.3">
                  <p:embed/>
                </p:oleObj>
              </mc:Choice>
              <mc:Fallback>
                <p:oleObj name="" r:id="rId27" imgW="284480" imgH="152400" progId="Equation.3">
                  <p:embed/>
                  <p:pic>
                    <p:nvPicPr>
                      <p:cNvPr id="0" name="图片 4058"/>
                      <p:cNvPicPr/>
                      <p:nvPr/>
                    </p:nvPicPr>
                    <p:blipFill>
                      <a:blip r:embed="rId28"/>
                      <a:stretch>
                        <a:fillRect/>
                      </a:stretch>
                    </p:blipFill>
                    <p:spPr>
                      <a:xfrm>
                        <a:off x="5097463" y="2170113"/>
                        <a:ext cx="619125" cy="377825"/>
                      </a:xfrm>
                      <a:prstGeom prst="rect">
                        <a:avLst/>
                      </a:prstGeom>
                      <a:noFill/>
                      <a:ln w="38100">
                        <a:noFill/>
                        <a:miter/>
                      </a:ln>
                    </p:spPr>
                  </p:pic>
                </p:oleObj>
              </mc:Fallback>
            </mc:AlternateContent>
          </a:graphicData>
        </a:graphic>
      </p:graphicFrame>
      <p:graphicFrame>
        <p:nvGraphicFramePr>
          <p:cNvPr id="106524" name="Object 30"/>
          <p:cNvGraphicFramePr>
            <a:graphicFrameLocks noChangeAspect="1"/>
          </p:cNvGraphicFramePr>
          <p:nvPr/>
        </p:nvGraphicFramePr>
        <p:xfrm>
          <a:off x="5175250" y="4424363"/>
          <a:ext cx="841375" cy="868362"/>
        </p:xfrm>
        <a:graphic>
          <a:graphicData uri="http://schemas.openxmlformats.org/presentationml/2006/ole">
            <mc:AlternateContent xmlns:mc="http://schemas.openxmlformats.org/markup-compatibility/2006">
              <mc:Choice xmlns:v="urn:schemas-microsoft-com:vml" Requires="v">
                <p:oleObj spid="_x0000_s4064" name="" r:id="rId29" imgW="381000" imgH="393700" progId="Equation.DSMT4">
                  <p:embed/>
                </p:oleObj>
              </mc:Choice>
              <mc:Fallback>
                <p:oleObj name="" r:id="rId29" imgW="381000" imgH="393700" progId="Equation.DSMT4">
                  <p:embed/>
                  <p:pic>
                    <p:nvPicPr>
                      <p:cNvPr id="0" name="图片 4063"/>
                      <p:cNvPicPr/>
                      <p:nvPr/>
                    </p:nvPicPr>
                    <p:blipFill>
                      <a:blip r:embed="rId30"/>
                      <a:stretch>
                        <a:fillRect/>
                      </a:stretch>
                    </p:blipFill>
                    <p:spPr>
                      <a:xfrm>
                        <a:off x="5175250" y="4424363"/>
                        <a:ext cx="841375" cy="868362"/>
                      </a:xfrm>
                      <a:prstGeom prst="rect">
                        <a:avLst/>
                      </a:prstGeom>
                      <a:noFill/>
                      <a:ln w="38100">
                        <a:noFill/>
                        <a:miter/>
                      </a:ln>
                    </p:spPr>
                  </p:pic>
                </p:oleObj>
              </mc:Fallback>
            </mc:AlternateContent>
          </a:graphicData>
        </a:graphic>
      </p:graphicFrame>
      <p:sp>
        <p:nvSpPr>
          <p:cNvPr id="106525" name="Rectangle 32"/>
          <p:cNvSpPr/>
          <p:nvPr/>
        </p:nvSpPr>
        <p:spPr>
          <a:xfrm>
            <a:off x="730250" y="746125"/>
            <a:ext cx="8032750" cy="522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不稳定系统的幅值与相角裕度如图所示。</a:t>
            </a:r>
            <a:endParaRPr lang="zh-CN" altLang="en-US" sz="2800" b="1" dirty="0">
              <a:latin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827088" y="5300663"/>
            <a:ext cx="8012112" cy="1127125"/>
            <a:chOff x="0" y="0"/>
            <a:chExt cx="4662" cy="710"/>
          </a:xfrm>
        </p:grpSpPr>
        <p:sp>
          <p:nvSpPr>
            <p:cNvPr id="107583" name="Rectangle 3"/>
            <p:cNvSpPr/>
            <p:nvPr/>
          </p:nvSpPr>
          <p:spPr>
            <a:xfrm>
              <a:off x="0" y="0"/>
              <a:ext cx="4490" cy="7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50000"/>
                </a:spcBef>
                <a:buClrTx/>
                <a:buSzTx/>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2. </a:t>
              </a:r>
              <a:r>
                <a:rPr lang="zh-CN" altLang="en-US" sz="2800" b="1" dirty="0">
                  <a:latin typeface="Times New Roman" panose="02020603050405020304" pitchFamily="18" charset="0"/>
                  <a:cs typeface="Times New Roman" panose="02020603050405020304" pitchFamily="18" charset="0"/>
                </a:rPr>
                <a:t>对于一般系统，工程中通常要求：</a:t>
              </a:r>
              <a:endParaRPr lang="en-US" altLang="zh-CN" sz="2800" b="1" dirty="0">
                <a:latin typeface="Times New Roman" panose="02020603050405020304" pitchFamily="18" charset="0"/>
                <a:cs typeface="Times New Roman" panose="02020603050405020304" pitchFamily="18" charset="0"/>
              </a:endParaRPr>
            </a:p>
            <a:p>
              <a:pPr marL="0" lvl="0" indent="0" eaLnBrk="1" hangingPunct="1">
                <a:lnSpc>
                  <a:spcPct val="95000"/>
                </a:lnSpc>
                <a:spcBef>
                  <a:spcPct val="5000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相角裕度  </a:t>
              </a:r>
              <a:endParaRPr lang="zh-CN" altLang="en-US" sz="2800" b="1" dirty="0">
                <a:latin typeface="Times New Roman" panose="02020603050405020304" pitchFamily="18" charset="0"/>
                <a:ea typeface="Times New Roman" panose="02020603050405020304" pitchFamily="18" charset="0"/>
              </a:endParaRPr>
            </a:p>
          </p:txBody>
        </p:sp>
        <p:graphicFrame>
          <p:nvGraphicFramePr>
            <p:cNvPr id="107584" name="Object 5"/>
            <p:cNvGraphicFramePr>
              <a:graphicFrameLocks noChangeAspect="1"/>
            </p:cNvGraphicFramePr>
            <p:nvPr/>
          </p:nvGraphicFramePr>
          <p:xfrm>
            <a:off x="915" y="418"/>
            <a:ext cx="213" cy="277"/>
          </p:xfrm>
          <a:graphic>
            <a:graphicData uri="http://schemas.openxmlformats.org/presentationml/2006/ole">
              <mc:AlternateContent xmlns:mc="http://schemas.openxmlformats.org/markup-compatibility/2006">
                <mc:Choice xmlns:v="urn:schemas-microsoft-com:vml" Requires="v">
                  <p:oleObj spid="_x0000_s4069" name="" r:id="rId1" imgW="50800" imgH="91440" progId="Equation.3">
                    <p:embed/>
                  </p:oleObj>
                </mc:Choice>
                <mc:Fallback>
                  <p:oleObj name="" r:id="rId1" imgW="50800" imgH="91440" progId="Equation.3">
                    <p:embed/>
                    <p:pic>
                      <p:nvPicPr>
                        <p:cNvPr id="0" name="图片 4068"/>
                        <p:cNvPicPr/>
                        <p:nvPr/>
                      </p:nvPicPr>
                      <p:blipFill>
                        <a:blip r:embed="rId2"/>
                        <a:stretch>
                          <a:fillRect/>
                        </a:stretch>
                      </p:blipFill>
                      <p:spPr>
                        <a:xfrm>
                          <a:off x="915" y="418"/>
                          <a:ext cx="213" cy="277"/>
                        </a:xfrm>
                        <a:prstGeom prst="rect">
                          <a:avLst/>
                        </a:prstGeom>
                        <a:noFill/>
                        <a:ln w="38100">
                          <a:noFill/>
                          <a:miter/>
                        </a:ln>
                      </p:spPr>
                    </p:pic>
                  </p:oleObj>
                </mc:Fallback>
              </mc:AlternateContent>
            </a:graphicData>
          </a:graphic>
        </p:graphicFrame>
        <p:graphicFrame>
          <p:nvGraphicFramePr>
            <p:cNvPr id="107585" name="Object 6"/>
            <p:cNvGraphicFramePr>
              <a:graphicFrameLocks noChangeAspect="1"/>
            </p:cNvGraphicFramePr>
            <p:nvPr/>
          </p:nvGraphicFramePr>
          <p:xfrm>
            <a:off x="2995" y="409"/>
            <a:ext cx="699" cy="279"/>
          </p:xfrm>
          <a:graphic>
            <a:graphicData uri="http://schemas.openxmlformats.org/presentationml/2006/ole">
              <mc:AlternateContent xmlns:mc="http://schemas.openxmlformats.org/markup-compatibility/2006">
                <mc:Choice xmlns:v="urn:schemas-microsoft-com:vml" Requires="v">
                  <p:oleObj spid="_x0000_s4063" name="" r:id="rId3" imgW="396240" imgH="132080" progId="Equation.3">
                    <p:embed/>
                  </p:oleObj>
                </mc:Choice>
                <mc:Fallback>
                  <p:oleObj name="" r:id="rId3" imgW="396240" imgH="132080" progId="Equation.3">
                    <p:embed/>
                    <p:pic>
                      <p:nvPicPr>
                        <p:cNvPr id="0" name="图片 4062"/>
                        <p:cNvPicPr/>
                        <p:nvPr/>
                      </p:nvPicPr>
                      <p:blipFill>
                        <a:blip r:embed="rId4"/>
                        <a:stretch>
                          <a:fillRect/>
                        </a:stretch>
                      </p:blipFill>
                      <p:spPr>
                        <a:xfrm>
                          <a:off x="2995" y="409"/>
                          <a:ext cx="699" cy="279"/>
                        </a:xfrm>
                        <a:prstGeom prst="rect">
                          <a:avLst/>
                        </a:prstGeom>
                        <a:noFill/>
                        <a:ln w="38100">
                          <a:noFill/>
                          <a:miter/>
                        </a:ln>
                      </p:spPr>
                    </p:pic>
                  </p:oleObj>
                </mc:Fallback>
              </mc:AlternateContent>
            </a:graphicData>
          </a:graphic>
        </p:graphicFrame>
        <p:sp>
          <p:nvSpPr>
            <p:cNvPr id="107586" name="Rectangle 7"/>
            <p:cNvSpPr/>
            <p:nvPr/>
          </p:nvSpPr>
          <p:spPr>
            <a:xfrm>
              <a:off x="1047" y="368"/>
              <a:ext cx="3615"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30</a:t>
              </a:r>
              <a:r>
                <a:rPr lang="en-US" altLang="zh-CN" sz="2800" baseline="30000"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60</a:t>
              </a:r>
              <a:r>
                <a:rPr lang="en-US" altLang="zh-CN" sz="2800" baseline="30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，幅值裕度           （</a:t>
              </a:r>
              <a:r>
                <a:rPr lang="en-US" altLang="zh-CN" sz="2800" b="1" dirty="0">
                  <a:latin typeface="Times New Roman" panose="02020603050405020304" pitchFamily="18" charset="0"/>
                  <a:cs typeface="Times New Roman" panose="02020603050405020304" pitchFamily="18" charset="0"/>
                </a:rPr>
                <a:t>6 dB</a:t>
              </a:r>
              <a:r>
                <a:rPr lang="zh-CN" altLang="en-US"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ea typeface="Times New Roman" panose="02020603050405020304" pitchFamily="18" charset="0"/>
              </a:endParaRPr>
            </a:p>
          </p:txBody>
        </p:sp>
      </p:grpSp>
      <p:sp>
        <p:nvSpPr>
          <p:cNvPr id="82952" name="Rectangle 2"/>
          <p:cNvSpPr/>
          <p:nvPr/>
        </p:nvSpPr>
        <p:spPr>
          <a:xfrm>
            <a:off x="1447800" y="334963"/>
            <a:ext cx="73914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必须同时考虑相角裕度和幅值裕度；</a:t>
            </a:r>
            <a:endParaRPr lang="zh-CN" altLang="en-US" sz="2800" b="1" dirty="0">
              <a:latin typeface="Times New Roman" panose="02020603050405020304" pitchFamily="18" charset="0"/>
              <a:ea typeface="Times New Roman" panose="02020603050405020304" pitchFamily="18" charset="0"/>
            </a:endParaRPr>
          </a:p>
        </p:txBody>
      </p:sp>
      <p:sp>
        <p:nvSpPr>
          <p:cNvPr id="107525" name="Rectangle 60"/>
          <p:cNvSpPr/>
          <p:nvPr/>
        </p:nvSpPr>
        <p:spPr>
          <a:xfrm>
            <a:off x="228600" y="304800"/>
            <a:ext cx="19812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注意：</a:t>
            </a:r>
            <a:endParaRPr lang="zh-CN" altLang="en-US" sz="2800" b="1" dirty="0">
              <a:latin typeface="宋体" panose="02010600030101010101" pitchFamily="2" charset="-122"/>
            </a:endParaRPr>
          </a:p>
        </p:txBody>
      </p:sp>
      <p:grpSp>
        <p:nvGrpSpPr>
          <p:cNvPr id="3" name="组合 2"/>
          <p:cNvGrpSpPr/>
          <p:nvPr/>
        </p:nvGrpSpPr>
        <p:grpSpPr>
          <a:xfrm>
            <a:off x="468313" y="1092200"/>
            <a:ext cx="8305800" cy="4038600"/>
            <a:chOff x="468313" y="1092200"/>
            <a:chExt cx="8305800" cy="4038600"/>
          </a:xfrm>
        </p:grpSpPr>
        <p:grpSp>
          <p:nvGrpSpPr>
            <p:cNvPr id="107527" name="组合 5"/>
            <p:cNvGrpSpPr/>
            <p:nvPr/>
          </p:nvGrpSpPr>
          <p:grpSpPr>
            <a:xfrm>
              <a:off x="468313" y="1092200"/>
              <a:ext cx="8305800" cy="4038600"/>
              <a:chOff x="468313" y="1092200"/>
              <a:chExt cx="8305800" cy="4038600"/>
            </a:xfrm>
          </p:grpSpPr>
          <p:grpSp>
            <p:nvGrpSpPr>
              <p:cNvPr id="107529" name="组合 4"/>
              <p:cNvGrpSpPr/>
              <p:nvPr/>
            </p:nvGrpSpPr>
            <p:grpSpPr>
              <a:xfrm>
                <a:off x="468313" y="1092200"/>
                <a:ext cx="8305800" cy="4038600"/>
                <a:chOff x="468313" y="1092200"/>
                <a:chExt cx="8305800" cy="4038600"/>
              </a:xfrm>
            </p:grpSpPr>
            <p:grpSp>
              <p:nvGrpSpPr>
                <p:cNvPr id="107533" name="Group 9"/>
                <p:cNvGrpSpPr/>
                <p:nvPr/>
              </p:nvGrpSpPr>
              <p:grpSpPr>
                <a:xfrm>
                  <a:off x="468313" y="1092200"/>
                  <a:ext cx="8305800" cy="4038600"/>
                  <a:chOff x="0" y="16"/>
                  <a:chExt cx="5232" cy="2544"/>
                </a:xfrm>
              </p:grpSpPr>
              <p:sp>
                <p:nvSpPr>
                  <p:cNvPr id="107537" name="AutoShape 9"/>
                  <p:cNvSpPr/>
                  <p:nvPr/>
                </p:nvSpPr>
                <p:spPr>
                  <a:xfrm>
                    <a:off x="0" y="16"/>
                    <a:ext cx="5232" cy="2544"/>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107538" name="Group 11"/>
                  <p:cNvGrpSpPr/>
                  <p:nvPr/>
                </p:nvGrpSpPr>
                <p:grpSpPr>
                  <a:xfrm>
                    <a:off x="2872" y="96"/>
                    <a:ext cx="2064" cy="2064"/>
                    <a:chOff x="0" y="0"/>
                    <a:chExt cx="2064" cy="2064"/>
                  </a:xfrm>
                </p:grpSpPr>
                <p:grpSp>
                  <p:nvGrpSpPr>
                    <p:cNvPr id="107579" name="Group 12"/>
                    <p:cNvGrpSpPr/>
                    <p:nvPr/>
                  </p:nvGrpSpPr>
                  <p:grpSpPr>
                    <a:xfrm>
                      <a:off x="0" y="0"/>
                      <a:ext cx="2064" cy="2064"/>
                      <a:chOff x="0" y="0"/>
                      <a:chExt cx="2016" cy="2208"/>
                    </a:xfrm>
                  </p:grpSpPr>
                  <p:sp>
                    <p:nvSpPr>
                      <p:cNvPr id="107581" name="Line 13"/>
                      <p:cNvSpPr/>
                      <p:nvPr/>
                    </p:nvSpPr>
                    <p:spPr>
                      <a:xfrm>
                        <a:off x="0" y="1056"/>
                        <a:ext cx="2016" cy="0"/>
                      </a:xfrm>
                      <a:prstGeom prst="line">
                        <a:avLst/>
                      </a:prstGeom>
                      <a:ln w="9525" cap="flat" cmpd="sng">
                        <a:solidFill>
                          <a:schemeClr val="tx1"/>
                        </a:solidFill>
                        <a:prstDash val="solid"/>
                        <a:headEnd type="none" w="med" len="med"/>
                        <a:tailEnd type="triangle" w="sm" len="lg"/>
                      </a:ln>
                    </p:spPr>
                  </p:sp>
                  <p:sp>
                    <p:nvSpPr>
                      <p:cNvPr id="107582" name="Line 14"/>
                      <p:cNvSpPr/>
                      <p:nvPr/>
                    </p:nvSpPr>
                    <p:spPr>
                      <a:xfrm flipV="1">
                        <a:off x="1008" y="0"/>
                        <a:ext cx="0" cy="2208"/>
                      </a:xfrm>
                      <a:prstGeom prst="line">
                        <a:avLst/>
                      </a:prstGeom>
                      <a:ln w="9525" cap="flat" cmpd="sng">
                        <a:solidFill>
                          <a:schemeClr val="tx1"/>
                        </a:solidFill>
                        <a:prstDash val="solid"/>
                        <a:headEnd type="none" w="med" len="med"/>
                        <a:tailEnd type="triangle" w="sm" len="lg"/>
                      </a:ln>
                    </p:spPr>
                  </p:sp>
                </p:grpSp>
                <p:sp>
                  <p:nvSpPr>
                    <p:cNvPr id="107580" name="Oval 15"/>
                    <p:cNvSpPr/>
                    <p:nvPr/>
                  </p:nvSpPr>
                  <p:spPr>
                    <a:xfrm>
                      <a:off x="269" y="192"/>
                      <a:ext cx="1555" cy="1555"/>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sp>
                <p:nvSpPr>
                  <p:cNvPr id="107539" name="Arc 16"/>
                  <p:cNvSpPr/>
                  <p:nvPr/>
                </p:nvSpPr>
                <p:spPr>
                  <a:xfrm rot="-5400000">
                    <a:off x="3398" y="619"/>
                    <a:ext cx="291" cy="675"/>
                  </a:xfrm>
                  <a:custGeom>
                    <a:avLst/>
                    <a:gdLst>
                      <a:gd name="txL" fmla="*/ 0 w 25680"/>
                      <a:gd name="txT" fmla="*/ 0 h 43200"/>
                      <a:gd name="txR" fmla="*/ 25680 w 25680"/>
                      <a:gd name="txB" fmla="*/ 43200 h 4320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5680" h="43200" fill="none">
                        <a:moveTo>
                          <a:pt x="-1" y="388"/>
                        </a:moveTo>
                        <a:cubicBezTo>
                          <a:pt x="1344" y="130"/>
                          <a:pt x="2710" y="-1"/>
                          <a:pt x="4080" y="0"/>
                        </a:cubicBezTo>
                        <a:cubicBezTo>
                          <a:pt x="16009" y="0"/>
                          <a:pt x="25680" y="9670"/>
                          <a:pt x="25680" y="21600"/>
                        </a:cubicBezTo>
                        <a:cubicBezTo>
                          <a:pt x="25680" y="33529"/>
                          <a:pt x="16009" y="43200"/>
                          <a:pt x="4080" y="43200"/>
                        </a:cubicBezTo>
                        <a:cubicBezTo>
                          <a:pt x="3255" y="43200"/>
                          <a:pt x="2432" y="43152"/>
                          <a:pt x="1614" y="43058"/>
                        </a:cubicBezTo>
                      </a:path>
                      <a:path w="25680" h="43200" stroke="0">
                        <a:moveTo>
                          <a:pt x="-1" y="388"/>
                        </a:moveTo>
                        <a:cubicBezTo>
                          <a:pt x="1344" y="130"/>
                          <a:pt x="2710" y="-1"/>
                          <a:pt x="4080" y="0"/>
                        </a:cubicBezTo>
                        <a:cubicBezTo>
                          <a:pt x="16009" y="0"/>
                          <a:pt x="25680" y="9670"/>
                          <a:pt x="25680" y="21600"/>
                        </a:cubicBezTo>
                        <a:cubicBezTo>
                          <a:pt x="25680" y="33529"/>
                          <a:pt x="16009" y="43200"/>
                          <a:pt x="4080" y="43200"/>
                        </a:cubicBezTo>
                        <a:cubicBezTo>
                          <a:pt x="3255" y="43200"/>
                          <a:pt x="2432" y="43152"/>
                          <a:pt x="1614" y="43058"/>
                        </a:cubicBezTo>
                        <a:lnTo>
                          <a:pt x="4080" y="21600"/>
                        </a:lnTo>
                        <a:lnTo>
                          <a:pt x="-1" y="388"/>
                        </a:lnTo>
                        <a:close/>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7540" name="Freeform 17"/>
                  <p:cNvSpPr/>
                  <p:nvPr/>
                </p:nvSpPr>
                <p:spPr>
                  <a:xfrm>
                    <a:off x="3200" y="1104"/>
                    <a:ext cx="536" cy="1104"/>
                  </a:xfrm>
                  <a:custGeom>
                    <a:avLst/>
                    <a:gdLst>
                      <a:gd name="txL" fmla="*/ 0 w 400"/>
                      <a:gd name="txT" fmla="*/ 0 h 960"/>
                      <a:gd name="txR" fmla="*/ 400 w 400"/>
                      <a:gd name="txB" fmla="*/ 960 h 960"/>
                    </a:gdLst>
                    <a:ahLst/>
                    <a:cxnLst>
                      <a:cxn ang="0">
                        <a:pos x="348753176" y="0"/>
                      </a:cxn>
                      <a:cxn ang="0">
                        <a:pos x="2147483646" y="1053242"/>
                      </a:cxn>
                      <a:cxn ang="0">
                        <a:pos x="2147483646" y="2311954"/>
                      </a:cxn>
                      <a:cxn ang="0">
                        <a:pos x="2147483646" y="4210265"/>
                      </a:cxn>
                    </a:cxnLst>
                    <a:rect l="txL" t="txT" r="txR" b="txB"/>
                    <a:pathLst>
                      <a:path w="400" h="960">
                        <a:moveTo>
                          <a:pt x="8" y="0"/>
                        </a:moveTo>
                        <a:cubicBezTo>
                          <a:pt x="4" y="76"/>
                          <a:pt x="0" y="152"/>
                          <a:pt x="56" y="240"/>
                        </a:cubicBezTo>
                        <a:cubicBezTo>
                          <a:pt x="112" y="328"/>
                          <a:pt x="288" y="408"/>
                          <a:pt x="344" y="528"/>
                        </a:cubicBezTo>
                        <a:cubicBezTo>
                          <a:pt x="400" y="648"/>
                          <a:pt x="396" y="804"/>
                          <a:pt x="392" y="96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7541" name="Line 18"/>
                  <p:cNvSpPr/>
                  <p:nvPr/>
                </p:nvSpPr>
                <p:spPr>
                  <a:xfrm rot="276768" flipH="1">
                    <a:off x="3664" y="1056"/>
                    <a:ext cx="192" cy="1056"/>
                  </a:xfrm>
                  <a:prstGeom prst="line">
                    <a:avLst/>
                  </a:prstGeom>
                  <a:ln w="9525" cap="flat" cmpd="sng">
                    <a:solidFill>
                      <a:schemeClr val="tx1"/>
                    </a:solidFill>
                    <a:prstDash val="solid"/>
                    <a:headEnd type="none" w="med" len="med"/>
                    <a:tailEnd type="none" w="med" len="med"/>
                  </a:ln>
                </p:spPr>
              </p:sp>
              <p:sp>
                <p:nvSpPr>
                  <p:cNvPr id="107542" name="Arc 19"/>
                  <p:cNvSpPr/>
                  <p:nvPr/>
                </p:nvSpPr>
                <p:spPr>
                  <a:xfrm flipH="1" flipV="1">
                    <a:off x="2949" y="1072"/>
                    <a:ext cx="907" cy="888"/>
                  </a:xfrm>
                  <a:custGeom>
                    <a:avLst/>
                    <a:gdLst>
                      <a:gd name="txL" fmla="*/ 0 w 21600"/>
                      <a:gd name="txT" fmla="*/ 0 h 21138"/>
                      <a:gd name="txR" fmla="*/ 21600 w 21600"/>
                      <a:gd name="txB" fmla="*/ 21138 h 21138"/>
                    </a:gdLst>
                    <a:ahLst/>
                    <a:cxnLst>
                      <a:cxn ang="0">
                        <a:pos x="0" y="0"/>
                      </a:cxn>
                      <a:cxn ang="0">
                        <a:pos x="0" y="0"/>
                      </a:cxn>
                      <a:cxn ang="0">
                        <a:pos x="0" y="0"/>
                      </a:cxn>
                      <a:cxn ang="0">
                        <a:pos x="0" y="0"/>
                      </a:cxn>
                      <a:cxn ang="0">
                        <a:pos x="0" y="0"/>
                      </a:cxn>
                      <a:cxn ang="0">
                        <a:pos x="0" y="0"/>
                      </a:cxn>
                    </a:cxnLst>
                    <a:rect l="txL" t="txT" r="txR" b="txB"/>
                    <a:pathLst>
                      <a:path w="21600" h="21138" fill="none">
                        <a:moveTo>
                          <a:pt x="4445" y="0"/>
                        </a:moveTo>
                        <a:cubicBezTo>
                          <a:pt x="14443" y="2103"/>
                          <a:pt x="21600" y="10922"/>
                          <a:pt x="21600" y="21138"/>
                        </a:cubicBezTo>
                      </a:path>
                      <a:path w="21600" h="21138" stroke="0">
                        <a:moveTo>
                          <a:pt x="4445" y="0"/>
                        </a:moveTo>
                        <a:cubicBezTo>
                          <a:pt x="14443" y="2103"/>
                          <a:pt x="21600" y="10922"/>
                          <a:pt x="21600" y="21138"/>
                        </a:cubicBezTo>
                        <a:lnTo>
                          <a:pt x="0" y="21138"/>
                        </a:lnTo>
                        <a:lnTo>
                          <a:pt x="4445" y="0"/>
                        </a:lnTo>
                        <a:close/>
                      </a:path>
                    </a:pathLst>
                  </a:custGeom>
                  <a:noFill/>
                  <a:ln w="9525" cap="flat" cmpd="sng">
                    <a:solidFill>
                      <a:schemeClr val="tx1">
                        <a:alpha val="100000"/>
                      </a:schemeClr>
                    </a:solidFill>
                    <a:prstDash val="solid"/>
                    <a:round/>
                    <a:headEnd type="triangle" w="sm" len="lg"/>
                    <a:tailEnd type="triangle" w="sm" len="lg"/>
                  </a:ln>
                </p:spPr>
                <p:txBody>
                  <a:bodyPr/>
                  <a:p>
                    <a:endParaRPr lang="zh-CN" altLang="en-US"/>
                  </a:p>
                </p:txBody>
              </p:sp>
              <p:sp>
                <p:nvSpPr>
                  <p:cNvPr id="107543" name="Line 20"/>
                  <p:cNvSpPr/>
                  <p:nvPr/>
                </p:nvSpPr>
                <p:spPr>
                  <a:xfrm flipV="1">
                    <a:off x="3208" y="624"/>
                    <a:ext cx="0" cy="432"/>
                  </a:xfrm>
                  <a:prstGeom prst="line">
                    <a:avLst/>
                  </a:prstGeom>
                  <a:ln w="9525" cap="flat" cmpd="sng">
                    <a:solidFill>
                      <a:schemeClr val="tx1"/>
                    </a:solidFill>
                    <a:prstDash val="solid"/>
                    <a:headEnd type="none" w="med" len="med"/>
                    <a:tailEnd type="none" w="med" len="med"/>
                  </a:ln>
                </p:spPr>
              </p:sp>
              <p:sp>
                <p:nvSpPr>
                  <p:cNvPr id="107544" name="Line 21"/>
                  <p:cNvSpPr/>
                  <p:nvPr/>
                </p:nvSpPr>
                <p:spPr>
                  <a:xfrm>
                    <a:off x="3192" y="768"/>
                    <a:ext cx="720" cy="0"/>
                  </a:xfrm>
                  <a:prstGeom prst="line">
                    <a:avLst/>
                  </a:prstGeom>
                  <a:ln w="9525" cap="flat" cmpd="sng">
                    <a:solidFill>
                      <a:schemeClr val="tx1"/>
                    </a:solidFill>
                    <a:prstDash val="solid"/>
                    <a:headEnd type="triangle" w="sm" len="lg"/>
                    <a:tailEnd type="triangle" w="sm" len="lg"/>
                  </a:ln>
                </p:spPr>
              </p:sp>
              <p:graphicFrame>
                <p:nvGraphicFramePr>
                  <p:cNvPr id="107545" name="Object 23"/>
                  <p:cNvGraphicFramePr>
                    <a:graphicFrameLocks noChangeAspect="1"/>
                  </p:cNvGraphicFramePr>
                  <p:nvPr/>
                </p:nvGraphicFramePr>
                <p:xfrm>
                  <a:off x="3674" y="82"/>
                  <a:ext cx="262" cy="185"/>
                </p:xfrm>
                <a:graphic>
                  <a:graphicData uri="http://schemas.openxmlformats.org/presentationml/2006/ole">
                    <mc:AlternateContent xmlns:mc="http://schemas.openxmlformats.org/markup-compatibility/2006">
                      <mc:Choice xmlns:v="urn:schemas-microsoft-com:vml" Requires="v">
                        <p:oleObj spid="_x0000_s4072" name="" r:id="rId5" imgW="215900" imgH="177800" progId="Equation.DSMT4">
                          <p:embed/>
                        </p:oleObj>
                      </mc:Choice>
                      <mc:Fallback>
                        <p:oleObj name="" r:id="rId5" imgW="215900" imgH="177800" progId="Equation.DSMT4">
                          <p:embed/>
                          <p:pic>
                            <p:nvPicPr>
                              <p:cNvPr id="0" name="图片 4071"/>
                              <p:cNvPicPr/>
                              <p:nvPr/>
                            </p:nvPicPr>
                            <p:blipFill>
                              <a:blip r:embed="rId6"/>
                              <a:stretch>
                                <a:fillRect/>
                              </a:stretch>
                            </p:blipFill>
                            <p:spPr>
                              <a:xfrm>
                                <a:off x="3674" y="82"/>
                                <a:ext cx="262" cy="185"/>
                              </a:xfrm>
                              <a:prstGeom prst="rect">
                                <a:avLst/>
                              </a:prstGeom>
                              <a:noFill/>
                              <a:ln w="38100">
                                <a:noFill/>
                                <a:miter/>
                              </a:ln>
                            </p:spPr>
                          </p:pic>
                        </p:oleObj>
                      </mc:Fallback>
                    </mc:AlternateContent>
                  </a:graphicData>
                </a:graphic>
              </p:graphicFrame>
              <p:graphicFrame>
                <p:nvGraphicFramePr>
                  <p:cNvPr id="107546" name="Object 24"/>
                  <p:cNvGraphicFramePr>
                    <a:graphicFrameLocks noChangeAspect="1"/>
                  </p:cNvGraphicFramePr>
                  <p:nvPr/>
                </p:nvGraphicFramePr>
                <p:xfrm>
                  <a:off x="4752" y="1127"/>
                  <a:ext cx="225" cy="173"/>
                </p:xfrm>
                <a:graphic>
                  <a:graphicData uri="http://schemas.openxmlformats.org/presentationml/2006/ole">
                    <mc:AlternateContent xmlns:mc="http://schemas.openxmlformats.org/markup-compatibility/2006">
                      <mc:Choice xmlns:v="urn:schemas-microsoft-com:vml" Requires="v">
                        <p:oleObj spid="_x0000_s4073" name="" r:id="rId7" imgW="215900" imgH="177800" progId="Equation.DSMT4">
                          <p:embed/>
                        </p:oleObj>
                      </mc:Choice>
                      <mc:Fallback>
                        <p:oleObj name="" r:id="rId7" imgW="215900" imgH="177800" progId="Equation.DSMT4">
                          <p:embed/>
                          <p:pic>
                            <p:nvPicPr>
                              <p:cNvPr id="0" name="图片 4072"/>
                              <p:cNvPicPr/>
                              <p:nvPr/>
                            </p:nvPicPr>
                            <p:blipFill>
                              <a:blip r:embed="rId8"/>
                              <a:stretch>
                                <a:fillRect/>
                              </a:stretch>
                            </p:blipFill>
                            <p:spPr>
                              <a:xfrm>
                                <a:off x="4752" y="1127"/>
                                <a:ext cx="225" cy="173"/>
                              </a:xfrm>
                              <a:prstGeom prst="rect">
                                <a:avLst/>
                              </a:prstGeom>
                              <a:noFill/>
                              <a:ln w="38100">
                                <a:noFill/>
                                <a:miter/>
                              </a:ln>
                            </p:spPr>
                          </p:pic>
                        </p:oleObj>
                      </mc:Fallback>
                    </mc:AlternateContent>
                  </a:graphicData>
                </a:graphic>
              </p:graphicFrame>
              <p:graphicFrame>
                <p:nvGraphicFramePr>
                  <p:cNvPr id="107547" name="Object 25"/>
                  <p:cNvGraphicFramePr>
                    <a:graphicFrameLocks noChangeAspect="1"/>
                  </p:cNvGraphicFramePr>
                  <p:nvPr/>
                </p:nvGraphicFramePr>
                <p:xfrm>
                  <a:off x="4546" y="263"/>
                  <a:ext cx="365" cy="201"/>
                </p:xfrm>
                <a:graphic>
                  <a:graphicData uri="http://schemas.openxmlformats.org/presentationml/2006/ole">
                    <mc:AlternateContent xmlns:mc="http://schemas.openxmlformats.org/markup-compatibility/2006">
                      <mc:Choice xmlns:v="urn:schemas-microsoft-com:vml" Requires="v">
                        <p:oleObj spid="_x0000_s4085" name="" r:id="rId9" imgW="304800" imgH="132080" progId="Equation.3">
                          <p:embed/>
                        </p:oleObj>
                      </mc:Choice>
                      <mc:Fallback>
                        <p:oleObj name="" r:id="rId9" imgW="304800" imgH="132080" progId="Equation.3">
                          <p:embed/>
                          <p:pic>
                            <p:nvPicPr>
                              <p:cNvPr id="0" name="图片 4084"/>
                              <p:cNvPicPr/>
                              <p:nvPr/>
                            </p:nvPicPr>
                            <p:blipFill>
                              <a:blip r:embed="rId10"/>
                              <a:stretch>
                                <a:fillRect/>
                              </a:stretch>
                            </p:blipFill>
                            <p:spPr>
                              <a:xfrm>
                                <a:off x="4546" y="263"/>
                                <a:ext cx="365" cy="201"/>
                              </a:xfrm>
                              <a:prstGeom prst="rect">
                                <a:avLst/>
                              </a:prstGeom>
                              <a:noFill/>
                              <a:ln w="38100">
                                <a:noFill/>
                                <a:miter/>
                              </a:ln>
                            </p:spPr>
                          </p:pic>
                        </p:oleObj>
                      </mc:Fallback>
                    </mc:AlternateContent>
                  </a:graphicData>
                </a:graphic>
              </p:graphicFrame>
              <p:graphicFrame>
                <p:nvGraphicFramePr>
                  <p:cNvPr id="107548" name="Object 26"/>
                  <p:cNvGraphicFramePr>
                    <a:graphicFrameLocks noChangeAspect="1"/>
                  </p:cNvGraphicFramePr>
                  <p:nvPr/>
                </p:nvGraphicFramePr>
                <p:xfrm>
                  <a:off x="3928" y="852"/>
                  <a:ext cx="488" cy="228"/>
                </p:xfrm>
                <a:graphic>
                  <a:graphicData uri="http://schemas.openxmlformats.org/presentationml/2006/ole">
                    <mc:AlternateContent xmlns:mc="http://schemas.openxmlformats.org/markup-compatibility/2006">
                      <mc:Choice xmlns:v="urn:schemas-microsoft-com:vml" Requires="v">
                        <p:oleObj spid="_x0000_s4071" name="" r:id="rId11" imgW="314960" imgH="111760" progId="Equation.3">
                          <p:embed/>
                        </p:oleObj>
                      </mc:Choice>
                      <mc:Fallback>
                        <p:oleObj name="" r:id="rId11" imgW="314960" imgH="111760" progId="Equation.3">
                          <p:embed/>
                          <p:pic>
                            <p:nvPicPr>
                              <p:cNvPr id="0" name="图片 4070"/>
                              <p:cNvPicPr/>
                              <p:nvPr/>
                            </p:nvPicPr>
                            <p:blipFill>
                              <a:blip r:embed="rId12"/>
                              <a:stretch>
                                <a:fillRect/>
                              </a:stretch>
                            </p:blipFill>
                            <p:spPr>
                              <a:xfrm>
                                <a:off x="3928" y="852"/>
                                <a:ext cx="488" cy="228"/>
                              </a:xfrm>
                              <a:prstGeom prst="rect">
                                <a:avLst/>
                              </a:prstGeom>
                              <a:noFill/>
                              <a:ln w="38100">
                                <a:noFill/>
                                <a:miter/>
                              </a:ln>
                            </p:spPr>
                          </p:pic>
                        </p:oleObj>
                      </mc:Fallback>
                    </mc:AlternateContent>
                  </a:graphicData>
                </a:graphic>
              </p:graphicFrame>
              <p:graphicFrame>
                <p:nvGraphicFramePr>
                  <p:cNvPr id="107549" name="Object 27"/>
                  <p:cNvGraphicFramePr>
                    <a:graphicFrameLocks noChangeAspect="1"/>
                  </p:cNvGraphicFramePr>
                  <p:nvPr/>
                </p:nvGraphicFramePr>
                <p:xfrm>
                  <a:off x="3737" y="1056"/>
                  <a:ext cx="143" cy="200"/>
                </p:xfrm>
                <a:graphic>
                  <a:graphicData uri="http://schemas.openxmlformats.org/presentationml/2006/ole">
                    <mc:AlternateContent xmlns:mc="http://schemas.openxmlformats.org/markup-compatibility/2006">
                      <mc:Choice xmlns:v="urn:schemas-microsoft-com:vml" Requires="v">
                        <p:oleObj spid="_x0000_s4082" name="" r:id="rId13" imgW="50800" imgH="111760" progId="Equation.3">
                          <p:embed/>
                        </p:oleObj>
                      </mc:Choice>
                      <mc:Fallback>
                        <p:oleObj name="" r:id="rId13" imgW="50800" imgH="111760" progId="Equation.3">
                          <p:embed/>
                          <p:pic>
                            <p:nvPicPr>
                              <p:cNvPr id="0" name="图片 4081"/>
                              <p:cNvPicPr/>
                              <p:nvPr/>
                            </p:nvPicPr>
                            <p:blipFill>
                              <a:blip r:embed="rId14"/>
                              <a:stretch>
                                <a:fillRect/>
                              </a:stretch>
                            </p:blipFill>
                            <p:spPr>
                              <a:xfrm>
                                <a:off x="3737" y="1056"/>
                                <a:ext cx="143" cy="200"/>
                              </a:xfrm>
                              <a:prstGeom prst="rect">
                                <a:avLst/>
                              </a:prstGeom>
                              <a:noFill/>
                              <a:ln w="38100">
                                <a:noFill/>
                                <a:miter/>
                              </a:ln>
                            </p:spPr>
                          </p:pic>
                        </p:oleObj>
                      </mc:Fallback>
                    </mc:AlternateContent>
                  </a:graphicData>
                </a:graphic>
              </p:graphicFrame>
              <p:graphicFrame>
                <p:nvGraphicFramePr>
                  <p:cNvPr id="107550" name="Object 28"/>
                  <p:cNvGraphicFramePr>
                    <a:graphicFrameLocks noChangeAspect="1"/>
                  </p:cNvGraphicFramePr>
                  <p:nvPr/>
                </p:nvGraphicFramePr>
                <p:xfrm>
                  <a:off x="3194" y="989"/>
                  <a:ext cx="316" cy="322"/>
                </p:xfrm>
                <a:graphic>
                  <a:graphicData uri="http://schemas.openxmlformats.org/presentationml/2006/ole">
                    <mc:AlternateContent xmlns:mc="http://schemas.openxmlformats.org/markup-compatibility/2006">
                      <mc:Choice xmlns:v="urn:schemas-microsoft-com:vml" Requires="v">
                        <p:oleObj spid="_x0000_s4084" name="" r:id="rId15" imgW="177800" imgH="203200" progId="Equation.DSMT4">
                          <p:embed/>
                        </p:oleObj>
                      </mc:Choice>
                      <mc:Fallback>
                        <p:oleObj name="" r:id="rId15" imgW="177800" imgH="203200" progId="Equation.DSMT4">
                          <p:embed/>
                          <p:pic>
                            <p:nvPicPr>
                              <p:cNvPr id="0" name="图片 4083"/>
                              <p:cNvPicPr/>
                              <p:nvPr/>
                            </p:nvPicPr>
                            <p:blipFill>
                              <a:blip r:embed="rId16"/>
                              <a:stretch>
                                <a:fillRect/>
                              </a:stretch>
                            </p:blipFill>
                            <p:spPr>
                              <a:xfrm>
                                <a:off x="3194" y="989"/>
                                <a:ext cx="316" cy="322"/>
                              </a:xfrm>
                              <a:prstGeom prst="rect">
                                <a:avLst/>
                              </a:prstGeom>
                              <a:noFill/>
                              <a:ln w="38100">
                                <a:noFill/>
                                <a:miter/>
                              </a:ln>
                            </p:spPr>
                          </p:pic>
                        </p:oleObj>
                      </mc:Fallback>
                    </mc:AlternateContent>
                  </a:graphicData>
                </a:graphic>
              </p:graphicFrame>
              <p:graphicFrame>
                <p:nvGraphicFramePr>
                  <p:cNvPr id="107551" name="Object 29"/>
                  <p:cNvGraphicFramePr>
                    <a:graphicFrameLocks noChangeAspect="1"/>
                  </p:cNvGraphicFramePr>
                  <p:nvPr/>
                </p:nvGraphicFramePr>
                <p:xfrm>
                  <a:off x="3719" y="1583"/>
                  <a:ext cx="305" cy="313"/>
                </p:xfrm>
                <a:graphic>
                  <a:graphicData uri="http://schemas.openxmlformats.org/presentationml/2006/ole">
                    <mc:AlternateContent xmlns:mc="http://schemas.openxmlformats.org/markup-compatibility/2006">
                      <mc:Choice xmlns:v="urn:schemas-microsoft-com:vml" Requires="v">
                        <p:oleObj spid="_x0000_s4070" name="" r:id="rId17" imgW="165100" imgH="190500" progId="Equation.DSMT4">
                          <p:embed/>
                        </p:oleObj>
                      </mc:Choice>
                      <mc:Fallback>
                        <p:oleObj name="" r:id="rId17" imgW="165100" imgH="190500" progId="Equation.DSMT4">
                          <p:embed/>
                          <p:pic>
                            <p:nvPicPr>
                              <p:cNvPr id="0" name="图片 4069"/>
                              <p:cNvPicPr/>
                              <p:nvPr/>
                            </p:nvPicPr>
                            <p:blipFill>
                              <a:blip r:embed="rId18"/>
                              <a:stretch>
                                <a:fillRect/>
                              </a:stretch>
                            </p:blipFill>
                            <p:spPr>
                              <a:xfrm>
                                <a:off x="3719" y="1583"/>
                                <a:ext cx="305" cy="313"/>
                              </a:xfrm>
                              <a:prstGeom prst="rect">
                                <a:avLst/>
                              </a:prstGeom>
                              <a:noFill/>
                              <a:ln w="38100">
                                <a:noFill/>
                                <a:miter/>
                              </a:ln>
                            </p:spPr>
                          </p:pic>
                        </p:oleObj>
                      </mc:Fallback>
                    </mc:AlternateContent>
                  </a:graphicData>
                </a:graphic>
              </p:graphicFrame>
              <p:graphicFrame>
                <p:nvGraphicFramePr>
                  <p:cNvPr id="107552" name="Object 30"/>
                  <p:cNvGraphicFramePr>
                    <a:graphicFrameLocks noChangeAspect="1"/>
                  </p:cNvGraphicFramePr>
                  <p:nvPr/>
                </p:nvGraphicFramePr>
                <p:xfrm>
                  <a:off x="2920" y="912"/>
                  <a:ext cx="208" cy="169"/>
                </p:xfrm>
                <a:graphic>
                  <a:graphicData uri="http://schemas.openxmlformats.org/presentationml/2006/ole">
                    <mc:AlternateContent xmlns:mc="http://schemas.openxmlformats.org/markup-compatibility/2006">
                      <mc:Choice xmlns:v="urn:schemas-microsoft-com:vml" Requires="v">
                        <p:oleObj spid="_x0000_s4086" name="" r:id="rId19" imgW="132080" imgH="91440" progId="Equation.3">
                          <p:embed/>
                        </p:oleObj>
                      </mc:Choice>
                      <mc:Fallback>
                        <p:oleObj name="" r:id="rId19" imgW="132080" imgH="91440" progId="Equation.3">
                          <p:embed/>
                          <p:pic>
                            <p:nvPicPr>
                              <p:cNvPr id="0" name="图片 4085"/>
                              <p:cNvPicPr/>
                              <p:nvPr/>
                            </p:nvPicPr>
                            <p:blipFill>
                              <a:blip r:embed="rId20"/>
                              <a:stretch>
                                <a:fillRect/>
                              </a:stretch>
                            </p:blipFill>
                            <p:spPr>
                              <a:xfrm>
                                <a:off x="2920" y="912"/>
                                <a:ext cx="208" cy="169"/>
                              </a:xfrm>
                              <a:prstGeom prst="rect">
                                <a:avLst/>
                              </a:prstGeom>
                              <a:noFill/>
                              <a:ln w="38100">
                                <a:noFill/>
                                <a:miter/>
                              </a:ln>
                            </p:spPr>
                          </p:pic>
                        </p:oleObj>
                      </mc:Fallback>
                    </mc:AlternateContent>
                  </a:graphicData>
                </a:graphic>
              </p:graphicFrame>
              <p:graphicFrame>
                <p:nvGraphicFramePr>
                  <p:cNvPr id="107553" name="Object 31"/>
                  <p:cNvGraphicFramePr>
                    <a:graphicFrameLocks noChangeAspect="1"/>
                  </p:cNvGraphicFramePr>
                  <p:nvPr/>
                </p:nvGraphicFramePr>
                <p:xfrm>
                  <a:off x="3112" y="1440"/>
                  <a:ext cx="151" cy="196"/>
                </p:xfrm>
                <a:graphic>
                  <a:graphicData uri="http://schemas.openxmlformats.org/presentationml/2006/ole">
                    <mc:AlternateContent xmlns:mc="http://schemas.openxmlformats.org/markup-compatibility/2006">
                      <mc:Choice xmlns:v="urn:schemas-microsoft-com:vml" Requires="v">
                        <p:oleObj spid="_x0000_s4080" name="" r:id="rId21" imgW="50800" imgH="91440" progId="Equation.3">
                          <p:embed/>
                        </p:oleObj>
                      </mc:Choice>
                      <mc:Fallback>
                        <p:oleObj name="" r:id="rId21" imgW="50800" imgH="91440" progId="Equation.3">
                          <p:embed/>
                          <p:pic>
                            <p:nvPicPr>
                              <p:cNvPr id="0" name="图片 4079"/>
                              <p:cNvPicPr/>
                              <p:nvPr/>
                            </p:nvPicPr>
                            <p:blipFill>
                              <a:blip r:embed="rId22"/>
                              <a:stretch>
                                <a:fillRect/>
                              </a:stretch>
                            </p:blipFill>
                            <p:spPr>
                              <a:xfrm>
                                <a:off x="3112" y="1440"/>
                                <a:ext cx="151" cy="196"/>
                              </a:xfrm>
                              <a:prstGeom prst="rect">
                                <a:avLst/>
                              </a:prstGeom>
                              <a:noFill/>
                              <a:ln w="38100">
                                <a:noFill/>
                                <a:miter/>
                              </a:ln>
                            </p:spPr>
                          </p:pic>
                        </p:oleObj>
                      </mc:Fallback>
                    </mc:AlternateContent>
                  </a:graphicData>
                </a:graphic>
              </p:graphicFrame>
              <p:graphicFrame>
                <p:nvGraphicFramePr>
                  <p:cNvPr id="107554" name="Object 32"/>
                  <p:cNvGraphicFramePr>
                    <a:graphicFrameLocks noChangeAspect="1"/>
                  </p:cNvGraphicFramePr>
                  <p:nvPr/>
                </p:nvGraphicFramePr>
                <p:xfrm>
                  <a:off x="3749" y="1980"/>
                  <a:ext cx="589" cy="236"/>
                </p:xfrm>
                <a:graphic>
                  <a:graphicData uri="http://schemas.openxmlformats.org/presentationml/2006/ole">
                    <mc:AlternateContent xmlns:mc="http://schemas.openxmlformats.org/markup-compatibility/2006">
                      <mc:Choice xmlns:v="urn:schemas-microsoft-com:vml" Requires="v">
                        <p:oleObj spid="_x0000_s4083" name="" r:id="rId23" imgW="386080" imgH="111760" progId="Equation.3">
                          <p:embed/>
                        </p:oleObj>
                      </mc:Choice>
                      <mc:Fallback>
                        <p:oleObj name="" r:id="rId23" imgW="386080" imgH="111760" progId="Equation.3">
                          <p:embed/>
                          <p:pic>
                            <p:nvPicPr>
                              <p:cNvPr id="0" name="图片 4082"/>
                              <p:cNvPicPr/>
                              <p:nvPr/>
                            </p:nvPicPr>
                            <p:blipFill>
                              <a:blip r:embed="rId24"/>
                              <a:stretch>
                                <a:fillRect/>
                              </a:stretch>
                            </p:blipFill>
                            <p:spPr>
                              <a:xfrm>
                                <a:off x="3749" y="1980"/>
                                <a:ext cx="589" cy="236"/>
                              </a:xfrm>
                              <a:prstGeom prst="rect">
                                <a:avLst/>
                              </a:prstGeom>
                              <a:noFill/>
                              <a:ln w="38100">
                                <a:noFill/>
                                <a:miter/>
                              </a:ln>
                            </p:spPr>
                          </p:pic>
                        </p:oleObj>
                      </mc:Fallback>
                    </mc:AlternateContent>
                  </a:graphicData>
                </a:graphic>
              </p:graphicFrame>
              <p:sp>
                <p:nvSpPr>
                  <p:cNvPr id="107555" name="Line 33"/>
                  <p:cNvSpPr/>
                  <p:nvPr/>
                </p:nvSpPr>
                <p:spPr>
                  <a:xfrm rot="-1239305">
                    <a:off x="3510" y="789"/>
                    <a:ext cx="98" cy="43"/>
                  </a:xfrm>
                  <a:prstGeom prst="line">
                    <a:avLst/>
                  </a:prstGeom>
                  <a:ln w="28575" cap="flat" cmpd="sng">
                    <a:solidFill>
                      <a:srgbClr val="FF0000"/>
                    </a:solidFill>
                    <a:prstDash val="solid"/>
                    <a:headEnd type="none" w="med" len="med"/>
                    <a:tailEnd type="triangle" w="sm" len="lg"/>
                  </a:ln>
                </p:spPr>
              </p:sp>
              <p:grpSp>
                <p:nvGrpSpPr>
                  <p:cNvPr id="107556" name="Group 34"/>
                  <p:cNvGrpSpPr/>
                  <p:nvPr/>
                </p:nvGrpSpPr>
                <p:grpSpPr>
                  <a:xfrm>
                    <a:off x="232" y="98"/>
                    <a:ext cx="2322" cy="2062"/>
                    <a:chOff x="0" y="0"/>
                    <a:chExt cx="2160" cy="1968"/>
                  </a:xfrm>
                </p:grpSpPr>
                <p:sp>
                  <p:nvSpPr>
                    <p:cNvPr id="107577" name="Line 35"/>
                    <p:cNvSpPr/>
                    <p:nvPr/>
                  </p:nvSpPr>
                  <p:spPr>
                    <a:xfrm>
                      <a:off x="0" y="1008"/>
                      <a:ext cx="2160" cy="0"/>
                    </a:xfrm>
                    <a:prstGeom prst="line">
                      <a:avLst/>
                    </a:prstGeom>
                    <a:ln w="9525" cap="flat" cmpd="sng">
                      <a:solidFill>
                        <a:schemeClr val="tx1"/>
                      </a:solidFill>
                      <a:prstDash val="solid"/>
                      <a:headEnd type="none" w="med" len="med"/>
                      <a:tailEnd type="triangle" w="sm" len="lg"/>
                    </a:ln>
                  </p:spPr>
                </p:sp>
                <p:sp>
                  <p:nvSpPr>
                    <p:cNvPr id="107578" name="Line 36"/>
                    <p:cNvSpPr/>
                    <p:nvPr/>
                  </p:nvSpPr>
                  <p:spPr>
                    <a:xfrm flipV="1">
                      <a:off x="1152" y="0"/>
                      <a:ext cx="0" cy="1968"/>
                    </a:xfrm>
                    <a:prstGeom prst="line">
                      <a:avLst/>
                    </a:prstGeom>
                    <a:ln w="9525" cap="flat" cmpd="sng">
                      <a:solidFill>
                        <a:schemeClr val="tx1"/>
                      </a:solidFill>
                      <a:prstDash val="solid"/>
                      <a:headEnd type="none" w="med" len="med"/>
                      <a:tailEnd type="triangle" w="sm" len="lg"/>
                    </a:ln>
                  </p:spPr>
                </p:sp>
              </p:grpSp>
              <p:sp>
                <p:nvSpPr>
                  <p:cNvPr id="107557" name="Oval 37"/>
                  <p:cNvSpPr/>
                  <p:nvPr/>
                </p:nvSpPr>
                <p:spPr>
                  <a:xfrm>
                    <a:off x="711" y="400"/>
                    <a:ext cx="1533" cy="1494"/>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07558" name="Line 38"/>
                  <p:cNvSpPr/>
                  <p:nvPr/>
                </p:nvSpPr>
                <p:spPr>
                  <a:xfrm rot="149780" flipH="1">
                    <a:off x="232" y="1138"/>
                    <a:ext cx="1238" cy="324"/>
                  </a:xfrm>
                  <a:prstGeom prst="line">
                    <a:avLst/>
                  </a:prstGeom>
                  <a:ln w="9525" cap="flat" cmpd="sng">
                    <a:solidFill>
                      <a:schemeClr val="tx1"/>
                    </a:solidFill>
                    <a:prstDash val="solid"/>
                    <a:headEnd type="none" w="med" len="med"/>
                    <a:tailEnd type="none" w="med" len="med"/>
                  </a:ln>
                </p:spPr>
              </p:sp>
              <p:sp>
                <p:nvSpPr>
                  <p:cNvPr id="107559" name="Line 39"/>
                  <p:cNvSpPr/>
                  <p:nvPr/>
                </p:nvSpPr>
                <p:spPr>
                  <a:xfrm flipV="1">
                    <a:off x="1084" y="752"/>
                    <a:ext cx="0" cy="402"/>
                  </a:xfrm>
                  <a:prstGeom prst="line">
                    <a:avLst/>
                  </a:prstGeom>
                  <a:ln w="9525" cap="flat" cmpd="sng">
                    <a:solidFill>
                      <a:schemeClr val="tx1"/>
                    </a:solidFill>
                    <a:prstDash val="solid"/>
                    <a:headEnd type="none" w="med" len="med"/>
                    <a:tailEnd type="none" w="med" len="med"/>
                  </a:ln>
                </p:spPr>
              </p:sp>
              <p:sp>
                <p:nvSpPr>
                  <p:cNvPr id="107560" name="Line 40"/>
                  <p:cNvSpPr/>
                  <p:nvPr/>
                </p:nvSpPr>
                <p:spPr>
                  <a:xfrm>
                    <a:off x="1097" y="816"/>
                    <a:ext cx="351" cy="0"/>
                  </a:xfrm>
                  <a:prstGeom prst="line">
                    <a:avLst/>
                  </a:prstGeom>
                  <a:ln w="9525" cap="flat" cmpd="sng">
                    <a:solidFill>
                      <a:schemeClr val="tx1"/>
                    </a:solidFill>
                    <a:prstDash val="solid"/>
                    <a:headEnd type="triangle" w="sm" len="lg"/>
                    <a:tailEnd type="triangle" w="sm" len="lg"/>
                  </a:ln>
                </p:spPr>
              </p:sp>
              <p:sp>
                <p:nvSpPr>
                  <p:cNvPr id="107561" name="Freeform 41"/>
                  <p:cNvSpPr/>
                  <p:nvPr/>
                </p:nvSpPr>
                <p:spPr>
                  <a:xfrm>
                    <a:off x="364" y="1154"/>
                    <a:ext cx="60" cy="242"/>
                  </a:xfrm>
                  <a:custGeom>
                    <a:avLst/>
                    <a:gdLst>
                      <a:gd name="txL" fmla="*/ 0 w 56"/>
                      <a:gd name="txT" fmla="*/ 0 h 288"/>
                      <a:gd name="txR" fmla="*/ 56 w 56"/>
                      <a:gd name="txB" fmla="*/ 288 h 288"/>
                    </a:gdLst>
                    <a:ahLst/>
                    <a:cxnLst>
                      <a:cxn ang="0">
                        <a:pos x="3545" y="0"/>
                      </a:cxn>
                      <a:cxn ang="0">
                        <a:pos x="557" y="3"/>
                      </a:cxn>
                      <a:cxn ang="0">
                        <a:pos x="557" y="3"/>
                      </a:cxn>
                    </a:cxnLst>
                    <a:rect l="txL" t="txT" r="txR" b="txB"/>
                    <a:pathLst>
                      <a:path w="56" h="288">
                        <a:moveTo>
                          <a:pt x="56" y="0"/>
                        </a:moveTo>
                        <a:cubicBezTo>
                          <a:pt x="36" y="48"/>
                          <a:pt x="16" y="96"/>
                          <a:pt x="8" y="144"/>
                        </a:cubicBezTo>
                        <a:cubicBezTo>
                          <a:pt x="0" y="192"/>
                          <a:pt x="4" y="240"/>
                          <a:pt x="8" y="288"/>
                        </a:cubicBezTo>
                      </a:path>
                    </a:pathLst>
                  </a:custGeom>
                  <a:noFill/>
                  <a:ln w="9525" cap="flat" cmpd="sng">
                    <a:solidFill>
                      <a:schemeClr val="tx1">
                        <a:alpha val="100000"/>
                      </a:schemeClr>
                    </a:solidFill>
                    <a:prstDash val="solid"/>
                    <a:round/>
                    <a:headEnd type="triangle" w="sm" len="lg"/>
                    <a:tailEnd type="triangle" w="sm" len="lg"/>
                  </a:ln>
                </p:spPr>
                <p:txBody>
                  <a:bodyPr/>
                  <a:p>
                    <a:endParaRPr lang="zh-CN" altLang="en-US"/>
                  </a:p>
                </p:txBody>
              </p:sp>
              <p:sp>
                <p:nvSpPr>
                  <p:cNvPr id="107562" name="Line 42"/>
                  <p:cNvSpPr/>
                  <p:nvPr/>
                </p:nvSpPr>
                <p:spPr>
                  <a:xfrm rot="3139585" flipV="1">
                    <a:off x="1236" y="1016"/>
                    <a:ext cx="1" cy="51"/>
                  </a:xfrm>
                  <a:prstGeom prst="line">
                    <a:avLst/>
                  </a:prstGeom>
                  <a:ln w="28575" cap="flat" cmpd="sng">
                    <a:solidFill>
                      <a:srgbClr val="FF0000"/>
                    </a:solidFill>
                    <a:prstDash val="solid"/>
                    <a:headEnd type="none" w="med" len="med"/>
                    <a:tailEnd type="triangle" w="sm" len="lg"/>
                  </a:ln>
                </p:spPr>
              </p:sp>
              <p:graphicFrame>
                <p:nvGraphicFramePr>
                  <p:cNvPr id="107563" name="Object 43"/>
                  <p:cNvGraphicFramePr>
                    <a:graphicFrameLocks noChangeAspect="1"/>
                  </p:cNvGraphicFramePr>
                  <p:nvPr/>
                </p:nvGraphicFramePr>
                <p:xfrm>
                  <a:off x="1161" y="412"/>
                  <a:ext cx="255" cy="390"/>
                </p:xfrm>
                <a:graphic>
                  <a:graphicData uri="http://schemas.openxmlformats.org/presentationml/2006/ole">
                    <mc:AlternateContent xmlns:mc="http://schemas.openxmlformats.org/markup-compatibility/2006">
                      <mc:Choice xmlns:v="urn:schemas-microsoft-com:vml" Requires="v">
                        <p:oleObj spid="_x0000_s4079" name="" r:id="rId25" imgW="203200" imgH="355600" progId="Equation.3">
                          <p:embed/>
                        </p:oleObj>
                      </mc:Choice>
                      <mc:Fallback>
                        <p:oleObj name="" r:id="rId25" imgW="203200" imgH="355600" progId="Equation.3">
                          <p:embed/>
                          <p:pic>
                            <p:nvPicPr>
                              <p:cNvPr id="0" name="图片 4078"/>
                              <p:cNvPicPr/>
                              <p:nvPr/>
                            </p:nvPicPr>
                            <p:blipFill>
                              <a:blip r:embed="rId26"/>
                              <a:stretch>
                                <a:fillRect/>
                              </a:stretch>
                            </p:blipFill>
                            <p:spPr>
                              <a:xfrm>
                                <a:off x="1161" y="412"/>
                                <a:ext cx="255" cy="390"/>
                              </a:xfrm>
                              <a:prstGeom prst="rect">
                                <a:avLst/>
                              </a:prstGeom>
                              <a:noFill/>
                              <a:ln w="38100">
                                <a:noFill/>
                                <a:miter/>
                              </a:ln>
                            </p:spPr>
                          </p:pic>
                        </p:oleObj>
                      </mc:Fallback>
                    </mc:AlternateContent>
                  </a:graphicData>
                </a:graphic>
              </p:graphicFrame>
              <p:graphicFrame>
                <p:nvGraphicFramePr>
                  <p:cNvPr id="107564" name="Object 44"/>
                  <p:cNvGraphicFramePr>
                    <a:graphicFrameLocks noChangeAspect="1"/>
                  </p:cNvGraphicFramePr>
                  <p:nvPr/>
                </p:nvGraphicFramePr>
                <p:xfrm>
                  <a:off x="725" y="876"/>
                  <a:ext cx="351" cy="327"/>
                </p:xfrm>
                <a:graphic>
                  <a:graphicData uri="http://schemas.openxmlformats.org/presentationml/2006/ole">
                    <mc:AlternateContent xmlns:mc="http://schemas.openxmlformats.org/markup-compatibility/2006">
                      <mc:Choice xmlns:v="urn:schemas-microsoft-com:vml" Requires="v">
                        <p:oleObj spid="_x0000_s4074" name="" r:id="rId27" imgW="177800" imgH="203200" progId="Equation.DSMT4">
                          <p:embed/>
                        </p:oleObj>
                      </mc:Choice>
                      <mc:Fallback>
                        <p:oleObj name="" r:id="rId27" imgW="177800" imgH="203200" progId="Equation.DSMT4">
                          <p:embed/>
                          <p:pic>
                            <p:nvPicPr>
                              <p:cNvPr id="0" name="图片 4073"/>
                              <p:cNvPicPr/>
                              <p:nvPr/>
                            </p:nvPicPr>
                            <p:blipFill>
                              <a:blip r:embed="rId28"/>
                              <a:stretch>
                                <a:fillRect/>
                              </a:stretch>
                            </p:blipFill>
                            <p:spPr>
                              <a:xfrm>
                                <a:off x="725" y="876"/>
                                <a:ext cx="351" cy="327"/>
                              </a:xfrm>
                              <a:prstGeom prst="rect">
                                <a:avLst/>
                              </a:prstGeom>
                              <a:noFill/>
                              <a:ln w="38100">
                                <a:noFill/>
                                <a:miter/>
                              </a:ln>
                            </p:spPr>
                          </p:pic>
                        </p:oleObj>
                      </mc:Fallback>
                    </mc:AlternateContent>
                  </a:graphicData>
                </a:graphic>
              </p:graphicFrame>
              <p:graphicFrame>
                <p:nvGraphicFramePr>
                  <p:cNvPr id="107565" name="Object 45"/>
                  <p:cNvGraphicFramePr>
                    <a:graphicFrameLocks noChangeAspect="1"/>
                  </p:cNvGraphicFramePr>
                  <p:nvPr/>
                </p:nvGraphicFramePr>
                <p:xfrm>
                  <a:off x="1470" y="926"/>
                  <a:ext cx="498" cy="227"/>
                </p:xfrm>
                <a:graphic>
                  <a:graphicData uri="http://schemas.openxmlformats.org/presentationml/2006/ole">
                    <mc:AlternateContent xmlns:mc="http://schemas.openxmlformats.org/markup-compatibility/2006">
                      <mc:Choice xmlns:v="urn:schemas-microsoft-com:vml" Requires="v">
                        <p:oleObj spid="_x0000_s4075" name="" r:id="rId29" imgW="314960" imgH="111760" progId="Equation.3">
                          <p:embed/>
                        </p:oleObj>
                      </mc:Choice>
                      <mc:Fallback>
                        <p:oleObj name="" r:id="rId29" imgW="314960" imgH="111760" progId="Equation.3">
                          <p:embed/>
                          <p:pic>
                            <p:nvPicPr>
                              <p:cNvPr id="0" name="图片 4074"/>
                              <p:cNvPicPr/>
                              <p:nvPr/>
                            </p:nvPicPr>
                            <p:blipFill>
                              <a:blip r:embed="rId30"/>
                              <a:stretch>
                                <a:fillRect/>
                              </a:stretch>
                            </p:blipFill>
                            <p:spPr>
                              <a:xfrm>
                                <a:off x="1470" y="926"/>
                                <a:ext cx="498" cy="227"/>
                              </a:xfrm>
                              <a:prstGeom prst="rect">
                                <a:avLst/>
                              </a:prstGeom>
                              <a:noFill/>
                              <a:ln w="38100">
                                <a:noFill/>
                                <a:miter/>
                              </a:ln>
                            </p:spPr>
                          </p:pic>
                        </p:oleObj>
                      </mc:Fallback>
                    </mc:AlternateContent>
                  </a:graphicData>
                </a:graphic>
              </p:graphicFrame>
              <p:graphicFrame>
                <p:nvGraphicFramePr>
                  <p:cNvPr id="107566" name="Object 46"/>
                  <p:cNvGraphicFramePr>
                    <a:graphicFrameLocks noChangeAspect="1"/>
                  </p:cNvGraphicFramePr>
                  <p:nvPr/>
                </p:nvGraphicFramePr>
                <p:xfrm>
                  <a:off x="1470" y="1146"/>
                  <a:ext cx="154" cy="209"/>
                </p:xfrm>
                <a:graphic>
                  <a:graphicData uri="http://schemas.openxmlformats.org/presentationml/2006/ole">
                    <mc:AlternateContent xmlns:mc="http://schemas.openxmlformats.org/markup-compatibility/2006">
                      <mc:Choice xmlns:v="urn:schemas-microsoft-com:vml" Requires="v">
                        <p:oleObj spid="_x0000_s4076" name="" r:id="rId31" imgW="50800" imgH="111760" progId="Equation.3">
                          <p:embed/>
                        </p:oleObj>
                      </mc:Choice>
                      <mc:Fallback>
                        <p:oleObj name="" r:id="rId31" imgW="50800" imgH="111760" progId="Equation.3">
                          <p:embed/>
                          <p:pic>
                            <p:nvPicPr>
                              <p:cNvPr id="0" name="图片 4075"/>
                              <p:cNvPicPr/>
                              <p:nvPr/>
                            </p:nvPicPr>
                            <p:blipFill>
                              <a:blip r:embed="rId32"/>
                              <a:stretch>
                                <a:fillRect/>
                              </a:stretch>
                            </p:blipFill>
                            <p:spPr>
                              <a:xfrm>
                                <a:off x="1470" y="1146"/>
                                <a:ext cx="154" cy="209"/>
                              </a:xfrm>
                              <a:prstGeom prst="rect">
                                <a:avLst/>
                              </a:prstGeom>
                              <a:noFill/>
                              <a:ln w="38100">
                                <a:noFill/>
                                <a:miter/>
                              </a:ln>
                            </p:spPr>
                          </p:pic>
                        </p:oleObj>
                      </mc:Fallback>
                    </mc:AlternateContent>
                  </a:graphicData>
                </a:graphic>
              </p:graphicFrame>
              <p:graphicFrame>
                <p:nvGraphicFramePr>
                  <p:cNvPr id="107567" name="Object 47"/>
                  <p:cNvGraphicFramePr>
                    <a:graphicFrameLocks noChangeAspect="1"/>
                  </p:cNvGraphicFramePr>
                  <p:nvPr/>
                </p:nvGraphicFramePr>
                <p:xfrm>
                  <a:off x="719" y="1229"/>
                  <a:ext cx="357" cy="314"/>
                </p:xfrm>
                <a:graphic>
                  <a:graphicData uri="http://schemas.openxmlformats.org/presentationml/2006/ole">
                    <mc:AlternateContent xmlns:mc="http://schemas.openxmlformats.org/markup-compatibility/2006">
                      <mc:Choice xmlns:v="urn:schemas-microsoft-com:vml" Requires="v">
                        <p:oleObj spid="_x0000_s4077" name="" r:id="rId33" imgW="165100" imgH="190500" progId="Equation.DSMT4">
                          <p:embed/>
                        </p:oleObj>
                      </mc:Choice>
                      <mc:Fallback>
                        <p:oleObj name="" r:id="rId33" imgW="165100" imgH="190500" progId="Equation.DSMT4">
                          <p:embed/>
                          <p:pic>
                            <p:nvPicPr>
                              <p:cNvPr id="0" name="图片 4076"/>
                              <p:cNvPicPr/>
                              <p:nvPr/>
                            </p:nvPicPr>
                            <p:blipFill>
                              <a:blip r:embed="rId34"/>
                              <a:stretch>
                                <a:fillRect/>
                              </a:stretch>
                            </p:blipFill>
                            <p:spPr>
                              <a:xfrm>
                                <a:off x="719" y="1229"/>
                                <a:ext cx="357" cy="314"/>
                              </a:xfrm>
                              <a:prstGeom prst="rect">
                                <a:avLst/>
                              </a:prstGeom>
                              <a:noFill/>
                              <a:ln w="38100">
                                <a:noFill/>
                                <a:miter/>
                              </a:ln>
                            </p:spPr>
                          </p:pic>
                        </p:oleObj>
                      </mc:Fallback>
                    </mc:AlternateContent>
                  </a:graphicData>
                </a:graphic>
              </p:graphicFrame>
              <p:graphicFrame>
                <p:nvGraphicFramePr>
                  <p:cNvPr id="107568" name="Object 48"/>
                  <p:cNvGraphicFramePr>
                    <a:graphicFrameLocks noChangeAspect="1"/>
                  </p:cNvGraphicFramePr>
                  <p:nvPr/>
                </p:nvGraphicFramePr>
                <p:xfrm>
                  <a:off x="480" y="952"/>
                  <a:ext cx="224" cy="177"/>
                </p:xfrm>
                <a:graphic>
                  <a:graphicData uri="http://schemas.openxmlformats.org/presentationml/2006/ole">
                    <mc:AlternateContent xmlns:mc="http://schemas.openxmlformats.org/markup-compatibility/2006">
                      <mc:Choice xmlns:v="urn:schemas-microsoft-com:vml" Requires="v">
                        <p:oleObj spid="_x0000_s4078" name="" r:id="rId35" imgW="132080" imgH="91440" progId="Equation.3">
                          <p:embed/>
                        </p:oleObj>
                      </mc:Choice>
                      <mc:Fallback>
                        <p:oleObj name="" r:id="rId35" imgW="132080" imgH="91440" progId="Equation.3">
                          <p:embed/>
                          <p:pic>
                            <p:nvPicPr>
                              <p:cNvPr id="0" name="图片 4077"/>
                              <p:cNvPicPr/>
                              <p:nvPr/>
                            </p:nvPicPr>
                            <p:blipFill>
                              <a:blip r:embed="rId36"/>
                              <a:stretch>
                                <a:fillRect/>
                              </a:stretch>
                            </p:blipFill>
                            <p:spPr>
                              <a:xfrm>
                                <a:off x="480" y="952"/>
                                <a:ext cx="224" cy="177"/>
                              </a:xfrm>
                              <a:prstGeom prst="rect">
                                <a:avLst/>
                              </a:prstGeom>
                              <a:noFill/>
                              <a:ln w="38100">
                                <a:noFill/>
                                <a:miter/>
                              </a:ln>
                            </p:spPr>
                          </p:pic>
                        </p:oleObj>
                      </mc:Fallback>
                    </mc:AlternateContent>
                  </a:graphicData>
                </a:graphic>
              </p:graphicFrame>
              <p:graphicFrame>
                <p:nvGraphicFramePr>
                  <p:cNvPr id="107569" name="Object 49"/>
                  <p:cNvGraphicFramePr>
                    <a:graphicFrameLocks noChangeAspect="1"/>
                  </p:cNvGraphicFramePr>
                  <p:nvPr/>
                </p:nvGraphicFramePr>
                <p:xfrm>
                  <a:off x="168" y="1200"/>
                  <a:ext cx="163" cy="206"/>
                </p:xfrm>
                <a:graphic>
                  <a:graphicData uri="http://schemas.openxmlformats.org/presentationml/2006/ole">
                    <mc:AlternateContent xmlns:mc="http://schemas.openxmlformats.org/markup-compatibility/2006">
                      <mc:Choice xmlns:v="urn:schemas-microsoft-com:vml" Requires="v">
                        <p:oleObj spid="_x0000_s4081" name="" r:id="rId37" imgW="50800" imgH="91440" progId="Equation.3">
                          <p:embed/>
                        </p:oleObj>
                      </mc:Choice>
                      <mc:Fallback>
                        <p:oleObj name="" r:id="rId37" imgW="50800" imgH="91440" progId="Equation.3">
                          <p:embed/>
                          <p:pic>
                            <p:nvPicPr>
                              <p:cNvPr id="0" name="图片 4080"/>
                              <p:cNvPicPr/>
                              <p:nvPr/>
                            </p:nvPicPr>
                            <p:blipFill>
                              <a:blip r:embed="rId38"/>
                              <a:stretch>
                                <a:fillRect/>
                              </a:stretch>
                            </p:blipFill>
                            <p:spPr>
                              <a:xfrm>
                                <a:off x="168" y="1200"/>
                                <a:ext cx="163" cy="206"/>
                              </a:xfrm>
                              <a:prstGeom prst="rect">
                                <a:avLst/>
                              </a:prstGeom>
                              <a:noFill/>
                              <a:ln w="38100">
                                <a:noFill/>
                                <a:miter/>
                              </a:ln>
                            </p:spPr>
                          </p:pic>
                        </p:oleObj>
                      </mc:Fallback>
                    </mc:AlternateContent>
                  </a:graphicData>
                </a:graphic>
              </p:graphicFrame>
              <p:graphicFrame>
                <p:nvGraphicFramePr>
                  <p:cNvPr id="107570" name="Object 50"/>
                  <p:cNvGraphicFramePr>
                    <a:graphicFrameLocks noChangeAspect="1"/>
                  </p:cNvGraphicFramePr>
                  <p:nvPr/>
                </p:nvGraphicFramePr>
                <p:xfrm>
                  <a:off x="136" y="1488"/>
                  <a:ext cx="552" cy="216"/>
                </p:xfrm>
                <a:graphic>
                  <a:graphicData uri="http://schemas.openxmlformats.org/presentationml/2006/ole">
                    <mc:AlternateContent xmlns:mc="http://schemas.openxmlformats.org/markup-compatibility/2006">
                      <mc:Choice xmlns:v="urn:schemas-microsoft-com:vml" Requires="v">
                        <p:oleObj spid="_x0000_s4087" name="" r:id="rId39" imgW="386080" imgH="111760" progId="Equation.3">
                          <p:embed/>
                        </p:oleObj>
                      </mc:Choice>
                      <mc:Fallback>
                        <p:oleObj name="" r:id="rId39" imgW="386080" imgH="111760" progId="Equation.3">
                          <p:embed/>
                          <p:pic>
                            <p:nvPicPr>
                              <p:cNvPr id="0" name="图片 4086"/>
                              <p:cNvPicPr/>
                              <p:nvPr/>
                            </p:nvPicPr>
                            <p:blipFill>
                              <a:blip r:embed="rId40"/>
                              <a:stretch>
                                <a:fillRect/>
                              </a:stretch>
                            </p:blipFill>
                            <p:spPr>
                              <a:xfrm>
                                <a:off x="136" y="1488"/>
                                <a:ext cx="552" cy="216"/>
                              </a:xfrm>
                              <a:prstGeom prst="rect">
                                <a:avLst/>
                              </a:prstGeom>
                              <a:noFill/>
                              <a:ln w="38100">
                                <a:noFill/>
                                <a:miter/>
                              </a:ln>
                            </p:spPr>
                          </p:pic>
                        </p:oleObj>
                      </mc:Fallback>
                    </mc:AlternateContent>
                  </a:graphicData>
                </a:graphic>
              </p:graphicFrame>
              <p:graphicFrame>
                <p:nvGraphicFramePr>
                  <p:cNvPr id="107571" name="Object 51"/>
                  <p:cNvGraphicFramePr>
                    <a:graphicFrameLocks noChangeAspect="1"/>
                  </p:cNvGraphicFramePr>
                  <p:nvPr/>
                </p:nvGraphicFramePr>
                <p:xfrm>
                  <a:off x="1216" y="87"/>
                  <a:ext cx="291" cy="201"/>
                </p:xfrm>
                <a:graphic>
                  <a:graphicData uri="http://schemas.openxmlformats.org/presentationml/2006/ole">
                    <mc:AlternateContent xmlns:mc="http://schemas.openxmlformats.org/markup-compatibility/2006">
                      <mc:Choice xmlns:v="urn:schemas-microsoft-com:vml" Requires="v">
                        <p:oleObj spid="_x0000_s4094" name="" r:id="rId41" imgW="215900" imgH="177800" progId="Equation.DSMT4">
                          <p:embed/>
                        </p:oleObj>
                      </mc:Choice>
                      <mc:Fallback>
                        <p:oleObj name="" r:id="rId41" imgW="215900" imgH="177800" progId="Equation.DSMT4">
                          <p:embed/>
                          <p:pic>
                            <p:nvPicPr>
                              <p:cNvPr id="0" name="图片 4093"/>
                              <p:cNvPicPr/>
                              <p:nvPr/>
                            </p:nvPicPr>
                            <p:blipFill>
                              <a:blip r:embed="rId42"/>
                              <a:stretch>
                                <a:fillRect/>
                              </a:stretch>
                            </p:blipFill>
                            <p:spPr>
                              <a:xfrm>
                                <a:off x="1216" y="87"/>
                                <a:ext cx="291" cy="201"/>
                              </a:xfrm>
                              <a:prstGeom prst="rect">
                                <a:avLst/>
                              </a:prstGeom>
                              <a:noFill/>
                              <a:ln w="38100">
                                <a:noFill/>
                                <a:miter/>
                              </a:ln>
                            </p:spPr>
                          </p:pic>
                        </p:oleObj>
                      </mc:Fallback>
                    </mc:AlternateContent>
                  </a:graphicData>
                </a:graphic>
              </p:graphicFrame>
              <p:graphicFrame>
                <p:nvGraphicFramePr>
                  <p:cNvPr id="107572" name="Object 52"/>
                  <p:cNvGraphicFramePr>
                    <a:graphicFrameLocks noChangeAspect="1"/>
                  </p:cNvGraphicFramePr>
                  <p:nvPr/>
                </p:nvGraphicFramePr>
                <p:xfrm>
                  <a:off x="2323" y="1170"/>
                  <a:ext cx="217" cy="190"/>
                </p:xfrm>
                <a:graphic>
                  <a:graphicData uri="http://schemas.openxmlformats.org/presentationml/2006/ole">
                    <mc:AlternateContent xmlns:mc="http://schemas.openxmlformats.org/markup-compatibility/2006">
                      <mc:Choice xmlns:v="urn:schemas-microsoft-com:vml" Requires="v">
                        <p:oleObj spid="_x0000_s4088" name="" r:id="rId43" imgW="215900" imgH="177800" progId="Equation.DSMT4">
                          <p:embed/>
                        </p:oleObj>
                      </mc:Choice>
                      <mc:Fallback>
                        <p:oleObj name="" r:id="rId43" imgW="215900" imgH="177800" progId="Equation.DSMT4">
                          <p:embed/>
                          <p:pic>
                            <p:nvPicPr>
                              <p:cNvPr id="0" name="图片 4087"/>
                              <p:cNvPicPr/>
                              <p:nvPr/>
                            </p:nvPicPr>
                            <p:blipFill>
                              <a:blip r:embed="rId44"/>
                              <a:stretch>
                                <a:fillRect/>
                              </a:stretch>
                            </p:blipFill>
                            <p:spPr>
                              <a:xfrm>
                                <a:off x="2323" y="1170"/>
                                <a:ext cx="217" cy="190"/>
                              </a:xfrm>
                              <a:prstGeom prst="rect">
                                <a:avLst/>
                              </a:prstGeom>
                              <a:noFill/>
                              <a:ln w="38100">
                                <a:noFill/>
                                <a:miter/>
                              </a:ln>
                            </p:spPr>
                          </p:pic>
                        </p:oleObj>
                      </mc:Fallback>
                    </mc:AlternateContent>
                  </a:graphicData>
                </a:graphic>
              </p:graphicFrame>
              <p:graphicFrame>
                <p:nvGraphicFramePr>
                  <p:cNvPr id="107573" name="Object 53"/>
                  <p:cNvGraphicFramePr>
                    <a:graphicFrameLocks noChangeAspect="1"/>
                  </p:cNvGraphicFramePr>
                  <p:nvPr/>
                </p:nvGraphicFramePr>
                <p:xfrm>
                  <a:off x="2158" y="259"/>
                  <a:ext cx="345" cy="203"/>
                </p:xfrm>
                <a:graphic>
                  <a:graphicData uri="http://schemas.openxmlformats.org/presentationml/2006/ole">
                    <mc:AlternateContent xmlns:mc="http://schemas.openxmlformats.org/markup-compatibility/2006">
                      <mc:Choice xmlns:v="urn:schemas-microsoft-com:vml" Requires="v">
                        <p:oleObj spid="_x0000_s4093" name="" r:id="rId45" imgW="284480" imgH="152400" progId="Equation.3">
                          <p:embed/>
                        </p:oleObj>
                      </mc:Choice>
                      <mc:Fallback>
                        <p:oleObj name="" r:id="rId45" imgW="284480" imgH="152400" progId="Equation.3">
                          <p:embed/>
                          <p:pic>
                            <p:nvPicPr>
                              <p:cNvPr id="0" name="图片 4092"/>
                              <p:cNvPicPr/>
                              <p:nvPr/>
                            </p:nvPicPr>
                            <p:blipFill>
                              <a:blip r:embed="rId46"/>
                              <a:stretch>
                                <a:fillRect/>
                              </a:stretch>
                            </p:blipFill>
                            <p:spPr>
                              <a:xfrm>
                                <a:off x="2158" y="259"/>
                                <a:ext cx="345" cy="203"/>
                              </a:xfrm>
                              <a:prstGeom prst="rect">
                                <a:avLst/>
                              </a:prstGeom>
                              <a:noFill/>
                              <a:ln w="38100">
                                <a:noFill/>
                                <a:miter/>
                              </a:ln>
                            </p:spPr>
                          </p:pic>
                        </p:oleObj>
                      </mc:Fallback>
                    </mc:AlternateContent>
                  </a:graphicData>
                </a:graphic>
              </p:graphicFrame>
              <p:sp>
                <p:nvSpPr>
                  <p:cNvPr id="107574" name="Freeform 54"/>
                  <p:cNvSpPr/>
                  <p:nvPr/>
                </p:nvSpPr>
                <p:spPr>
                  <a:xfrm>
                    <a:off x="316" y="990"/>
                    <a:ext cx="1152" cy="528"/>
                  </a:xfrm>
                  <a:custGeom>
                    <a:avLst/>
                    <a:gdLst>
                      <a:gd name="txL" fmla="*/ 0 w 1056"/>
                      <a:gd name="txT" fmla="*/ 0 h 488"/>
                      <a:gd name="txR" fmla="*/ 1056 w 1056"/>
                      <a:gd name="txB" fmla="*/ 488 h 488"/>
                    </a:gdLst>
                    <a:ahLst/>
                    <a:cxnLst>
                      <a:cxn ang="0">
                        <a:pos x="195526" y="17091"/>
                      </a:cxn>
                      <a:cxn ang="0">
                        <a:pos x="177593" y="947"/>
                      </a:cxn>
                      <a:cxn ang="0">
                        <a:pos x="115574" y="22455"/>
                      </a:cxn>
                      <a:cxn ang="0">
                        <a:pos x="0" y="55042"/>
                      </a:cxn>
                    </a:cxnLst>
                    <a:rect l="txL" t="txT" r="txR" b="txB"/>
                    <a:pathLst>
                      <a:path w="1056" h="488">
                        <a:moveTo>
                          <a:pt x="1056" y="152"/>
                        </a:moveTo>
                        <a:cubicBezTo>
                          <a:pt x="1044" y="76"/>
                          <a:pt x="1032" y="0"/>
                          <a:pt x="960" y="8"/>
                        </a:cubicBezTo>
                        <a:cubicBezTo>
                          <a:pt x="888" y="16"/>
                          <a:pt x="784" y="120"/>
                          <a:pt x="624" y="200"/>
                        </a:cubicBezTo>
                        <a:cubicBezTo>
                          <a:pt x="464" y="280"/>
                          <a:pt x="232" y="384"/>
                          <a:pt x="0" y="488"/>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graphicFrame>
                <p:nvGraphicFramePr>
                  <p:cNvPr id="107575" name="Object 55"/>
                  <p:cNvGraphicFramePr>
                    <a:graphicFrameLocks noChangeAspect="1"/>
                  </p:cNvGraphicFramePr>
                  <p:nvPr/>
                </p:nvGraphicFramePr>
                <p:xfrm>
                  <a:off x="589" y="2266"/>
                  <a:ext cx="544" cy="272"/>
                </p:xfrm>
                <a:graphic>
                  <a:graphicData uri="http://schemas.openxmlformats.org/presentationml/2006/ole">
                    <mc:AlternateContent xmlns:mc="http://schemas.openxmlformats.org/markup-compatibility/2006">
                      <mc:Choice xmlns:v="urn:schemas-microsoft-com:vml" Requires="v">
                        <p:oleObj spid="_x0000_s4092" name="" r:id="rId47" imgW="381000" imgH="190500" progId="Equation.DSMT4">
                          <p:embed/>
                        </p:oleObj>
                      </mc:Choice>
                      <mc:Fallback>
                        <p:oleObj name="" r:id="rId47" imgW="381000" imgH="190500" progId="Equation.DSMT4">
                          <p:embed/>
                          <p:pic>
                            <p:nvPicPr>
                              <p:cNvPr id="0" name="图片 4091"/>
                              <p:cNvPicPr/>
                              <p:nvPr/>
                            </p:nvPicPr>
                            <p:blipFill>
                              <a:blip r:embed="rId48"/>
                              <a:stretch>
                                <a:fillRect/>
                              </a:stretch>
                            </p:blipFill>
                            <p:spPr>
                              <a:xfrm>
                                <a:off x="589" y="2266"/>
                                <a:ext cx="544" cy="272"/>
                              </a:xfrm>
                              <a:prstGeom prst="rect">
                                <a:avLst/>
                              </a:prstGeom>
                              <a:noFill/>
                              <a:ln w="38100">
                                <a:noFill/>
                                <a:miter/>
                              </a:ln>
                            </p:spPr>
                          </p:pic>
                        </p:oleObj>
                      </mc:Fallback>
                    </mc:AlternateContent>
                  </a:graphicData>
                </a:graphic>
              </p:graphicFrame>
              <p:graphicFrame>
                <p:nvGraphicFramePr>
                  <p:cNvPr id="107576" name="Object 56"/>
                  <p:cNvGraphicFramePr>
                    <a:graphicFrameLocks noChangeAspect="1"/>
                  </p:cNvGraphicFramePr>
                  <p:nvPr/>
                </p:nvGraphicFramePr>
                <p:xfrm>
                  <a:off x="3160" y="2246"/>
                  <a:ext cx="559" cy="279"/>
                </p:xfrm>
                <a:graphic>
                  <a:graphicData uri="http://schemas.openxmlformats.org/presentationml/2006/ole">
                    <mc:AlternateContent xmlns:mc="http://schemas.openxmlformats.org/markup-compatibility/2006">
                      <mc:Choice xmlns:v="urn:schemas-microsoft-com:vml" Requires="v">
                        <p:oleObj spid="_x0000_s4090" name="" r:id="rId49" imgW="381000" imgH="190500" progId="Equation.DSMT4">
                          <p:embed/>
                        </p:oleObj>
                      </mc:Choice>
                      <mc:Fallback>
                        <p:oleObj name="" r:id="rId49" imgW="381000" imgH="190500" progId="Equation.DSMT4">
                          <p:embed/>
                          <p:pic>
                            <p:nvPicPr>
                              <p:cNvPr id="0" name="图片 4089"/>
                              <p:cNvPicPr/>
                              <p:nvPr/>
                            </p:nvPicPr>
                            <p:blipFill>
                              <a:blip r:embed="rId50"/>
                              <a:stretch>
                                <a:fillRect/>
                              </a:stretch>
                            </p:blipFill>
                            <p:spPr>
                              <a:xfrm>
                                <a:off x="3160" y="2246"/>
                                <a:ext cx="559" cy="279"/>
                              </a:xfrm>
                              <a:prstGeom prst="rect">
                                <a:avLst/>
                              </a:prstGeom>
                              <a:noFill/>
                              <a:ln w="38100">
                                <a:noFill/>
                                <a:miter/>
                              </a:ln>
                            </p:spPr>
                          </p:pic>
                        </p:oleObj>
                      </mc:Fallback>
                    </mc:AlternateContent>
                  </a:graphicData>
                </a:graphic>
              </p:graphicFrame>
            </p:grpSp>
            <p:sp>
              <p:nvSpPr>
                <p:cNvPr id="107534" name="文本框 1"/>
                <p:cNvSpPr txBox="1"/>
                <p:nvPr/>
              </p:nvSpPr>
              <p:spPr>
                <a:xfrm>
                  <a:off x="2176991" y="4622682"/>
                  <a:ext cx="1170873"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Times New Roman" panose="02020603050405020304" pitchFamily="18" charset="0"/>
                      <a:cs typeface="Times New Roman" panose="02020603050405020304" pitchFamily="18" charset="0"/>
                    </a:rPr>
                    <a:t>较大，</a:t>
                  </a:r>
                  <a:endParaRPr lang="zh-CN" altLang="en-US" sz="2400" b="1" dirty="0">
                    <a:latin typeface="Times New Roman" panose="02020603050405020304" pitchFamily="18" charset="0"/>
                    <a:ea typeface="Times New Roman" panose="02020603050405020304" pitchFamily="18" charset="0"/>
                  </a:endParaRPr>
                </a:p>
              </p:txBody>
            </p:sp>
            <p:graphicFrame>
              <p:nvGraphicFramePr>
                <p:cNvPr id="107535" name="对象 2"/>
                <p:cNvGraphicFramePr>
                  <a:graphicFrameLocks noChangeAspect="1"/>
                </p:cNvGraphicFramePr>
                <p:nvPr/>
              </p:nvGraphicFramePr>
              <p:xfrm>
                <a:off x="3033430" y="4686012"/>
                <a:ext cx="299461" cy="359350"/>
              </p:xfrm>
              <a:graphic>
                <a:graphicData uri="http://schemas.openxmlformats.org/presentationml/2006/ole">
                  <mc:AlternateContent xmlns:mc="http://schemas.openxmlformats.org/markup-compatibility/2006">
                    <mc:Choice xmlns:v="urn:schemas-microsoft-com:vml" Requires="v">
                      <p:oleObj spid="_x0000_s4089" name="" r:id="rId51" imgW="127000" imgH="152400" progId="Equation.DSMT4">
                        <p:embed/>
                      </p:oleObj>
                    </mc:Choice>
                    <mc:Fallback>
                      <p:oleObj name="" r:id="rId51" imgW="127000" imgH="152400" progId="Equation.DSMT4">
                        <p:embed/>
                        <p:pic>
                          <p:nvPicPr>
                            <p:cNvPr id="0" name="图片 4088"/>
                            <p:cNvPicPr/>
                            <p:nvPr/>
                          </p:nvPicPr>
                          <p:blipFill>
                            <a:blip r:embed="rId52"/>
                            <a:stretch>
                              <a:fillRect/>
                            </a:stretch>
                          </p:blipFill>
                          <p:spPr>
                            <a:xfrm>
                              <a:off x="3033430" y="4686012"/>
                              <a:ext cx="299461" cy="359350"/>
                            </a:xfrm>
                            <a:prstGeom prst="rect">
                              <a:avLst/>
                            </a:prstGeom>
                            <a:noFill/>
                            <a:ln w="38100">
                              <a:noFill/>
                              <a:miter/>
                            </a:ln>
                          </p:spPr>
                        </p:pic>
                      </p:oleObj>
                    </mc:Fallback>
                  </mc:AlternateContent>
                </a:graphicData>
              </a:graphic>
            </p:graphicFrame>
            <p:sp>
              <p:nvSpPr>
                <p:cNvPr id="107536" name="文本框 59"/>
                <p:cNvSpPr txBox="1"/>
                <p:nvPr/>
              </p:nvSpPr>
              <p:spPr>
                <a:xfrm>
                  <a:off x="3203848" y="4602971"/>
                  <a:ext cx="1170873"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Times New Roman" panose="02020603050405020304" pitchFamily="18" charset="0"/>
                      <a:cs typeface="Times New Roman" panose="02020603050405020304" pitchFamily="18" charset="0"/>
                    </a:rPr>
                    <a:t>较小</a:t>
                  </a:r>
                  <a:endParaRPr lang="zh-CN" altLang="en-US" sz="2400" b="1" dirty="0">
                    <a:latin typeface="Times New Roman" panose="02020603050405020304" pitchFamily="18" charset="0"/>
                    <a:ea typeface="Times New Roman" panose="02020603050405020304" pitchFamily="18" charset="0"/>
                  </a:endParaRPr>
                </a:p>
              </p:txBody>
            </p:sp>
          </p:grpSp>
          <p:sp>
            <p:nvSpPr>
              <p:cNvPr id="107530" name="文本框 60"/>
              <p:cNvSpPr txBox="1"/>
              <p:nvPr/>
            </p:nvSpPr>
            <p:spPr>
              <a:xfrm>
                <a:off x="6248732" y="4591402"/>
                <a:ext cx="1170873"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Times New Roman" panose="02020603050405020304" pitchFamily="18" charset="0"/>
                    <a:cs typeface="Times New Roman" panose="02020603050405020304" pitchFamily="18" charset="0"/>
                  </a:rPr>
                  <a:t>较小，</a:t>
                </a:r>
                <a:endParaRPr lang="zh-CN" altLang="en-US" sz="2400" b="1" dirty="0">
                  <a:latin typeface="Times New Roman" panose="02020603050405020304" pitchFamily="18" charset="0"/>
                  <a:ea typeface="Times New Roman" panose="02020603050405020304" pitchFamily="18" charset="0"/>
                </a:endParaRPr>
              </a:p>
            </p:txBody>
          </p:sp>
          <p:graphicFrame>
            <p:nvGraphicFramePr>
              <p:cNvPr id="107531" name="对象 61"/>
              <p:cNvGraphicFramePr>
                <a:graphicFrameLocks noChangeAspect="1"/>
              </p:cNvGraphicFramePr>
              <p:nvPr/>
            </p:nvGraphicFramePr>
            <p:xfrm>
              <a:off x="7091125" y="4683958"/>
              <a:ext cx="299461" cy="359350"/>
            </p:xfrm>
            <a:graphic>
              <a:graphicData uri="http://schemas.openxmlformats.org/presentationml/2006/ole">
                <mc:AlternateContent xmlns:mc="http://schemas.openxmlformats.org/markup-compatibility/2006">
                  <mc:Choice xmlns:v="urn:schemas-microsoft-com:vml" Requires="v">
                    <p:oleObj spid="_x0000_s4091" name="" r:id="rId53" imgW="127000" imgH="152400" progId="Equation.DSMT4">
                      <p:embed/>
                    </p:oleObj>
                  </mc:Choice>
                  <mc:Fallback>
                    <p:oleObj name="" r:id="rId53" imgW="127000" imgH="152400" progId="Equation.DSMT4">
                      <p:embed/>
                      <p:pic>
                        <p:nvPicPr>
                          <p:cNvPr id="0" name="图片 4090"/>
                          <p:cNvPicPr/>
                          <p:nvPr/>
                        </p:nvPicPr>
                        <p:blipFill>
                          <a:blip r:embed="rId54"/>
                          <a:stretch>
                            <a:fillRect/>
                          </a:stretch>
                        </p:blipFill>
                        <p:spPr>
                          <a:xfrm>
                            <a:off x="7091125" y="4683958"/>
                            <a:ext cx="299461" cy="359350"/>
                          </a:xfrm>
                          <a:prstGeom prst="rect">
                            <a:avLst/>
                          </a:prstGeom>
                          <a:noFill/>
                          <a:ln w="38100">
                            <a:noFill/>
                            <a:miter/>
                          </a:ln>
                        </p:spPr>
                      </p:pic>
                    </p:oleObj>
                  </mc:Fallback>
                </mc:AlternateContent>
              </a:graphicData>
            </a:graphic>
          </p:graphicFrame>
          <p:sp>
            <p:nvSpPr>
              <p:cNvPr id="107532" name="文本框 62"/>
              <p:cNvSpPr txBox="1"/>
              <p:nvPr/>
            </p:nvSpPr>
            <p:spPr>
              <a:xfrm>
                <a:off x="7289649" y="4613245"/>
                <a:ext cx="1170873"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spcBef>
                    <a:spcPct val="0"/>
                  </a:spcBef>
                  <a:buClrTx/>
                  <a:buSzTx/>
                  <a:buFontTx/>
                  <a:buNone/>
                </a:pPr>
                <a:r>
                  <a:rPr lang="zh-CN" altLang="en-US" sz="2400" b="1" dirty="0">
                    <a:latin typeface="Times New Roman" panose="02020603050405020304" pitchFamily="18" charset="0"/>
                    <a:cs typeface="Times New Roman" panose="02020603050405020304" pitchFamily="18" charset="0"/>
                  </a:rPr>
                  <a:t>较大</a:t>
                </a:r>
                <a:endParaRPr lang="zh-CN" altLang="en-US" sz="2400" b="1" dirty="0">
                  <a:latin typeface="Times New Roman" panose="02020603050405020304" pitchFamily="18" charset="0"/>
                  <a:ea typeface="Times New Roman" panose="02020603050405020304" pitchFamily="18" charset="0"/>
                </a:endParaRPr>
              </a:p>
            </p:txBody>
          </p:sp>
        </p:grpSp>
        <p:graphicFrame>
          <p:nvGraphicFramePr>
            <p:cNvPr id="107528" name="Object 43"/>
            <p:cNvGraphicFramePr>
              <a:graphicFrameLocks noChangeAspect="1"/>
            </p:cNvGraphicFramePr>
            <p:nvPr/>
          </p:nvGraphicFramePr>
          <p:xfrm>
            <a:off x="6011863" y="1657350"/>
            <a:ext cx="404812" cy="619125"/>
          </p:xfrm>
          <a:graphic>
            <a:graphicData uri="http://schemas.openxmlformats.org/presentationml/2006/ole">
              <mc:AlternateContent xmlns:mc="http://schemas.openxmlformats.org/markup-compatibility/2006">
                <mc:Choice xmlns:v="urn:schemas-microsoft-com:vml" Requires="v">
                  <p:oleObj spid="_x0000_s4009" name="" r:id="rId55" imgW="203200" imgH="355600" progId="Equation.3">
                    <p:embed/>
                  </p:oleObj>
                </mc:Choice>
                <mc:Fallback>
                  <p:oleObj name="" r:id="rId55" imgW="203200" imgH="355600" progId="Equation.3">
                    <p:embed/>
                    <p:pic>
                      <p:nvPicPr>
                        <p:cNvPr id="0" name="图片 4008"/>
                        <p:cNvPicPr/>
                        <p:nvPr/>
                      </p:nvPicPr>
                      <p:blipFill>
                        <a:blip r:embed="rId26"/>
                        <a:stretch>
                          <a:fillRect/>
                        </a:stretch>
                      </p:blipFill>
                      <p:spPr>
                        <a:xfrm>
                          <a:off x="6011863" y="1657350"/>
                          <a:ext cx="404812" cy="619125"/>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52"/>
                                        </p:tgtEl>
                                        <p:attrNameLst>
                                          <p:attrName>style.visibility</p:attrName>
                                        </p:attrNameLst>
                                      </p:cBhvr>
                                      <p:to>
                                        <p:strVal val="visible"/>
                                      </p:to>
                                    </p:set>
                                    <p:anim calcmode="lin" valueType="num">
                                      <p:cBhvr additive="base">
                                        <p:cTn id="7" dur="500" fill="hold"/>
                                        <p:tgtEl>
                                          <p:spTgt spid="82952"/>
                                        </p:tgtEl>
                                        <p:attrNameLst>
                                          <p:attrName>ppt_x</p:attrName>
                                        </p:attrNameLst>
                                      </p:cBhvr>
                                      <p:tavLst>
                                        <p:tav tm="0">
                                          <p:val>
                                            <p:strVal val="0-#ppt_w/2"/>
                                          </p:val>
                                        </p:tav>
                                        <p:tav tm="100000">
                                          <p:val>
                                            <p:strVal val="#ppt_x"/>
                                          </p:val>
                                        </p:tav>
                                      </p:tavLst>
                                    </p:anim>
                                    <p:anim calcmode="lin" valueType="num">
                                      <p:cBhvr additive="base">
                                        <p:cTn id="8" dur="500" fill="hold"/>
                                        <p:tgtEl>
                                          <p:spTgt spid="829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83972" name="Rectangle 4"/>
          <p:cNvSpPr/>
          <p:nvPr/>
        </p:nvSpPr>
        <p:spPr>
          <a:xfrm>
            <a:off x="762000" y="739775"/>
            <a:ext cx="43053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b="1"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计算稳定裕度的方法</a:t>
            </a:r>
            <a:endParaRPr lang="zh-CN" altLang="en-US" b="1" dirty="0">
              <a:latin typeface="Times New Roman" panose="02020603050405020304" pitchFamily="18" charset="0"/>
              <a:ea typeface="Times New Roman" panose="02020603050405020304" pitchFamily="18" charset="0"/>
            </a:endParaRPr>
          </a:p>
        </p:txBody>
      </p:sp>
      <p:sp>
        <p:nvSpPr>
          <p:cNvPr id="83973" name="Rectangle 16"/>
          <p:cNvSpPr/>
          <p:nvPr/>
        </p:nvSpPr>
        <p:spPr>
          <a:xfrm>
            <a:off x="609600" y="1401763"/>
            <a:ext cx="32004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解析法：</a:t>
            </a:r>
            <a:endParaRPr lang="zh-CN" altLang="en-US" b="1" dirty="0">
              <a:latin typeface="Times New Roman" panose="02020603050405020304" pitchFamily="18" charset="0"/>
              <a:ea typeface="Times New Roman" panose="02020603050405020304" pitchFamily="18" charset="0"/>
            </a:endParaRPr>
          </a:p>
        </p:txBody>
      </p:sp>
      <p:grpSp>
        <p:nvGrpSpPr>
          <p:cNvPr id="2" name="Group 10"/>
          <p:cNvGrpSpPr/>
          <p:nvPr/>
        </p:nvGrpSpPr>
        <p:grpSpPr>
          <a:xfrm>
            <a:off x="247650" y="3505200"/>
            <a:ext cx="7204075" cy="2185988"/>
            <a:chOff x="0" y="0"/>
            <a:chExt cx="4538" cy="1377"/>
          </a:xfrm>
        </p:grpSpPr>
        <p:graphicFrame>
          <p:nvGraphicFramePr>
            <p:cNvPr id="108556" name="Object 11"/>
            <p:cNvGraphicFramePr>
              <a:graphicFrameLocks noChangeAspect="1"/>
            </p:cNvGraphicFramePr>
            <p:nvPr/>
          </p:nvGraphicFramePr>
          <p:xfrm>
            <a:off x="1693" y="9"/>
            <a:ext cx="2845" cy="351"/>
          </p:xfrm>
          <a:graphic>
            <a:graphicData uri="http://schemas.openxmlformats.org/presentationml/2006/ole">
              <mc:AlternateContent xmlns:mc="http://schemas.openxmlformats.org/markup-compatibility/2006">
                <mc:Choice xmlns:v="urn:schemas-microsoft-com:vml" Requires="v">
                  <p:oleObj spid="_x0000_s4118" name="" r:id="rId1" imgW="2311400" imgH="241300" progId="Equation.DSMT4">
                    <p:embed/>
                  </p:oleObj>
                </mc:Choice>
                <mc:Fallback>
                  <p:oleObj name="" r:id="rId1" imgW="2311400" imgH="241300" progId="Equation.DSMT4">
                    <p:embed/>
                    <p:pic>
                      <p:nvPicPr>
                        <p:cNvPr id="0" name="图片 4117"/>
                        <p:cNvPicPr/>
                        <p:nvPr/>
                      </p:nvPicPr>
                      <p:blipFill>
                        <a:blip r:embed="rId2"/>
                        <a:stretch>
                          <a:fillRect/>
                        </a:stretch>
                      </p:blipFill>
                      <p:spPr>
                        <a:xfrm>
                          <a:off x="1693" y="9"/>
                          <a:ext cx="2845" cy="351"/>
                        </a:xfrm>
                        <a:prstGeom prst="rect">
                          <a:avLst/>
                        </a:prstGeom>
                        <a:noFill/>
                        <a:ln w="38100">
                          <a:noFill/>
                          <a:miter/>
                        </a:ln>
                      </p:spPr>
                    </p:pic>
                  </p:oleObj>
                </mc:Fallback>
              </mc:AlternateContent>
            </a:graphicData>
          </a:graphic>
        </p:graphicFrame>
        <p:graphicFrame>
          <p:nvGraphicFramePr>
            <p:cNvPr id="108557" name="Object 12"/>
            <p:cNvGraphicFramePr>
              <a:graphicFrameLocks noChangeAspect="1"/>
            </p:cNvGraphicFramePr>
            <p:nvPr/>
          </p:nvGraphicFramePr>
          <p:xfrm>
            <a:off x="1926" y="303"/>
            <a:ext cx="2190" cy="649"/>
          </p:xfrm>
          <a:graphic>
            <a:graphicData uri="http://schemas.openxmlformats.org/presentationml/2006/ole">
              <mc:AlternateContent xmlns:mc="http://schemas.openxmlformats.org/markup-compatibility/2006">
                <mc:Choice xmlns:v="urn:schemas-microsoft-com:vml" Requires="v">
                  <p:oleObj spid="_x0000_s4115" name="" r:id="rId3" imgW="1257300" imgH="419100" progId="Equation.DSMT4">
                    <p:embed/>
                  </p:oleObj>
                </mc:Choice>
                <mc:Fallback>
                  <p:oleObj name="" r:id="rId3" imgW="1257300" imgH="419100" progId="Equation.DSMT4">
                    <p:embed/>
                    <p:pic>
                      <p:nvPicPr>
                        <p:cNvPr id="0" name="图片 4114"/>
                        <p:cNvPicPr/>
                        <p:nvPr/>
                      </p:nvPicPr>
                      <p:blipFill>
                        <a:blip r:embed="rId4"/>
                        <a:stretch>
                          <a:fillRect/>
                        </a:stretch>
                      </p:blipFill>
                      <p:spPr>
                        <a:xfrm>
                          <a:off x="1926" y="303"/>
                          <a:ext cx="2190" cy="649"/>
                        </a:xfrm>
                        <a:prstGeom prst="rect">
                          <a:avLst/>
                        </a:prstGeom>
                        <a:noFill/>
                        <a:ln w="38100">
                          <a:noFill/>
                          <a:miter/>
                        </a:ln>
                      </p:spPr>
                    </p:pic>
                  </p:oleObj>
                </mc:Fallback>
              </mc:AlternateContent>
            </a:graphicData>
          </a:graphic>
        </p:graphicFrame>
        <p:graphicFrame>
          <p:nvGraphicFramePr>
            <p:cNvPr id="108558" name="Object 13"/>
            <p:cNvGraphicFramePr>
              <a:graphicFrameLocks noChangeAspect="1"/>
            </p:cNvGraphicFramePr>
            <p:nvPr/>
          </p:nvGraphicFramePr>
          <p:xfrm>
            <a:off x="1738" y="994"/>
            <a:ext cx="2763" cy="383"/>
          </p:xfrm>
          <a:graphic>
            <a:graphicData uri="http://schemas.openxmlformats.org/presentationml/2006/ole">
              <mc:AlternateContent xmlns:mc="http://schemas.openxmlformats.org/markup-compatibility/2006">
                <mc:Choice xmlns:v="urn:schemas-microsoft-com:vml" Requires="v">
                  <p:oleObj spid="_x0000_s4111" name="" r:id="rId5" imgW="2019300" imgH="254000" progId="Equation.DSMT4">
                    <p:embed/>
                  </p:oleObj>
                </mc:Choice>
                <mc:Fallback>
                  <p:oleObj name="" r:id="rId5" imgW="2019300" imgH="254000" progId="Equation.DSMT4">
                    <p:embed/>
                    <p:pic>
                      <p:nvPicPr>
                        <p:cNvPr id="0" name="图片 4110"/>
                        <p:cNvPicPr/>
                        <p:nvPr/>
                      </p:nvPicPr>
                      <p:blipFill>
                        <a:blip r:embed="rId6"/>
                        <a:stretch>
                          <a:fillRect/>
                        </a:stretch>
                      </p:blipFill>
                      <p:spPr>
                        <a:xfrm>
                          <a:off x="1738" y="994"/>
                          <a:ext cx="2763" cy="383"/>
                        </a:xfrm>
                        <a:prstGeom prst="rect">
                          <a:avLst/>
                        </a:prstGeom>
                        <a:noFill/>
                        <a:ln w="38100">
                          <a:noFill/>
                          <a:miter/>
                        </a:ln>
                      </p:spPr>
                    </p:pic>
                  </p:oleObj>
                </mc:Fallback>
              </mc:AlternateContent>
            </a:graphicData>
          </a:graphic>
        </p:graphicFrame>
        <p:sp>
          <p:nvSpPr>
            <p:cNvPr id="108559" name="Rectangle 18"/>
            <p:cNvSpPr/>
            <p:nvPr/>
          </p:nvSpPr>
          <p:spPr>
            <a:xfrm>
              <a:off x="0" y="0"/>
              <a:ext cx="2448"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求幅值裕度</a:t>
              </a:r>
              <a:r>
                <a:rPr lang="en-US" altLang="zh-CN" sz="2600" b="1" dirty="0">
                  <a:latin typeface="宋体" panose="02010600030101010101" pitchFamily="2" charset="-122"/>
                </a:rPr>
                <a:t>:</a:t>
              </a:r>
              <a:endParaRPr lang="en-US" altLang="zh-CN" sz="2600" b="1" dirty="0">
                <a:latin typeface="宋体" panose="02010600030101010101" pitchFamily="2" charset="-122"/>
              </a:endParaRPr>
            </a:p>
          </p:txBody>
        </p:sp>
      </p:grpSp>
      <p:grpSp>
        <p:nvGrpSpPr>
          <p:cNvPr id="3" name="组合 3"/>
          <p:cNvGrpSpPr/>
          <p:nvPr/>
        </p:nvGrpSpPr>
        <p:grpSpPr>
          <a:xfrm>
            <a:off x="228600" y="2133600"/>
            <a:ext cx="7212013" cy="1225550"/>
            <a:chOff x="228600" y="2133600"/>
            <a:chExt cx="7212013" cy="1225550"/>
          </a:xfrm>
        </p:grpSpPr>
        <p:grpSp>
          <p:nvGrpSpPr>
            <p:cNvPr id="108552" name="Group 6"/>
            <p:cNvGrpSpPr/>
            <p:nvPr/>
          </p:nvGrpSpPr>
          <p:grpSpPr>
            <a:xfrm>
              <a:off x="228600" y="2133600"/>
              <a:ext cx="7212013" cy="1225550"/>
              <a:chOff x="0" y="0"/>
              <a:chExt cx="4543" cy="772"/>
            </a:xfrm>
          </p:grpSpPr>
          <p:graphicFrame>
            <p:nvGraphicFramePr>
              <p:cNvPr id="108554" name="Object 8"/>
              <p:cNvGraphicFramePr>
                <a:graphicFrameLocks noChangeAspect="1"/>
              </p:cNvGraphicFramePr>
              <p:nvPr/>
            </p:nvGraphicFramePr>
            <p:xfrm>
              <a:off x="1602" y="421"/>
              <a:ext cx="2941" cy="351"/>
            </p:xfrm>
            <a:graphic>
              <a:graphicData uri="http://schemas.openxmlformats.org/presentationml/2006/ole">
                <mc:AlternateContent xmlns:mc="http://schemas.openxmlformats.org/markup-compatibility/2006">
                  <mc:Choice xmlns:v="urn:schemas-microsoft-com:vml" Requires="v">
                    <p:oleObj spid="_x0000_s4108" name="" r:id="rId7" imgW="1892300" imgH="215900" progId="Equation.DSMT4">
                      <p:embed/>
                    </p:oleObj>
                  </mc:Choice>
                  <mc:Fallback>
                    <p:oleObj name="" r:id="rId7" imgW="1892300" imgH="215900" progId="Equation.DSMT4">
                      <p:embed/>
                      <p:pic>
                        <p:nvPicPr>
                          <p:cNvPr id="0" name="图片 4107"/>
                          <p:cNvPicPr/>
                          <p:nvPr/>
                        </p:nvPicPr>
                        <p:blipFill>
                          <a:blip r:embed="rId8"/>
                          <a:stretch>
                            <a:fillRect/>
                          </a:stretch>
                        </p:blipFill>
                        <p:spPr>
                          <a:xfrm>
                            <a:off x="1602" y="421"/>
                            <a:ext cx="2941" cy="351"/>
                          </a:xfrm>
                          <a:prstGeom prst="rect">
                            <a:avLst/>
                          </a:prstGeom>
                          <a:noFill/>
                          <a:ln w="38100">
                            <a:noFill/>
                            <a:miter/>
                          </a:ln>
                        </p:spPr>
                      </p:pic>
                    </p:oleObj>
                  </mc:Fallback>
                </mc:AlternateContent>
              </a:graphicData>
            </a:graphic>
          </p:graphicFrame>
          <p:sp>
            <p:nvSpPr>
              <p:cNvPr id="108555" name="Rectangle 17"/>
              <p:cNvSpPr/>
              <p:nvPr/>
            </p:nvSpPr>
            <p:spPr>
              <a:xfrm>
                <a:off x="0" y="0"/>
                <a:ext cx="2324" cy="3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sz="2600" b="1" dirty="0">
                    <a:latin typeface="宋体" panose="02010600030101010101" pitchFamily="2" charset="-122"/>
                  </a:rPr>
                  <a:t>求相角裕度</a:t>
                </a:r>
                <a:r>
                  <a:rPr lang="en-US" altLang="zh-CN" sz="2600" b="1" dirty="0">
                    <a:latin typeface="宋体" panose="02010600030101010101" pitchFamily="2" charset="-122"/>
                  </a:rPr>
                  <a:t>:</a:t>
                </a:r>
                <a:endParaRPr lang="en-US" altLang="zh-CN" sz="2600" b="1" dirty="0">
                  <a:latin typeface="宋体" panose="02010600030101010101" pitchFamily="2" charset="-122"/>
                </a:endParaRPr>
              </a:p>
            </p:txBody>
          </p:sp>
        </p:grpSp>
        <p:graphicFrame>
          <p:nvGraphicFramePr>
            <p:cNvPr id="108553" name="对象 2"/>
            <p:cNvGraphicFramePr>
              <a:graphicFrameLocks noChangeAspect="1"/>
            </p:cNvGraphicFramePr>
            <p:nvPr/>
          </p:nvGraphicFramePr>
          <p:xfrm>
            <a:off x="2846359" y="2204864"/>
            <a:ext cx="4461945" cy="568974"/>
          </p:xfrm>
          <a:graphic>
            <a:graphicData uri="http://schemas.openxmlformats.org/presentationml/2006/ole">
              <mc:AlternateContent xmlns:mc="http://schemas.openxmlformats.org/markup-compatibility/2006">
                <mc:Choice xmlns:v="urn:schemas-microsoft-com:vml" Requires="v">
                  <p:oleObj spid="_x0000_s4117" name="" r:id="rId9" imgW="1892300" imgH="241300" progId="Equation.DSMT4">
                    <p:embed/>
                  </p:oleObj>
                </mc:Choice>
                <mc:Fallback>
                  <p:oleObj name="" r:id="rId9" imgW="1892300" imgH="241300" progId="Equation.DSMT4">
                    <p:embed/>
                    <p:pic>
                      <p:nvPicPr>
                        <p:cNvPr id="0" name="图片 4116"/>
                        <p:cNvPicPr/>
                        <p:nvPr/>
                      </p:nvPicPr>
                      <p:blipFill>
                        <a:blip r:embed="rId10"/>
                        <a:stretch>
                          <a:fillRect/>
                        </a:stretch>
                      </p:blipFill>
                      <p:spPr>
                        <a:xfrm>
                          <a:off x="2846359" y="2204864"/>
                          <a:ext cx="4461945" cy="568974"/>
                        </a:xfrm>
                        <a:prstGeom prst="rect">
                          <a:avLst/>
                        </a:prstGeom>
                        <a:noFill/>
                        <a:ln w="38100">
                          <a:noFill/>
                          <a:miter/>
                        </a:ln>
                      </p:spPr>
                    </p:pic>
                  </p:oleObj>
                </mc:Fallback>
              </mc:AlternateContent>
            </a:graphicData>
          </a:graphic>
        </p:graphicFrame>
      </p:grpSp>
      <p:sp>
        <p:nvSpPr>
          <p:cNvPr id="108551" name="Rectangle 2"/>
          <p:cNvSpPr/>
          <p:nvPr/>
        </p:nvSpPr>
        <p:spPr>
          <a:xfrm>
            <a:off x="2051050" y="92075"/>
            <a:ext cx="5070475"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buClrTx/>
              <a:buSzTx/>
              <a:buFont typeface="Arial" panose="020B0604020202020204" pitchFamily="34" charset="0"/>
              <a:buNone/>
            </a:pPr>
            <a:r>
              <a:rPr lang="en-US" altLang="zh-CN" sz="4000" b="1" dirty="0">
                <a:solidFill>
                  <a:schemeClr val="tx1"/>
                </a:solidFill>
                <a:latin typeface="Times New Roman" panose="02020603050405020304" pitchFamily="18" charset="0"/>
                <a:cs typeface="Times New Roman" panose="02020603050405020304" pitchFamily="18" charset="0"/>
              </a:rPr>
              <a:t> </a:t>
            </a:r>
            <a:r>
              <a:rPr lang="en-US" altLang="zh-CN" sz="4000" b="1" dirty="0">
                <a:latin typeface="Times New Roman" panose="02020603050405020304" pitchFamily="18" charset="0"/>
                <a:cs typeface="Times New Roman" panose="02020603050405020304" pitchFamily="18" charset="0"/>
              </a:rPr>
              <a:t>5.4.2 </a:t>
            </a:r>
            <a:r>
              <a:rPr lang="zh-CN" altLang="en-US" sz="4000" b="1" dirty="0">
                <a:latin typeface="Times New Roman" panose="02020603050405020304" pitchFamily="18" charset="0"/>
                <a:cs typeface="Times New Roman" panose="02020603050405020304" pitchFamily="18" charset="0"/>
              </a:rPr>
              <a:t>稳定裕度的计算</a:t>
            </a:r>
            <a:endParaRPr lang="zh-CN" altLang="en-US" sz="4000" b="1" dirty="0">
              <a:latin typeface="Times New Roman" panose="02020603050405020304" pitchFamily="18" charset="0"/>
              <a:ea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additive="base">
                                        <p:cTn id="7" dur="500" fill="hold"/>
                                        <p:tgtEl>
                                          <p:spTgt spid="83972"/>
                                        </p:tgtEl>
                                        <p:attrNameLst>
                                          <p:attrName>ppt_x</p:attrName>
                                        </p:attrNameLst>
                                      </p:cBhvr>
                                      <p:tavLst>
                                        <p:tav tm="0">
                                          <p:val>
                                            <p:strVal val="0-#ppt_w/2"/>
                                          </p:val>
                                        </p:tav>
                                        <p:tav tm="100000">
                                          <p:val>
                                            <p:strVal val="#ppt_x"/>
                                          </p:val>
                                        </p:tav>
                                      </p:tavLst>
                                    </p:anim>
                                    <p:anim calcmode="lin" valueType="num">
                                      <p:cBhvr additive="base">
                                        <p:cTn id="8" dur="500" fill="hold"/>
                                        <p:tgtEl>
                                          <p:spTgt spid="839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973"/>
                                        </p:tgtEl>
                                        <p:attrNameLst>
                                          <p:attrName>style.visibility</p:attrName>
                                        </p:attrNameLst>
                                      </p:cBhvr>
                                      <p:to>
                                        <p:strVal val="visible"/>
                                      </p:to>
                                    </p:set>
                                    <p:anim calcmode="lin" valueType="num">
                                      <p:cBhvr additive="base">
                                        <p:cTn id="13" dur="500" fill="hold"/>
                                        <p:tgtEl>
                                          <p:spTgt spid="83973"/>
                                        </p:tgtEl>
                                        <p:attrNameLst>
                                          <p:attrName>ppt_x</p:attrName>
                                        </p:attrNameLst>
                                      </p:cBhvr>
                                      <p:tavLst>
                                        <p:tav tm="0">
                                          <p:val>
                                            <p:strVal val="0-#ppt_w/2"/>
                                          </p:val>
                                        </p:tav>
                                        <p:tav tm="100000">
                                          <p:val>
                                            <p:strVal val="#ppt_x"/>
                                          </p:val>
                                        </p:tav>
                                      </p:tavLst>
                                    </p:anim>
                                    <p:anim calcmode="lin" valueType="num">
                                      <p:cBhvr additive="base">
                                        <p:cTn id="14" dur="500" fill="hold"/>
                                        <p:tgtEl>
                                          <p:spTgt spid="8397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P spid="8397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2881313" y="533400"/>
            <a:ext cx="3581400" cy="3429000"/>
            <a:chOff x="4253" y="336"/>
            <a:chExt cx="2256" cy="2160"/>
          </a:xfrm>
        </p:grpSpPr>
        <p:sp>
          <p:nvSpPr>
            <p:cNvPr id="109606" name="AutoShape 3"/>
            <p:cNvSpPr/>
            <p:nvPr/>
          </p:nvSpPr>
          <p:spPr>
            <a:xfrm>
              <a:off x="4253" y="336"/>
              <a:ext cx="2256" cy="2160"/>
            </a:xfrm>
            <a:prstGeom prst="flowChartAlternateProcess">
              <a:avLst/>
            </a:prstGeom>
            <a:solidFill>
              <a:schemeClr val="bg1"/>
            </a:solidFill>
            <a:ln w="9525" cap="flat" cmpd="sng">
              <a:solidFill>
                <a:schemeClr val="tx1"/>
              </a:solidFill>
              <a:prstDash val="solid"/>
              <a:miter/>
              <a:headEnd type="triangl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109607" name="Line 4"/>
            <p:cNvSpPr/>
            <p:nvPr/>
          </p:nvSpPr>
          <p:spPr>
            <a:xfrm>
              <a:off x="4397" y="1375"/>
              <a:ext cx="1923" cy="0"/>
            </a:xfrm>
            <a:prstGeom prst="line">
              <a:avLst/>
            </a:prstGeom>
            <a:ln w="9525" cap="flat" cmpd="sng">
              <a:solidFill>
                <a:schemeClr val="tx1"/>
              </a:solidFill>
              <a:prstDash val="solid"/>
              <a:headEnd type="triangle" w="med" len="med"/>
              <a:tailEnd type="triangle" w="sm" len="lg"/>
            </a:ln>
          </p:spPr>
        </p:sp>
        <p:sp>
          <p:nvSpPr>
            <p:cNvPr id="109608" name="Line 5"/>
            <p:cNvSpPr/>
            <p:nvPr/>
          </p:nvSpPr>
          <p:spPr>
            <a:xfrm flipV="1">
              <a:off x="5359" y="472"/>
              <a:ext cx="0" cy="1888"/>
            </a:xfrm>
            <a:prstGeom prst="line">
              <a:avLst/>
            </a:prstGeom>
            <a:ln w="9525" cap="flat" cmpd="sng">
              <a:solidFill>
                <a:schemeClr val="tx1"/>
              </a:solidFill>
              <a:prstDash val="solid"/>
              <a:headEnd type="triangle" w="med" len="med"/>
              <a:tailEnd type="triangle" w="sm" len="lg"/>
            </a:ln>
          </p:spPr>
        </p:sp>
        <p:graphicFrame>
          <p:nvGraphicFramePr>
            <p:cNvPr id="109609" name="Object 6"/>
            <p:cNvGraphicFramePr>
              <a:graphicFrameLocks noChangeAspect="1"/>
            </p:cNvGraphicFramePr>
            <p:nvPr/>
          </p:nvGraphicFramePr>
          <p:xfrm>
            <a:off x="5079" y="378"/>
            <a:ext cx="275" cy="221"/>
          </p:xfrm>
          <a:graphic>
            <a:graphicData uri="http://schemas.openxmlformats.org/presentationml/2006/ole">
              <mc:AlternateContent xmlns:mc="http://schemas.openxmlformats.org/markup-compatibility/2006">
                <mc:Choice xmlns:v="urn:schemas-microsoft-com:vml" Requires="v">
                  <p:oleObj spid="_x0000_s4119" name="" r:id="rId1" imgW="279400" imgH="228600" progId="Equation.DSMT4">
                    <p:embed/>
                  </p:oleObj>
                </mc:Choice>
                <mc:Fallback>
                  <p:oleObj name="" r:id="rId1" imgW="279400" imgH="228600" progId="Equation.DSMT4">
                    <p:embed/>
                    <p:pic>
                      <p:nvPicPr>
                        <p:cNvPr id="0" name="图片 4118"/>
                        <p:cNvPicPr/>
                        <p:nvPr/>
                      </p:nvPicPr>
                      <p:blipFill>
                        <a:blip r:embed="rId2"/>
                        <a:stretch>
                          <a:fillRect/>
                        </a:stretch>
                      </p:blipFill>
                      <p:spPr>
                        <a:xfrm>
                          <a:off x="5079" y="378"/>
                          <a:ext cx="275" cy="221"/>
                        </a:xfrm>
                        <a:prstGeom prst="rect">
                          <a:avLst/>
                        </a:prstGeom>
                        <a:noFill/>
                        <a:ln w="38100">
                          <a:noFill/>
                          <a:miter/>
                        </a:ln>
                      </p:spPr>
                    </p:pic>
                  </p:oleObj>
                </mc:Fallback>
              </mc:AlternateContent>
            </a:graphicData>
          </a:graphic>
        </p:graphicFrame>
        <p:graphicFrame>
          <p:nvGraphicFramePr>
            <p:cNvPr id="109610" name="Object 7"/>
            <p:cNvGraphicFramePr>
              <a:graphicFrameLocks noChangeAspect="1"/>
            </p:cNvGraphicFramePr>
            <p:nvPr/>
          </p:nvGraphicFramePr>
          <p:xfrm>
            <a:off x="6096" y="1342"/>
            <a:ext cx="311" cy="228"/>
          </p:xfrm>
          <a:graphic>
            <a:graphicData uri="http://schemas.openxmlformats.org/presentationml/2006/ole">
              <mc:AlternateContent xmlns:mc="http://schemas.openxmlformats.org/markup-compatibility/2006">
                <mc:Choice xmlns:v="urn:schemas-microsoft-com:vml" Requires="v">
                  <p:oleObj spid="_x0000_s4109" name="" r:id="rId3" imgW="279400" imgH="228600" progId="Equation.DSMT4">
                    <p:embed/>
                  </p:oleObj>
                </mc:Choice>
                <mc:Fallback>
                  <p:oleObj name="" r:id="rId3" imgW="279400" imgH="228600" progId="Equation.DSMT4">
                    <p:embed/>
                    <p:pic>
                      <p:nvPicPr>
                        <p:cNvPr id="0" name="图片 4108"/>
                        <p:cNvPicPr/>
                        <p:nvPr/>
                      </p:nvPicPr>
                      <p:blipFill>
                        <a:blip r:embed="rId4"/>
                        <a:stretch>
                          <a:fillRect/>
                        </a:stretch>
                      </p:blipFill>
                      <p:spPr>
                        <a:xfrm>
                          <a:off x="6096" y="1342"/>
                          <a:ext cx="311" cy="228"/>
                        </a:xfrm>
                        <a:prstGeom prst="rect">
                          <a:avLst/>
                        </a:prstGeom>
                        <a:noFill/>
                        <a:ln w="38100">
                          <a:noFill/>
                          <a:miter/>
                        </a:ln>
                      </p:spPr>
                    </p:pic>
                  </p:oleObj>
                </mc:Fallback>
              </mc:AlternateContent>
            </a:graphicData>
          </a:graphic>
        </p:graphicFrame>
        <p:graphicFrame>
          <p:nvGraphicFramePr>
            <p:cNvPr id="109611" name="Object 8"/>
            <p:cNvGraphicFramePr>
              <a:graphicFrameLocks noChangeAspect="1"/>
            </p:cNvGraphicFramePr>
            <p:nvPr/>
          </p:nvGraphicFramePr>
          <p:xfrm>
            <a:off x="5933" y="560"/>
            <a:ext cx="327" cy="195"/>
          </p:xfrm>
          <a:graphic>
            <a:graphicData uri="http://schemas.openxmlformats.org/presentationml/2006/ole">
              <mc:AlternateContent xmlns:mc="http://schemas.openxmlformats.org/markup-compatibility/2006">
                <mc:Choice xmlns:v="urn:schemas-microsoft-com:vml" Requires="v">
                  <p:oleObj spid="_x0000_s4114" name="" r:id="rId5" imgW="330200" imgH="152400" progId="Equation.3">
                    <p:embed/>
                  </p:oleObj>
                </mc:Choice>
                <mc:Fallback>
                  <p:oleObj name="" r:id="rId5" imgW="330200" imgH="152400" progId="Equation.3">
                    <p:embed/>
                    <p:pic>
                      <p:nvPicPr>
                        <p:cNvPr id="0" name="图片 4113"/>
                        <p:cNvPicPr/>
                        <p:nvPr/>
                      </p:nvPicPr>
                      <p:blipFill>
                        <a:blip r:embed="rId6"/>
                        <a:stretch>
                          <a:fillRect/>
                        </a:stretch>
                      </p:blipFill>
                      <p:spPr>
                        <a:xfrm>
                          <a:off x="5933" y="560"/>
                          <a:ext cx="327" cy="195"/>
                        </a:xfrm>
                        <a:prstGeom prst="rect">
                          <a:avLst/>
                        </a:prstGeom>
                        <a:noFill/>
                        <a:ln w="38100">
                          <a:noFill/>
                          <a:miter/>
                        </a:ln>
                      </p:spPr>
                    </p:pic>
                  </p:oleObj>
                </mc:Fallback>
              </mc:AlternateContent>
            </a:graphicData>
          </a:graphic>
        </p:graphicFrame>
        <p:graphicFrame>
          <p:nvGraphicFramePr>
            <p:cNvPr id="109612" name="Object 9"/>
            <p:cNvGraphicFramePr>
              <a:graphicFrameLocks noChangeAspect="1"/>
            </p:cNvGraphicFramePr>
            <p:nvPr/>
          </p:nvGraphicFramePr>
          <p:xfrm>
            <a:off x="5203" y="1350"/>
            <a:ext cx="133" cy="183"/>
          </p:xfrm>
          <a:graphic>
            <a:graphicData uri="http://schemas.openxmlformats.org/presentationml/2006/ole">
              <mc:AlternateContent xmlns:mc="http://schemas.openxmlformats.org/markup-compatibility/2006">
                <mc:Choice xmlns:v="urn:schemas-microsoft-com:vml" Requires="v">
                  <p:oleObj spid="_x0000_s4110" name="" r:id="rId7" imgW="25400" imgH="101600" progId="Equation.3">
                    <p:embed/>
                  </p:oleObj>
                </mc:Choice>
                <mc:Fallback>
                  <p:oleObj name="" r:id="rId7" imgW="25400" imgH="101600" progId="Equation.3">
                    <p:embed/>
                    <p:pic>
                      <p:nvPicPr>
                        <p:cNvPr id="0" name="图片 4109"/>
                        <p:cNvPicPr/>
                        <p:nvPr/>
                      </p:nvPicPr>
                      <p:blipFill>
                        <a:blip r:embed="rId8"/>
                        <a:stretch>
                          <a:fillRect/>
                        </a:stretch>
                      </p:blipFill>
                      <p:spPr>
                        <a:xfrm>
                          <a:off x="5203" y="1350"/>
                          <a:ext cx="133" cy="183"/>
                        </a:xfrm>
                        <a:prstGeom prst="rect">
                          <a:avLst/>
                        </a:prstGeom>
                        <a:noFill/>
                        <a:ln w="38100">
                          <a:noFill/>
                          <a:miter/>
                        </a:ln>
                      </p:spPr>
                    </p:pic>
                  </p:oleObj>
                </mc:Fallback>
              </mc:AlternateContent>
            </a:graphicData>
          </a:graphic>
        </p:graphicFrame>
        <p:graphicFrame>
          <p:nvGraphicFramePr>
            <p:cNvPr id="109613" name="Object 10"/>
            <p:cNvGraphicFramePr>
              <a:graphicFrameLocks noChangeAspect="1"/>
            </p:cNvGraphicFramePr>
            <p:nvPr/>
          </p:nvGraphicFramePr>
          <p:xfrm>
            <a:off x="4442" y="1218"/>
            <a:ext cx="194" cy="155"/>
          </p:xfrm>
          <a:graphic>
            <a:graphicData uri="http://schemas.openxmlformats.org/presentationml/2006/ole">
              <mc:AlternateContent xmlns:mc="http://schemas.openxmlformats.org/markup-compatibility/2006">
                <mc:Choice xmlns:v="urn:schemas-microsoft-com:vml" Requires="v">
                  <p:oleObj spid="_x0000_s4112" name="" r:id="rId9" imgW="127000" imgH="76200" progId="Equation.3">
                    <p:embed/>
                  </p:oleObj>
                </mc:Choice>
                <mc:Fallback>
                  <p:oleObj name="" r:id="rId9" imgW="127000" imgH="76200" progId="Equation.3">
                    <p:embed/>
                    <p:pic>
                      <p:nvPicPr>
                        <p:cNvPr id="0" name="图片 4111"/>
                        <p:cNvPicPr/>
                        <p:nvPr/>
                      </p:nvPicPr>
                      <p:blipFill>
                        <a:blip r:embed="rId10"/>
                        <a:stretch>
                          <a:fillRect/>
                        </a:stretch>
                      </p:blipFill>
                      <p:spPr>
                        <a:xfrm>
                          <a:off x="4442" y="1218"/>
                          <a:ext cx="194" cy="155"/>
                        </a:xfrm>
                        <a:prstGeom prst="rect">
                          <a:avLst/>
                        </a:prstGeom>
                        <a:noFill/>
                        <a:ln w="38100">
                          <a:noFill/>
                          <a:miter/>
                        </a:ln>
                      </p:spPr>
                    </p:pic>
                  </p:oleObj>
                </mc:Fallback>
              </mc:AlternateContent>
            </a:graphicData>
          </a:graphic>
        </p:graphicFrame>
        <p:graphicFrame>
          <p:nvGraphicFramePr>
            <p:cNvPr id="109614" name="Object 11"/>
            <p:cNvGraphicFramePr>
              <a:graphicFrameLocks noChangeAspect="1"/>
            </p:cNvGraphicFramePr>
            <p:nvPr/>
          </p:nvGraphicFramePr>
          <p:xfrm>
            <a:off x="6135" y="1174"/>
            <a:ext cx="96" cy="176"/>
          </p:xfrm>
          <a:graphic>
            <a:graphicData uri="http://schemas.openxmlformats.org/presentationml/2006/ole">
              <mc:AlternateContent xmlns:mc="http://schemas.openxmlformats.org/markup-compatibility/2006">
                <mc:Choice xmlns:v="urn:schemas-microsoft-com:vml" Requires="v">
                  <p:oleObj spid="_x0000_s4113" name="" r:id="rId11" imgW="12700" imgH="12700" progId="Equation.3">
                    <p:embed/>
                  </p:oleObj>
                </mc:Choice>
                <mc:Fallback>
                  <p:oleObj name="" r:id="rId11" imgW="12700" imgH="12700" progId="Equation.3">
                    <p:embed/>
                    <p:pic>
                      <p:nvPicPr>
                        <p:cNvPr id="0" name="图片 4112"/>
                        <p:cNvPicPr/>
                        <p:nvPr/>
                      </p:nvPicPr>
                      <p:blipFill>
                        <a:blip r:embed="rId12"/>
                        <a:stretch>
                          <a:fillRect/>
                        </a:stretch>
                      </p:blipFill>
                      <p:spPr>
                        <a:xfrm>
                          <a:off x="6135" y="1174"/>
                          <a:ext cx="96" cy="176"/>
                        </a:xfrm>
                        <a:prstGeom prst="rect">
                          <a:avLst/>
                        </a:prstGeom>
                        <a:noFill/>
                        <a:ln w="38100">
                          <a:noFill/>
                          <a:miter/>
                        </a:ln>
                      </p:spPr>
                    </p:pic>
                  </p:oleObj>
                </mc:Fallback>
              </mc:AlternateContent>
            </a:graphicData>
          </a:graphic>
        </p:graphicFrame>
      </p:grpSp>
      <p:sp>
        <p:nvSpPr>
          <p:cNvPr id="109571" name="Rectangle 12"/>
          <p:cNvSpPr/>
          <p:nvPr/>
        </p:nvSpPr>
        <p:spPr>
          <a:xfrm>
            <a:off x="533400" y="0"/>
            <a:ext cx="8382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Aft>
                <a:spcPct val="50000"/>
              </a:spcAft>
              <a:buClrTx/>
              <a:buSzTx/>
              <a:buFontTx/>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）极坐标图法：</a:t>
            </a:r>
            <a:endParaRPr lang="zh-CN" altLang="en-US" b="1" dirty="0">
              <a:latin typeface="Times New Roman" panose="02020603050405020304" pitchFamily="18" charset="0"/>
            </a:endParaRPr>
          </a:p>
        </p:txBody>
      </p:sp>
      <p:sp>
        <p:nvSpPr>
          <p:cNvPr id="332813" name="Rectangle 13"/>
          <p:cNvSpPr/>
          <p:nvPr/>
        </p:nvSpPr>
        <p:spPr>
          <a:xfrm>
            <a:off x="1143000" y="5006975"/>
            <a:ext cx="3505200" cy="555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50000"/>
              </a:spcBef>
              <a:buClrTx/>
              <a:buSzTx/>
              <a:buFontTx/>
              <a:buNone/>
            </a:pPr>
            <a:r>
              <a:rPr lang="en-US" altLang="zh-CN" b="1" dirty="0">
                <a:latin typeface="Times New Roman" panose="02020603050405020304" pitchFamily="18" charset="0"/>
              </a:rPr>
              <a:t>3</a:t>
            </a:r>
            <a:r>
              <a:rPr lang="zh-CN" altLang="en-US" b="1" dirty="0">
                <a:latin typeface="Times New Roman" panose="02020603050405020304" pitchFamily="18" charset="0"/>
              </a:rPr>
              <a:t>）连接 </a:t>
            </a:r>
            <a:r>
              <a:rPr lang="en-US" altLang="zh-CN" b="1" dirty="0">
                <a:latin typeface="Times New Roman" panose="02020603050405020304" pitchFamily="18" charset="0"/>
              </a:rPr>
              <a:t>OA</a:t>
            </a:r>
            <a:endParaRPr lang="en-US" altLang="zh-CN" b="1" dirty="0">
              <a:latin typeface="Times New Roman" panose="02020603050405020304" pitchFamily="18" charset="0"/>
            </a:endParaRPr>
          </a:p>
        </p:txBody>
      </p:sp>
      <p:grpSp>
        <p:nvGrpSpPr>
          <p:cNvPr id="3" name="Group 14"/>
          <p:cNvGrpSpPr/>
          <p:nvPr/>
        </p:nvGrpSpPr>
        <p:grpSpPr>
          <a:xfrm>
            <a:off x="1143000" y="6022975"/>
            <a:ext cx="8004175" cy="560388"/>
            <a:chOff x="720" y="3794"/>
            <a:chExt cx="5042" cy="353"/>
          </a:xfrm>
        </p:grpSpPr>
        <p:sp>
          <p:nvSpPr>
            <p:cNvPr id="109604" name="Rectangle 15"/>
            <p:cNvSpPr/>
            <p:nvPr/>
          </p:nvSpPr>
          <p:spPr>
            <a:xfrm>
              <a:off x="720" y="3794"/>
              <a:ext cx="5042" cy="3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50000"/>
                </a:spcBef>
                <a:buClrTx/>
                <a:buSzTx/>
                <a:buFontTx/>
                <a:buNone/>
              </a:pPr>
              <a:r>
                <a:rPr lang="en-US" altLang="zh-CN" b="1" dirty="0">
                  <a:latin typeface="Times New Roman" panose="02020603050405020304" pitchFamily="18" charset="0"/>
                </a:rPr>
                <a:t>5</a:t>
              </a:r>
              <a:r>
                <a:rPr lang="zh-CN" altLang="en-US" b="1" dirty="0">
                  <a:latin typeface="Times New Roman" panose="02020603050405020304" pitchFamily="18" charset="0"/>
                </a:rPr>
                <a:t>）曲线与负实轴的交点坐标为                  。</a:t>
              </a:r>
              <a:endParaRPr lang="zh-CN" altLang="en-US" b="1" dirty="0">
                <a:latin typeface="Times New Roman" panose="02020603050405020304" pitchFamily="18" charset="0"/>
              </a:endParaRPr>
            </a:p>
          </p:txBody>
        </p:sp>
        <p:graphicFrame>
          <p:nvGraphicFramePr>
            <p:cNvPr id="109605" name="Object 16"/>
            <p:cNvGraphicFramePr>
              <a:graphicFrameLocks noChangeAspect="1"/>
            </p:cNvGraphicFramePr>
            <p:nvPr/>
          </p:nvGraphicFramePr>
          <p:xfrm>
            <a:off x="4286" y="3818"/>
            <a:ext cx="1047" cy="310"/>
          </p:xfrm>
          <a:graphic>
            <a:graphicData uri="http://schemas.openxmlformats.org/presentationml/2006/ole">
              <mc:AlternateContent xmlns:mc="http://schemas.openxmlformats.org/markup-compatibility/2006">
                <mc:Choice xmlns:v="urn:schemas-microsoft-com:vml" Requires="v">
                  <p:oleObj spid="_x0000_s4116" name="" r:id="rId13" imgW="774700" imgH="127000" progId="Equation.3">
                    <p:embed/>
                  </p:oleObj>
                </mc:Choice>
                <mc:Fallback>
                  <p:oleObj name="" r:id="rId13" imgW="774700" imgH="127000" progId="Equation.3">
                    <p:embed/>
                    <p:pic>
                      <p:nvPicPr>
                        <p:cNvPr id="0" name="图片 4115"/>
                        <p:cNvPicPr/>
                        <p:nvPr/>
                      </p:nvPicPr>
                      <p:blipFill>
                        <a:blip r:embed="rId14"/>
                        <a:stretch>
                          <a:fillRect/>
                        </a:stretch>
                      </p:blipFill>
                      <p:spPr>
                        <a:xfrm>
                          <a:off x="4286" y="3818"/>
                          <a:ext cx="1047" cy="310"/>
                        </a:xfrm>
                        <a:prstGeom prst="rect">
                          <a:avLst/>
                        </a:prstGeom>
                        <a:noFill/>
                        <a:ln w="38100">
                          <a:noFill/>
                          <a:miter/>
                        </a:ln>
                      </p:spPr>
                    </p:pic>
                  </p:oleObj>
                </mc:Fallback>
              </mc:AlternateContent>
            </a:graphicData>
          </a:graphic>
        </p:graphicFrame>
      </p:grpSp>
      <p:grpSp>
        <p:nvGrpSpPr>
          <p:cNvPr id="4" name="Group 17"/>
          <p:cNvGrpSpPr/>
          <p:nvPr/>
        </p:nvGrpSpPr>
        <p:grpSpPr>
          <a:xfrm>
            <a:off x="3822700" y="1782763"/>
            <a:ext cx="1816100" cy="2179637"/>
            <a:chOff x="2408" y="2611"/>
            <a:chExt cx="1144" cy="1373"/>
          </a:xfrm>
        </p:grpSpPr>
        <p:sp>
          <p:nvSpPr>
            <p:cNvPr id="109600" name="Arc 18"/>
            <p:cNvSpPr/>
            <p:nvPr/>
          </p:nvSpPr>
          <p:spPr>
            <a:xfrm rot="-5400000">
              <a:off x="2528" y="2490"/>
              <a:ext cx="266" cy="507"/>
            </a:xfrm>
            <a:custGeom>
              <a:avLst/>
              <a:gdLst>
                <a:gd name="txL" fmla="*/ 0 w 25680"/>
                <a:gd name="txT" fmla="*/ 0 h 43200"/>
                <a:gd name="txR" fmla="*/ 25680 w 25680"/>
                <a:gd name="txB" fmla="*/ 43200 h 43200"/>
              </a:gdLst>
              <a:ahLst/>
              <a:cxnLst>
                <a:cxn ang="0">
                  <a:pos x="0" y="0"/>
                </a:cxn>
                <a:cxn ang="0">
                  <a:pos x="0" y="0"/>
                </a:cxn>
                <a:cxn ang="0">
                  <a:pos x="0" y="0"/>
                </a:cxn>
              </a:cxnLst>
              <a:rect l="txL" t="txT" r="txR" b="txB"/>
              <a:pathLst>
                <a:path w="25680" h="43200" fill="none">
                  <a:moveTo>
                    <a:pt x="-1" y="388"/>
                  </a:moveTo>
                  <a:cubicBezTo>
                    <a:pt x="1344" y="130"/>
                    <a:pt x="2710" y="-1"/>
                    <a:pt x="4080" y="0"/>
                  </a:cubicBezTo>
                  <a:cubicBezTo>
                    <a:pt x="16009" y="0"/>
                    <a:pt x="25680" y="9670"/>
                    <a:pt x="25680" y="21600"/>
                  </a:cubicBezTo>
                  <a:cubicBezTo>
                    <a:pt x="25680" y="33529"/>
                    <a:pt x="16009" y="43200"/>
                    <a:pt x="4080" y="43200"/>
                  </a:cubicBezTo>
                  <a:cubicBezTo>
                    <a:pt x="3255" y="43200"/>
                    <a:pt x="2432" y="43152"/>
                    <a:pt x="1614" y="43058"/>
                  </a:cubicBezTo>
                </a:path>
                <a:path w="25680" h="43200" stroke="0">
                  <a:moveTo>
                    <a:pt x="-1" y="388"/>
                  </a:moveTo>
                  <a:cubicBezTo>
                    <a:pt x="1344" y="130"/>
                    <a:pt x="2710" y="-1"/>
                    <a:pt x="4080" y="0"/>
                  </a:cubicBezTo>
                  <a:cubicBezTo>
                    <a:pt x="16009" y="0"/>
                    <a:pt x="25680" y="9670"/>
                    <a:pt x="25680" y="21600"/>
                  </a:cubicBezTo>
                  <a:cubicBezTo>
                    <a:pt x="25680" y="33529"/>
                    <a:pt x="16009" y="43200"/>
                    <a:pt x="4080" y="43200"/>
                  </a:cubicBezTo>
                  <a:cubicBezTo>
                    <a:pt x="3255" y="43200"/>
                    <a:pt x="2432" y="43152"/>
                    <a:pt x="1614" y="43058"/>
                  </a:cubicBezTo>
                  <a:lnTo>
                    <a:pt x="4080" y="21600"/>
                  </a:lnTo>
                  <a:lnTo>
                    <a:pt x="-1" y="388"/>
                  </a:lnTo>
                  <a:close/>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09601" name="Freeform 19"/>
            <p:cNvSpPr/>
            <p:nvPr/>
          </p:nvSpPr>
          <p:spPr>
            <a:xfrm>
              <a:off x="2408" y="2832"/>
              <a:ext cx="372" cy="878"/>
            </a:xfrm>
            <a:custGeom>
              <a:avLst/>
              <a:gdLst>
                <a:gd name="txL" fmla="*/ 0 w 400"/>
                <a:gd name="txT" fmla="*/ 0 h 960"/>
                <a:gd name="txR" fmla="*/ 400 w 400"/>
                <a:gd name="txB" fmla="*/ 960 h 960"/>
              </a:gdLst>
              <a:ahLst/>
              <a:cxnLst>
                <a:cxn ang="0">
                  <a:pos x="7" y="0"/>
                </a:cxn>
                <a:cxn ang="0">
                  <a:pos x="7" y="5"/>
                </a:cxn>
                <a:cxn ang="0">
                  <a:pos x="14" y="10"/>
                </a:cxn>
                <a:cxn ang="0">
                  <a:pos x="16" y="16"/>
                </a:cxn>
              </a:cxnLst>
              <a:rect l="txL" t="txT" r="txR" b="txB"/>
              <a:pathLst>
                <a:path w="400" h="960">
                  <a:moveTo>
                    <a:pt x="8" y="0"/>
                  </a:moveTo>
                  <a:cubicBezTo>
                    <a:pt x="4" y="76"/>
                    <a:pt x="0" y="152"/>
                    <a:pt x="56" y="240"/>
                  </a:cubicBezTo>
                  <a:cubicBezTo>
                    <a:pt x="112" y="328"/>
                    <a:pt x="288" y="408"/>
                    <a:pt x="344" y="528"/>
                  </a:cubicBezTo>
                  <a:cubicBezTo>
                    <a:pt x="400" y="648"/>
                    <a:pt x="396" y="804"/>
                    <a:pt x="392" y="960"/>
                  </a:cubicBezTo>
                </a:path>
              </a:pathLst>
            </a:custGeom>
            <a:noFill/>
            <a:ln w="28575" cap="flat" cmpd="sng">
              <a:solidFill>
                <a:srgbClr val="FF0000">
                  <a:alpha val="100000"/>
                </a:srgbClr>
              </a:solidFill>
              <a:prstDash val="solid"/>
              <a:round/>
              <a:headEnd type="stealth" w="lg" len="med"/>
              <a:tailEnd type="none" w="med" len="med"/>
            </a:ln>
          </p:spPr>
          <p:txBody>
            <a:bodyPr/>
            <a:p>
              <a:endParaRPr lang="zh-CN" altLang="en-US"/>
            </a:p>
          </p:txBody>
        </p:sp>
        <p:graphicFrame>
          <p:nvGraphicFramePr>
            <p:cNvPr id="109602" name="Object 20"/>
            <p:cNvGraphicFramePr>
              <a:graphicFrameLocks noChangeAspect="1"/>
            </p:cNvGraphicFramePr>
            <p:nvPr/>
          </p:nvGraphicFramePr>
          <p:xfrm>
            <a:off x="2952" y="2672"/>
            <a:ext cx="600" cy="177"/>
          </p:xfrm>
          <a:graphic>
            <a:graphicData uri="http://schemas.openxmlformats.org/presentationml/2006/ole">
              <mc:AlternateContent xmlns:mc="http://schemas.openxmlformats.org/markup-compatibility/2006">
                <mc:Choice xmlns:v="urn:schemas-microsoft-com:vml" Requires="v">
                  <p:oleObj spid="_x0000_s4123" name="" r:id="rId15" imgW="533400" imgH="63500" progId="Equation.3">
                    <p:embed/>
                  </p:oleObj>
                </mc:Choice>
                <mc:Fallback>
                  <p:oleObj name="" r:id="rId15" imgW="533400" imgH="63500" progId="Equation.3">
                    <p:embed/>
                    <p:pic>
                      <p:nvPicPr>
                        <p:cNvPr id="0" name="图片 4122"/>
                        <p:cNvPicPr/>
                        <p:nvPr/>
                      </p:nvPicPr>
                      <p:blipFill>
                        <a:blip r:embed="rId16"/>
                        <a:stretch>
                          <a:fillRect/>
                        </a:stretch>
                      </p:blipFill>
                      <p:spPr>
                        <a:xfrm>
                          <a:off x="2952" y="2672"/>
                          <a:ext cx="600" cy="177"/>
                        </a:xfrm>
                        <a:prstGeom prst="rect">
                          <a:avLst/>
                        </a:prstGeom>
                        <a:noFill/>
                        <a:ln w="38100">
                          <a:noFill/>
                          <a:miter/>
                        </a:ln>
                      </p:spPr>
                    </p:pic>
                  </p:oleObj>
                </mc:Fallback>
              </mc:AlternateContent>
            </a:graphicData>
          </a:graphic>
        </p:graphicFrame>
        <p:graphicFrame>
          <p:nvGraphicFramePr>
            <p:cNvPr id="109603" name="Object 21"/>
            <p:cNvGraphicFramePr>
              <a:graphicFrameLocks noChangeAspect="1"/>
            </p:cNvGraphicFramePr>
            <p:nvPr/>
          </p:nvGraphicFramePr>
          <p:xfrm>
            <a:off x="2640" y="3745"/>
            <a:ext cx="536" cy="239"/>
          </p:xfrm>
          <a:graphic>
            <a:graphicData uri="http://schemas.openxmlformats.org/presentationml/2006/ole">
              <mc:AlternateContent xmlns:mc="http://schemas.openxmlformats.org/markup-compatibility/2006">
                <mc:Choice xmlns:v="urn:schemas-microsoft-com:vml" Requires="v">
                  <p:oleObj spid="_x0000_s4130" name="" r:id="rId17" imgW="457200" imgH="127000" progId="Equation.3">
                    <p:embed/>
                  </p:oleObj>
                </mc:Choice>
                <mc:Fallback>
                  <p:oleObj name="" r:id="rId17" imgW="457200" imgH="127000" progId="Equation.3">
                    <p:embed/>
                    <p:pic>
                      <p:nvPicPr>
                        <p:cNvPr id="0" name="图片 4129"/>
                        <p:cNvPicPr/>
                        <p:nvPr/>
                      </p:nvPicPr>
                      <p:blipFill>
                        <a:blip r:embed="rId18"/>
                        <a:stretch>
                          <a:fillRect/>
                        </a:stretch>
                      </p:blipFill>
                      <p:spPr>
                        <a:xfrm>
                          <a:off x="2640" y="3745"/>
                          <a:ext cx="536" cy="239"/>
                        </a:xfrm>
                        <a:prstGeom prst="rect">
                          <a:avLst/>
                        </a:prstGeom>
                        <a:noFill/>
                        <a:ln w="38100">
                          <a:noFill/>
                          <a:miter/>
                        </a:ln>
                      </p:spPr>
                    </p:pic>
                  </p:oleObj>
                </mc:Fallback>
              </mc:AlternateContent>
            </a:graphicData>
          </a:graphic>
        </p:graphicFrame>
      </p:grpSp>
      <p:grpSp>
        <p:nvGrpSpPr>
          <p:cNvPr id="5" name="Group 22"/>
          <p:cNvGrpSpPr/>
          <p:nvPr/>
        </p:nvGrpSpPr>
        <p:grpSpPr>
          <a:xfrm>
            <a:off x="3522663" y="1028700"/>
            <a:ext cx="2298700" cy="2257425"/>
            <a:chOff x="2219" y="2136"/>
            <a:chExt cx="1448" cy="1422"/>
          </a:xfrm>
        </p:grpSpPr>
        <p:sp>
          <p:nvSpPr>
            <p:cNvPr id="109598" name="Oval 23"/>
            <p:cNvSpPr/>
            <p:nvPr/>
          </p:nvSpPr>
          <p:spPr>
            <a:xfrm>
              <a:off x="2219" y="2136"/>
              <a:ext cx="1448" cy="1422"/>
            </a:xfrm>
            <a:prstGeom prst="ellipse">
              <a:avLst/>
            </a:prstGeom>
            <a:noFill/>
            <a:ln w="19050" cap="flat" cmpd="sng">
              <a:solidFill>
                <a:srgbClr val="FF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109599" name="Object 24"/>
            <p:cNvGraphicFramePr>
              <a:graphicFrameLocks noChangeAspect="1"/>
            </p:cNvGraphicFramePr>
            <p:nvPr/>
          </p:nvGraphicFramePr>
          <p:xfrm>
            <a:off x="2773" y="3365"/>
            <a:ext cx="165" cy="176"/>
          </p:xfrm>
          <a:graphic>
            <a:graphicData uri="http://schemas.openxmlformats.org/presentationml/2006/ole">
              <mc:AlternateContent xmlns:mc="http://schemas.openxmlformats.org/markup-compatibility/2006">
                <mc:Choice xmlns:v="urn:schemas-microsoft-com:vml" Requires="v">
                  <p:oleObj spid="_x0000_s4125" name="" r:id="rId19" imgW="63500" imgH="76200" progId="Equation.3">
                    <p:embed/>
                  </p:oleObj>
                </mc:Choice>
                <mc:Fallback>
                  <p:oleObj name="" r:id="rId19" imgW="63500" imgH="76200" progId="Equation.3">
                    <p:embed/>
                    <p:pic>
                      <p:nvPicPr>
                        <p:cNvPr id="0" name="图片 4124"/>
                        <p:cNvPicPr/>
                        <p:nvPr/>
                      </p:nvPicPr>
                      <p:blipFill>
                        <a:blip r:embed="rId20"/>
                        <a:stretch>
                          <a:fillRect/>
                        </a:stretch>
                      </p:blipFill>
                      <p:spPr>
                        <a:xfrm>
                          <a:off x="2773" y="3365"/>
                          <a:ext cx="165" cy="176"/>
                        </a:xfrm>
                        <a:prstGeom prst="rect">
                          <a:avLst/>
                        </a:prstGeom>
                        <a:noFill/>
                        <a:ln w="38100">
                          <a:noFill/>
                          <a:miter/>
                        </a:ln>
                      </p:spPr>
                    </p:pic>
                  </p:oleObj>
                </mc:Fallback>
              </mc:AlternateContent>
            </a:graphicData>
          </a:graphic>
        </p:graphicFrame>
      </p:grpSp>
      <p:grpSp>
        <p:nvGrpSpPr>
          <p:cNvPr id="6" name="Group 25"/>
          <p:cNvGrpSpPr/>
          <p:nvPr/>
        </p:nvGrpSpPr>
        <p:grpSpPr>
          <a:xfrm>
            <a:off x="3921125" y="2143125"/>
            <a:ext cx="693738" cy="1743075"/>
            <a:chOff x="2470" y="2838"/>
            <a:chExt cx="437" cy="1098"/>
          </a:xfrm>
        </p:grpSpPr>
        <p:sp>
          <p:nvSpPr>
            <p:cNvPr id="109596" name="Line 26"/>
            <p:cNvSpPr/>
            <p:nvPr/>
          </p:nvSpPr>
          <p:spPr>
            <a:xfrm flipH="1">
              <a:off x="2684" y="2838"/>
              <a:ext cx="223" cy="1098"/>
            </a:xfrm>
            <a:prstGeom prst="line">
              <a:avLst/>
            </a:prstGeom>
            <a:ln w="28575" cap="flat" cmpd="sng">
              <a:solidFill>
                <a:srgbClr val="FF6600"/>
              </a:solidFill>
              <a:prstDash val="solid"/>
              <a:headEnd type="none" w="med" len="med"/>
              <a:tailEnd type="none" w="med" len="med"/>
            </a:ln>
          </p:spPr>
        </p:sp>
        <p:graphicFrame>
          <p:nvGraphicFramePr>
            <p:cNvPr id="109597" name="Object 27"/>
            <p:cNvGraphicFramePr>
              <a:graphicFrameLocks noChangeAspect="1"/>
            </p:cNvGraphicFramePr>
            <p:nvPr/>
          </p:nvGraphicFramePr>
          <p:xfrm>
            <a:off x="2470" y="3408"/>
            <a:ext cx="266" cy="265"/>
          </p:xfrm>
          <a:graphic>
            <a:graphicData uri="http://schemas.openxmlformats.org/presentationml/2006/ole">
              <mc:AlternateContent xmlns:mc="http://schemas.openxmlformats.org/markup-compatibility/2006">
                <mc:Choice xmlns:v="urn:schemas-microsoft-com:vml" Requires="v">
                  <p:oleObj spid="_x0000_s4128" name="" r:id="rId21" imgW="114300" imgH="165100" progId="Equation.3">
                    <p:embed/>
                  </p:oleObj>
                </mc:Choice>
                <mc:Fallback>
                  <p:oleObj name="" r:id="rId21" imgW="114300" imgH="165100" progId="Equation.3">
                    <p:embed/>
                    <p:pic>
                      <p:nvPicPr>
                        <p:cNvPr id="0" name="图片 4127"/>
                        <p:cNvPicPr/>
                        <p:nvPr/>
                      </p:nvPicPr>
                      <p:blipFill>
                        <a:blip r:embed="rId22"/>
                        <a:stretch>
                          <a:fillRect/>
                        </a:stretch>
                      </p:blipFill>
                      <p:spPr>
                        <a:xfrm>
                          <a:off x="2470" y="3408"/>
                          <a:ext cx="266" cy="265"/>
                        </a:xfrm>
                        <a:prstGeom prst="rect">
                          <a:avLst/>
                        </a:prstGeom>
                        <a:noFill/>
                        <a:ln w="38100">
                          <a:noFill/>
                          <a:miter/>
                        </a:ln>
                      </p:spPr>
                    </p:pic>
                  </p:oleObj>
                </mc:Fallback>
              </mc:AlternateContent>
            </a:graphicData>
          </a:graphic>
        </p:graphicFrame>
      </p:grpSp>
      <p:grpSp>
        <p:nvGrpSpPr>
          <p:cNvPr id="7" name="Group 28"/>
          <p:cNvGrpSpPr/>
          <p:nvPr/>
        </p:nvGrpSpPr>
        <p:grpSpPr>
          <a:xfrm>
            <a:off x="3273425" y="2212975"/>
            <a:ext cx="1341438" cy="1289050"/>
            <a:chOff x="2062" y="2882"/>
            <a:chExt cx="845" cy="812"/>
          </a:xfrm>
        </p:grpSpPr>
        <p:sp>
          <p:nvSpPr>
            <p:cNvPr id="109594" name="Arc 29"/>
            <p:cNvSpPr/>
            <p:nvPr/>
          </p:nvSpPr>
          <p:spPr>
            <a:xfrm flipH="1" flipV="1">
              <a:off x="2062" y="2882"/>
              <a:ext cx="845" cy="812"/>
            </a:xfrm>
            <a:custGeom>
              <a:avLst/>
              <a:gdLst>
                <a:gd name="txL" fmla="*/ 0 w 21600"/>
                <a:gd name="txT" fmla="*/ 0 h 21138"/>
                <a:gd name="txR" fmla="*/ 21600 w 21600"/>
                <a:gd name="txB" fmla="*/ 21138 h 21138"/>
              </a:gdLst>
              <a:ahLst/>
              <a:cxnLst>
                <a:cxn ang="0">
                  <a:pos x="0" y="0"/>
                </a:cxn>
                <a:cxn ang="0">
                  <a:pos x="0" y="0"/>
                </a:cxn>
                <a:cxn ang="0">
                  <a:pos x="0" y="0"/>
                </a:cxn>
              </a:cxnLst>
              <a:rect l="txL" t="txT" r="txR" b="txB"/>
              <a:pathLst>
                <a:path w="21600" h="21138" fill="none">
                  <a:moveTo>
                    <a:pt x="4445" y="0"/>
                  </a:moveTo>
                  <a:cubicBezTo>
                    <a:pt x="14443" y="2103"/>
                    <a:pt x="21600" y="10922"/>
                    <a:pt x="21600" y="21138"/>
                  </a:cubicBezTo>
                </a:path>
                <a:path w="21600" h="21138" stroke="0">
                  <a:moveTo>
                    <a:pt x="4445" y="0"/>
                  </a:moveTo>
                  <a:cubicBezTo>
                    <a:pt x="14443" y="2103"/>
                    <a:pt x="21600" y="10922"/>
                    <a:pt x="21600" y="21138"/>
                  </a:cubicBezTo>
                  <a:lnTo>
                    <a:pt x="0" y="21138"/>
                  </a:lnTo>
                  <a:lnTo>
                    <a:pt x="4445" y="0"/>
                  </a:lnTo>
                  <a:close/>
                </a:path>
              </a:pathLst>
            </a:custGeom>
            <a:noFill/>
            <a:ln w="28575" cap="flat" cmpd="sng">
              <a:solidFill>
                <a:srgbClr val="CC99FF">
                  <a:alpha val="100000"/>
                </a:srgbClr>
              </a:solidFill>
              <a:prstDash val="solid"/>
              <a:round/>
              <a:headEnd type="triangle" w="sm" len="lg"/>
              <a:tailEnd type="none" w="sm" len="lg"/>
            </a:ln>
          </p:spPr>
          <p:txBody>
            <a:bodyPr/>
            <a:p>
              <a:endParaRPr lang="zh-CN" altLang="en-US"/>
            </a:p>
          </p:txBody>
        </p:sp>
        <p:graphicFrame>
          <p:nvGraphicFramePr>
            <p:cNvPr id="109595" name="Object 30"/>
            <p:cNvGraphicFramePr>
              <a:graphicFrameLocks noChangeAspect="1"/>
            </p:cNvGraphicFramePr>
            <p:nvPr/>
          </p:nvGraphicFramePr>
          <p:xfrm>
            <a:off x="2192" y="3189"/>
            <a:ext cx="140" cy="180"/>
          </p:xfrm>
          <a:graphic>
            <a:graphicData uri="http://schemas.openxmlformats.org/presentationml/2006/ole">
              <mc:AlternateContent xmlns:mc="http://schemas.openxmlformats.org/markup-compatibility/2006">
                <mc:Choice xmlns:v="urn:schemas-microsoft-com:vml" Requires="v">
                  <p:oleObj spid="_x0000_s4129" name="" r:id="rId23" imgW="25400" imgH="76200" progId="Equation.3">
                    <p:embed/>
                  </p:oleObj>
                </mc:Choice>
                <mc:Fallback>
                  <p:oleObj name="" r:id="rId23" imgW="25400" imgH="76200" progId="Equation.3">
                    <p:embed/>
                    <p:pic>
                      <p:nvPicPr>
                        <p:cNvPr id="0" name="图片 4128"/>
                        <p:cNvPicPr/>
                        <p:nvPr/>
                      </p:nvPicPr>
                      <p:blipFill>
                        <a:blip r:embed="rId24"/>
                        <a:stretch>
                          <a:fillRect/>
                        </a:stretch>
                      </p:blipFill>
                      <p:spPr>
                        <a:xfrm>
                          <a:off x="2192" y="3189"/>
                          <a:ext cx="140" cy="180"/>
                        </a:xfrm>
                        <a:prstGeom prst="rect">
                          <a:avLst/>
                        </a:prstGeom>
                        <a:noFill/>
                        <a:ln w="38100">
                          <a:noFill/>
                          <a:miter/>
                        </a:ln>
                      </p:spPr>
                    </p:pic>
                  </p:oleObj>
                </mc:Fallback>
              </mc:AlternateContent>
            </a:graphicData>
          </a:graphic>
        </p:graphicFrame>
      </p:grpSp>
      <p:sp>
        <p:nvSpPr>
          <p:cNvPr id="332836" name="Rectangle 36"/>
          <p:cNvSpPr/>
          <p:nvPr/>
        </p:nvSpPr>
        <p:spPr>
          <a:xfrm>
            <a:off x="1143000" y="3989388"/>
            <a:ext cx="609917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Times New Roman" panose="02020603050405020304" pitchFamily="18" charset="0"/>
              </a:rPr>
              <a:t>1</a:t>
            </a:r>
            <a:r>
              <a:rPr lang="zh-CN" altLang="en-US" b="1" dirty="0">
                <a:latin typeface="Times New Roman" panose="02020603050405020304" pitchFamily="18" charset="0"/>
              </a:rPr>
              <a:t>）作出系统的开环频率特性曲线</a:t>
            </a:r>
            <a:endParaRPr lang="zh-CN" altLang="en-US" b="1" dirty="0">
              <a:latin typeface="Times New Roman" panose="02020603050405020304" pitchFamily="18" charset="0"/>
            </a:endParaRPr>
          </a:p>
        </p:txBody>
      </p:sp>
      <p:sp>
        <p:nvSpPr>
          <p:cNvPr id="332837" name="Rectangle 37"/>
          <p:cNvSpPr/>
          <p:nvPr/>
        </p:nvSpPr>
        <p:spPr>
          <a:xfrm>
            <a:off x="1136650" y="4522788"/>
            <a:ext cx="720883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Times New Roman" panose="02020603050405020304" pitchFamily="18" charset="0"/>
              </a:rPr>
              <a:t>2</a:t>
            </a:r>
            <a:r>
              <a:rPr lang="zh-CN" altLang="en-US" b="1" dirty="0">
                <a:latin typeface="Times New Roman" panose="02020603050405020304" pitchFamily="18" charset="0"/>
              </a:rPr>
              <a:t>）作单位圆交开环频率特性曲线于</a:t>
            </a:r>
            <a:r>
              <a:rPr lang="en-US" altLang="zh-CN" b="1" dirty="0">
                <a:latin typeface="Times New Roman" panose="02020603050405020304" pitchFamily="18" charset="0"/>
              </a:rPr>
              <a:t>A</a:t>
            </a:r>
            <a:r>
              <a:rPr lang="zh-CN" altLang="en-US" b="1" dirty="0">
                <a:latin typeface="Times New Roman" panose="02020603050405020304" pitchFamily="18" charset="0"/>
              </a:rPr>
              <a:t>点</a:t>
            </a:r>
            <a:endParaRPr lang="zh-CN" altLang="en-US" b="1" dirty="0">
              <a:latin typeface="Times New Roman" panose="02020603050405020304" pitchFamily="18" charset="0"/>
            </a:endParaRPr>
          </a:p>
        </p:txBody>
      </p:sp>
      <p:grpSp>
        <p:nvGrpSpPr>
          <p:cNvPr id="8" name="Group 38"/>
          <p:cNvGrpSpPr/>
          <p:nvPr/>
        </p:nvGrpSpPr>
        <p:grpSpPr>
          <a:xfrm>
            <a:off x="1143000" y="5353050"/>
            <a:ext cx="1966913" cy="727075"/>
            <a:chOff x="720" y="3372"/>
            <a:chExt cx="1239" cy="458"/>
          </a:xfrm>
        </p:grpSpPr>
        <p:graphicFrame>
          <p:nvGraphicFramePr>
            <p:cNvPr id="109592" name="Object 39"/>
            <p:cNvGraphicFramePr>
              <a:graphicFrameLocks noChangeAspect="1"/>
            </p:cNvGraphicFramePr>
            <p:nvPr/>
          </p:nvGraphicFramePr>
          <p:xfrm>
            <a:off x="1152" y="3372"/>
            <a:ext cx="807" cy="420"/>
          </p:xfrm>
          <a:graphic>
            <a:graphicData uri="http://schemas.openxmlformats.org/presentationml/2006/ole">
              <mc:AlternateContent xmlns:mc="http://schemas.openxmlformats.org/markup-compatibility/2006">
                <mc:Choice xmlns:v="urn:schemas-microsoft-com:vml" Requires="v">
                  <p:oleObj spid="_x0000_s4126" name="" r:id="rId25" imgW="508000" imgH="215900" progId="Equation.3">
                    <p:embed/>
                  </p:oleObj>
                </mc:Choice>
                <mc:Fallback>
                  <p:oleObj name="" r:id="rId25" imgW="508000" imgH="215900" progId="Equation.3">
                    <p:embed/>
                    <p:pic>
                      <p:nvPicPr>
                        <p:cNvPr id="0" name="图片 4125"/>
                        <p:cNvPicPr/>
                        <p:nvPr/>
                      </p:nvPicPr>
                      <p:blipFill>
                        <a:blip r:embed="rId26"/>
                        <a:stretch>
                          <a:fillRect/>
                        </a:stretch>
                      </p:blipFill>
                      <p:spPr>
                        <a:xfrm>
                          <a:off x="1152" y="3372"/>
                          <a:ext cx="807" cy="420"/>
                        </a:xfrm>
                        <a:prstGeom prst="rect">
                          <a:avLst/>
                        </a:prstGeom>
                        <a:noFill/>
                        <a:ln w="38100">
                          <a:noFill/>
                          <a:miter/>
                        </a:ln>
                      </p:spPr>
                    </p:pic>
                  </p:oleObj>
                </mc:Fallback>
              </mc:AlternateContent>
            </a:graphicData>
          </a:graphic>
        </p:graphicFrame>
        <p:sp>
          <p:nvSpPr>
            <p:cNvPr id="109593" name="Rectangle 40"/>
            <p:cNvSpPr/>
            <p:nvPr/>
          </p:nvSpPr>
          <p:spPr>
            <a:xfrm>
              <a:off x="720" y="3465"/>
              <a:ext cx="500"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Times New Roman" panose="02020603050405020304" pitchFamily="18" charset="0"/>
                </a:rPr>
                <a:t>4</a:t>
              </a:r>
              <a:r>
                <a:rPr lang="zh-CN" altLang="en-US" b="1" dirty="0">
                  <a:latin typeface="Times New Roman" panose="02020603050405020304" pitchFamily="18" charset="0"/>
                </a:rPr>
                <a:t>）</a:t>
              </a:r>
              <a:endParaRPr lang="zh-CN" altLang="en-US" b="1" dirty="0">
                <a:latin typeface="Times New Roman" panose="02020603050405020304" pitchFamily="18" charset="0"/>
              </a:endParaRPr>
            </a:p>
          </p:txBody>
        </p:sp>
      </p:grpSp>
      <p:grpSp>
        <p:nvGrpSpPr>
          <p:cNvPr id="9" name="Group 41"/>
          <p:cNvGrpSpPr/>
          <p:nvPr/>
        </p:nvGrpSpPr>
        <p:grpSpPr>
          <a:xfrm>
            <a:off x="1258888" y="5622925"/>
            <a:ext cx="7315200" cy="914400"/>
            <a:chOff x="720" y="2928"/>
            <a:chExt cx="4608" cy="576"/>
          </a:xfrm>
        </p:grpSpPr>
        <p:sp>
          <p:nvSpPr>
            <p:cNvPr id="109589" name="AutoShape 42"/>
            <p:cNvSpPr/>
            <p:nvPr/>
          </p:nvSpPr>
          <p:spPr>
            <a:xfrm>
              <a:off x="720" y="2928"/>
              <a:ext cx="4608" cy="576"/>
            </a:xfrm>
            <a:prstGeom prst="flowChartProcess">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109590" name="Object 22"/>
            <p:cNvGraphicFramePr>
              <a:graphicFrameLocks noChangeAspect="1"/>
            </p:cNvGraphicFramePr>
            <p:nvPr/>
          </p:nvGraphicFramePr>
          <p:xfrm>
            <a:off x="3760" y="2928"/>
            <a:ext cx="1401" cy="550"/>
          </p:xfrm>
          <a:graphic>
            <a:graphicData uri="http://schemas.openxmlformats.org/presentationml/2006/ole">
              <mc:AlternateContent xmlns:mc="http://schemas.openxmlformats.org/markup-compatibility/2006">
                <mc:Choice xmlns:v="urn:schemas-microsoft-com:vml" Requires="v">
                  <p:oleObj spid="_x0000_s4124" name="" r:id="rId27" imgW="1193800" imgH="381000" progId="Equation.3">
                    <p:embed/>
                  </p:oleObj>
                </mc:Choice>
                <mc:Fallback>
                  <p:oleObj name="" r:id="rId27" imgW="1193800" imgH="381000" progId="Equation.3">
                    <p:embed/>
                    <p:pic>
                      <p:nvPicPr>
                        <p:cNvPr id="0" name="图片 4123"/>
                        <p:cNvPicPr/>
                        <p:nvPr/>
                      </p:nvPicPr>
                      <p:blipFill>
                        <a:blip r:embed="rId28"/>
                        <a:stretch>
                          <a:fillRect/>
                        </a:stretch>
                      </p:blipFill>
                      <p:spPr>
                        <a:xfrm>
                          <a:off x="3760" y="2928"/>
                          <a:ext cx="1401" cy="550"/>
                        </a:xfrm>
                        <a:prstGeom prst="rect">
                          <a:avLst/>
                        </a:prstGeom>
                        <a:noFill/>
                        <a:ln w="38100">
                          <a:noFill/>
                          <a:miter/>
                        </a:ln>
                      </p:spPr>
                    </p:pic>
                  </p:oleObj>
                </mc:Fallback>
              </mc:AlternateContent>
            </a:graphicData>
          </a:graphic>
        </p:graphicFrame>
        <p:sp>
          <p:nvSpPr>
            <p:cNvPr id="109591" name="Rectangle 44"/>
            <p:cNvSpPr/>
            <p:nvPr/>
          </p:nvSpPr>
          <p:spPr>
            <a:xfrm>
              <a:off x="768" y="3014"/>
              <a:ext cx="3007" cy="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5000"/>
                </a:lnSpc>
                <a:spcBef>
                  <a:spcPct val="50000"/>
                </a:spcBef>
                <a:buClrTx/>
                <a:buSzTx/>
                <a:buFontTx/>
                <a:buNone/>
              </a:pPr>
              <a:r>
                <a:rPr lang="zh-CN" altLang="en-US" b="1" dirty="0">
                  <a:latin typeface="Times New Roman" panose="02020603050405020304" pitchFamily="18" charset="0"/>
                </a:rPr>
                <a:t>由此得到系统的幅值裕度</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pSp>
      <p:grpSp>
        <p:nvGrpSpPr>
          <p:cNvPr id="10" name="组合 1"/>
          <p:cNvGrpSpPr/>
          <p:nvPr/>
        </p:nvGrpSpPr>
        <p:grpSpPr>
          <a:xfrm>
            <a:off x="3833813" y="1106488"/>
            <a:ext cx="852487" cy="1484312"/>
            <a:chOff x="3833813" y="1106488"/>
            <a:chExt cx="852487" cy="1484312"/>
          </a:xfrm>
        </p:grpSpPr>
        <p:grpSp>
          <p:nvGrpSpPr>
            <p:cNvPr id="109584" name="Group 31"/>
            <p:cNvGrpSpPr/>
            <p:nvPr/>
          </p:nvGrpSpPr>
          <p:grpSpPr>
            <a:xfrm>
              <a:off x="3833813" y="1516063"/>
              <a:ext cx="852487" cy="1074737"/>
              <a:chOff x="2415" y="2443"/>
              <a:chExt cx="537" cy="677"/>
            </a:xfrm>
          </p:grpSpPr>
          <p:graphicFrame>
            <p:nvGraphicFramePr>
              <p:cNvPr id="109586" name="Object 32"/>
              <p:cNvGraphicFramePr>
                <a:graphicFrameLocks noChangeAspect="1"/>
              </p:cNvGraphicFramePr>
              <p:nvPr/>
            </p:nvGraphicFramePr>
            <p:xfrm>
              <a:off x="2429" y="2794"/>
              <a:ext cx="259" cy="326"/>
            </p:xfrm>
            <a:graphic>
              <a:graphicData uri="http://schemas.openxmlformats.org/presentationml/2006/ole">
                <mc:AlternateContent xmlns:mc="http://schemas.openxmlformats.org/markup-compatibility/2006">
                  <mc:Choice xmlns:v="urn:schemas-microsoft-com:vml" Requires="v">
                    <p:oleObj spid="_x0000_s4127" name="" r:id="rId29" imgW="127000" imgH="177800" progId="Equation.DSMT4">
                      <p:embed/>
                    </p:oleObj>
                  </mc:Choice>
                  <mc:Fallback>
                    <p:oleObj name="" r:id="rId29" imgW="127000" imgH="177800" progId="Equation.DSMT4">
                      <p:embed/>
                      <p:pic>
                        <p:nvPicPr>
                          <p:cNvPr id="0" name="图片 4126"/>
                          <p:cNvPicPr/>
                          <p:nvPr/>
                        </p:nvPicPr>
                        <p:blipFill>
                          <a:blip r:embed="rId30"/>
                          <a:stretch>
                            <a:fillRect/>
                          </a:stretch>
                        </p:blipFill>
                        <p:spPr>
                          <a:xfrm>
                            <a:off x="2429" y="2794"/>
                            <a:ext cx="259" cy="326"/>
                          </a:xfrm>
                          <a:prstGeom prst="rect">
                            <a:avLst/>
                          </a:prstGeom>
                          <a:noFill/>
                          <a:ln w="38100">
                            <a:noFill/>
                            <a:miter/>
                          </a:ln>
                        </p:spPr>
                      </p:pic>
                    </p:oleObj>
                  </mc:Fallback>
                </mc:AlternateContent>
              </a:graphicData>
            </a:graphic>
          </p:graphicFrame>
          <p:sp>
            <p:nvSpPr>
              <p:cNvPr id="109587" name="Line 34"/>
              <p:cNvSpPr/>
              <p:nvPr/>
            </p:nvSpPr>
            <p:spPr>
              <a:xfrm>
                <a:off x="2415" y="2575"/>
                <a:ext cx="537" cy="0"/>
              </a:xfrm>
              <a:prstGeom prst="line">
                <a:avLst/>
              </a:prstGeom>
              <a:ln w="9525" cap="flat" cmpd="sng">
                <a:solidFill>
                  <a:schemeClr val="tx1"/>
                </a:solidFill>
                <a:prstDash val="solid"/>
                <a:headEnd type="triangle" w="sm" len="lg"/>
                <a:tailEnd type="triangle" w="sm" len="lg"/>
              </a:ln>
            </p:spPr>
          </p:sp>
          <p:sp>
            <p:nvSpPr>
              <p:cNvPr id="109588" name="Line 35"/>
              <p:cNvSpPr/>
              <p:nvPr/>
            </p:nvSpPr>
            <p:spPr>
              <a:xfrm flipV="1">
                <a:off x="2415" y="2443"/>
                <a:ext cx="0" cy="395"/>
              </a:xfrm>
              <a:prstGeom prst="line">
                <a:avLst/>
              </a:prstGeom>
              <a:ln w="9525" cap="flat" cmpd="sng">
                <a:solidFill>
                  <a:schemeClr val="tx1"/>
                </a:solidFill>
                <a:prstDash val="solid"/>
                <a:headEnd type="none" w="med" len="med"/>
                <a:tailEnd type="none" w="med" len="med"/>
              </a:ln>
            </p:spPr>
          </p:sp>
        </p:grpSp>
        <p:graphicFrame>
          <p:nvGraphicFramePr>
            <p:cNvPr id="109585" name="Object 43"/>
            <p:cNvGraphicFramePr>
              <a:graphicFrameLocks noChangeAspect="1"/>
            </p:cNvGraphicFramePr>
            <p:nvPr/>
          </p:nvGraphicFramePr>
          <p:xfrm>
            <a:off x="4106863" y="1106488"/>
            <a:ext cx="404812" cy="619125"/>
          </p:xfrm>
          <a:graphic>
            <a:graphicData uri="http://schemas.openxmlformats.org/presentationml/2006/ole">
              <mc:AlternateContent xmlns:mc="http://schemas.openxmlformats.org/markup-compatibility/2006">
                <mc:Choice xmlns:v="urn:schemas-microsoft-com:vml" Requires="v">
                  <p:oleObj spid="_x0000_s4122" name="" r:id="rId31" imgW="203200" imgH="355600" progId="Equation.3">
                    <p:embed/>
                  </p:oleObj>
                </mc:Choice>
                <mc:Fallback>
                  <p:oleObj name="" r:id="rId31" imgW="203200" imgH="355600" progId="Equation.3">
                    <p:embed/>
                    <p:pic>
                      <p:nvPicPr>
                        <p:cNvPr id="0" name="图片 4121"/>
                        <p:cNvPicPr/>
                        <p:nvPr/>
                      </p:nvPicPr>
                      <p:blipFill>
                        <a:blip r:embed="rId32"/>
                        <a:stretch>
                          <a:fillRect/>
                        </a:stretch>
                      </p:blipFill>
                      <p:spPr>
                        <a:xfrm>
                          <a:off x="4106863" y="1106488"/>
                          <a:ext cx="404812" cy="619125"/>
                        </a:xfrm>
                        <a:prstGeom prst="rect">
                          <a:avLst/>
                        </a:prstGeom>
                        <a:noFill/>
                        <a:ln w="38100">
                          <a:noFill/>
                          <a:miter/>
                        </a:ln>
                      </p:spPr>
                    </p:pic>
                  </p:oleObj>
                </mc:Fallback>
              </mc:AlternateContent>
            </a:graphicData>
          </a:graphic>
        </p:graphicFrame>
      </p:grpSp>
      <p:sp>
        <p:nvSpPr>
          <p:cNvPr id="109583" name="灯片编号占位符 5"/>
          <p:cNvSpPr txBox="1">
            <a:spLocks noGrp="1"/>
          </p:cNvSpPr>
          <p:nvPr/>
        </p:nvSpPr>
        <p:spPr>
          <a:xfrm>
            <a:off x="6746875"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2836"/>
                                        </p:tgtEl>
                                        <p:attrNameLst>
                                          <p:attrName>style.visibility</p:attrName>
                                        </p:attrNameLst>
                                      </p:cBhvr>
                                      <p:to>
                                        <p:strVal val="visible"/>
                                      </p:to>
                                    </p:set>
                                    <p:anim calcmode="lin" valueType="num">
                                      <p:cBhvr additive="base">
                                        <p:cTn id="13" dur="500" fill="hold"/>
                                        <p:tgtEl>
                                          <p:spTgt spid="332836"/>
                                        </p:tgtEl>
                                        <p:attrNameLst>
                                          <p:attrName>ppt_x</p:attrName>
                                        </p:attrNameLst>
                                      </p:cBhvr>
                                      <p:tavLst>
                                        <p:tav tm="0">
                                          <p:val>
                                            <p:strVal val="0-#ppt_w/2"/>
                                          </p:val>
                                        </p:tav>
                                        <p:tav tm="100000">
                                          <p:val>
                                            <p:strVal val="#ppt_x"/>
                                          </p:val>
                                        </p:tav>
                                      </p:tavLst>
                                    </p:anim>
                                    <p:anim calcmode="lin" valueType="num">
                                      <p:cBhvr additive="base">
                                        <p:cTn id="14" dur="500" fill="hold"/>
                                        <p:tgtEl>
                                          <p:spTgt spid="3328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32837"/>
                                        </p:tgtEl>
                                        <p:attrNameLst>
                                          <p:attrName>style.visibility</p:attrName>
                                        </p:attrNameLst>
                                      </p:cBhvr>
                                      <p:to>
                                        <p:strVal val="visible"/>
                                      </p:to>
                                    </p:set>
                                    <p:anim calcmode="lin" valueType="num">
                                      <p:cBhvr additive="base">
                                        <p:cTn id="24" dur="500" fill="hold"/>
                                        <p:tgtEl>
                                          <p:spTgt spid="332837"/>
                                        </p:tgtEl>
                                        <p:attrNameLst>
                                          <p:attrName>ppt_x</p:attrName>
                                        </p:attrNameLst>
                                      </p:cBhvr>
                                      <p:tavLst>
                                        <p:tav tm="0">
                                          <p:val>
                                            <p:strVal val="0-#ppt_w/2"/>
                                          </p:val>
                                        </p:tav>
                                        <p:tav tm="100000">
                                          <p:val>
                                            <p:strVal val="#ppt_x"/>
                                          </p:val>
                                        </p:tav>
                                      </p:tavLst>
                                    </p:anim>
                                    <p:anim calcmode="lin" valueType="num">
                                      <p:cBhvr additive="base">
                                        <p:cTn id="25" dur="500" fill="hold"/>
                                        <p:tgtEl>
                                          <p:spTgt spid="33283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out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32813"/>
                                        </p:tgtEl>
                                        <p:attrNameLst>
                                          <p:attrName>style.visibility</p:attrName>
                                        </p:attrNameLst>
                                      </p:cBhvr>
                                      <p:to>
                                        <p:strVal val="visible"/>
                                      </p:to>
                                    </p:set>
                                    <p:anim calcmode="lin" valueType="num">
                                      <p:cBhvr additive="base">
                                        <p:cTn id="35" dur="500" fill="hold"/>
                                        <p:tgtEl>
                                          <p:spTgt spid="332813"/>
                                        </p:tgtEl>
                                        <p:attrNameLst>
                                          <p:attrName>ppt_x</p:attrName>
                                        </p:attrNameLst>
                                      </p:cBhvr>
                                      <p:tavLst>
                                        <p:tav tm="0">
                                          <p:val>
                                            <p:strVal val="0-#ppt_w/2"/>
                                          </p:val>
                                        </p:tav>
                                        <p:tav tm="100000">
                                          <p:val>
                                            <p:strVal val="#ppt_x"/>
                                          </p:val>
                                        </p:tav>
                                      </p:tavLst>
                                    </p:anim>
                                    <p:anim calcmode="lin" valueType="num">
                                      <p:cBhvr additive="base">
                                        <p:cTn id="36" dur="500" fill="hold"/>
                                        <p:tgtEl>
                                          <p:spTgt spid="3328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0-#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ppt_x"/>
                                          </p:val>
                                        </p:tav>
                                        <p:tav tm="100000">
                                          <p:val>
                                            <p:strVal val="#ppt_x"/>
                                          </p:val>
                                        </p:tav>
                                      </p:tavLst>
                                    </p:anim>
                                    <p:anim calcmode="lin" valueType="num">
                                      <p:cBhvr additive="base">
                                        <p:cTn id="5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0-#ppt_w/2"/>
                                          </p:val>
                                        </p:tav>
                                        <p:tav tm="100000">
                                          <p:val>
                                            <p:strVal val="#ppt_x"/>
                                          </p:val>
                                        </p:tav>
                                      </p:tavLst>
                                    </p:anim>
                                    <p:anim calcmode="lin" valueType="num">
                                      <p:cBhvr additive="base">
                                        <p:cTn id="6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fill="hold"/>
                                        <p:tgtEl>
                                          <p:spTgt spid="9"/>
                                        </p:tgtEl>
                                        <p:attrNameLst>
                                          <p:attrName>ppt_x</p:attrName>
                                        </p:attrNameLst>
                                      </p:cBhvr>
                                      <p:tavLst>
                                        <p:tav tm="0">
                                          <p:val>
                                            <p:strVal val="0-#ppt_w/2"/>
                                          </p:val>
                                        </p:tav>
                                        <p:tav tm="100000">
                                          <p:val>
                                            <p:strVal val="#ppt_x"/>
                                          </p:val>
                                        </p:tav>
                                      </p:tavLst>
                                    </p:anim>
                                    <p:anim calcmode="lin" valueType="num">
                                      <p:cBhvr additive="base">
                                        <p:cTn id="7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13" grpId="0"/>
      <p:bldP spid="332836" grpId="0"/>
      <p:bldP spid="33283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066800" y="1836738"/>
            <a:ext cx="7239000" cy="1276350"/>
            <a:chOff x="672" y="1157"/>
            <a:chExt cx="4560" cy="804"/>
          </a:xfrm>
        </p:grpSpPr>
        <p:sp>
          <p:nvSpPr>
            <p:cNvPr id="110616" name="Rectangle 3"/>
            <p:cNvSpPr/>
            <p:nvPr/>
          </p:nvSpPr>
          <p:spPr>
            <a:xfrm>
              <a:off x="672" y="1157"/>
              <a:ext cx="4560" cy="3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90000"/>
                </a:lnSpc>
                <a:spcBef>
                  <a:spcPct val="50000"/>
                </a:spcBef>
                <a:buClrTx/>
                <a:buSzTx/>
                <a:buFontTx/>
                <a:buNone/>
              </a:pPr>
              <a:r>
                <a:rPr lang="zh-CN" altLang="en-US" b="1" dirty="0">
                  <a:latin typeface="宋体" panose="02010600030101010101" pitchFamily="2" charset="-122"/>
                </a:rPr>
                <a:t>系统的开环频率特性为</a:t>
              </a:r>
              <a:endParaRPr lang="zh-CN" altLang="en-US" b="1" dirty="0">
                <a:latin typeface="宋体" panose="02010600030101010101" pitchFamily="2" charset="-122"/>
              </a:endParaRPr>
            </a:p>
          </p:txBody>
        </p:sp>
        <p:graphicFrame>
          <p:nvGraphicFramePr>
            <p:cNvPr id="110617" name="Object 4"/>
            <p:cNvGraphicFramePr>
              <a:graphicFrameLocks noChangeAspect="1"/>
            </p:cNvGraphicFramePr>
            <p:nvPr/>
          </p:nvGraphicFramePr>
          <p:xfrm>
            <a:off x="1429" y="1436"/>
            <a:ext cx="2767" cy="525"/>
          </p:xfrm>
          <a:graphic>
            <a:graphicData uri="http://schemas.openxmlformats.org/presentationml/2006/ole">
              <mc:AlternateContent xmlns:mc="http://schemas.openxmlformats.org/markup-compatibility/2006">
                <mc:Choice xmlns:v="urn:schemas-microsoft-com:vml" Requires="v">
                  <p:oleObj spid="_x0000_s4120" name="" r:id="rId1" imgW="2844800" imgH="419100" progId="Equation.3">
                    <p:embed/>
                  </p:oleObj>
                </mc:Choice>
                <mc:Fallback>
                  <p:oleObj name="" r:id="rId1" imgW="2844800" imgH="419100" progId="Equation.3">
                    <p:embed/>
                    <p:pic>
                      <p:nvPicPr>
                        <p:cNvPr id="0" name="图片 4119"/>
                        <p:cNvPicPr/>
                        <p:nvPr/>
                      </p:nvPicPr>
                      <p:blipFill>
                        <a:blip r:embed="rId2"/>
                        <a:stretch>
                          <a:fillRect/>
                        </a:stretch>
                      </p:blipFill>
                      <p:spPr>
                        <a:xfrm>
                          <a:off x="1429" y="1436"/>
                          <a:ext cx="2767" cy="525"/>
                        </a:xfrm>
                        <a:prstGeom prst="rect">
                          <a:avLst/>
                        </a:prstGeom>
                        <a:noFill/>
                        <a:ln w="38100">
                          <a:noFill/>
                          <a:miter/>
                        </a:ln>
                      </p:spPr>
                    </p:pic>
                  </p:oleObj>
                </mc:Fallback>
              </mc:AlternateContent>
            </a:graphicData>
          </a:graphic>
        </p:graphicFrame>
      </p:grpSp>
      <p:graphicFrame>
        <p:nvGraphicFramePr>
          <p:cNvPr id="110595" name="Object 5"/>
          <p:cNvGraphicFramePr>
            <a:graphicFrameLocks noChangeAspect="1"/>
          </p:cNvGraphicFramePr>
          <p:nvPr/>
        </p:nvGraphicFramePr>
        <p:xfrm>
          <a:off x="2555875" y="487363"/>
          <a:ext cx="3305175" cy="812800"/>
        </p:xfrm>
        <a:graphic>
          <a:graphicData uri="http://schemas.openxmlformats.org/presentationml/2006/ole">
            <mc:AlternateContent xmlns:mc="http://schemas.openxmlformats.org/markup-compatibility/2006">
              <mc:Choice xmlns:v="urn:schemas-microsoft-com:vml" Requires="v">
                <p:oleObj spid="_x0000_s4121" name="" r:id="rId3" imgW="2133600" imgH="419100" progId="Equation.3">
                  <p:embed/>
                </p:oleObj>
              </mc:Choice>
              <mc:Fallback>
                <p:oleObj name="" r:id="rId3" imgW="2133600" imgH="419100" progId="Equation.3">
                  <p:embed/>
                  <p:pic>
                    <p:nvPicPr>
                      <p:cNvPr id="0" name="图片 4120"/>
                      <p:cNvPicPr/>
                      <p:nvPr/>
                    </p:nvPicPr>
                    <p:blipFill>
                      <a:blip r:embed="rId4"/>
                      <a:stretch>
                        <a:fillRect/>
                      </a:stretch>
                    </p:blipFill>
                    <p:spPr>
                      <a:xfrm>
                        <a:off x="2555875" y="487363"/>
                        <a:ext cx="3305175" cy="812800"/>
                      </a:xfrm>
                      <a:prstGeom prst="rect">
                        <a:avLst/>
                      </a:prstGeom>
                      <a:noFill/>
                      <a:ln w="38100">
                        <a:noFill/>
                        <a:miter/>
                      </a:ln>
                    </p:spPr>
                  </p:pic>
                </p:oleObj>
              </mc:Fallback>
            </mc:AlternateContent>
          </a:graphicData>
        </a:graphic>
      </p:graphicFrame>
      <p:sp>
        <p:nvSpPr>
          <p:cNvPr id="110596" name="Rectangle 6"/>
          <p:cNvSpPr/>
          <p:nvPr/>
        </p:nvSpPr>
        <p:spPr>
          <a:xfrm>
            <a:off x="1295400" y="1173163"/>
            <a:ext cx="63166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sz="2800" b="1" dirty="0">
                <a:latin typeface="宋体" panose="02010600030101010101" pitchFamily="2" charset="-122"/>
              </a:rPr>
              <a:t>试求出该系统的幅值裕度和相角裕度。</a:t>
            </a:r>
            <a:endParaRPr lang="zh-CN" altLang="en-US" sz="2800" b="1" dirty="0">
              <a:latin typeface="宋体" panose="02010600030101010101" pitchFamily="2" charset="-122"/>
            </a:endParaRPr>
          </a:p>
        </p:txBody>
      </p:sp>
      <p:sp>
        <p:nvSpPr>
          <p:cNvPr id="110597" name="Rectangle 7"/>
          <p:cNvSpPr/>
          <p:nvPr/>
        </p:nvSpPr>
        <p:spPr>
          <a:xfrm>
            <a:off x="533400" y="19050"/>
            <a:ext cx="73072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0000"/>
              </a:spcBef>
              <a:buClrTx/>
              <a:buSzTx/>
              <a:buFontTx/>
              <a:buNone/>
            </a:pPr>
            <a:r>
              <a:rPr lang="zh-CN" altLang="en-US" sz="2800" b="1" dirty="0">
                <a:latin typeface="Times New Roman" panose="02020603050405020304" pitchFamily="18" charset="0"/>
              </a:rPr>
              <a:t>例</a:t>
            </a:r>
            <a:r>
              <a:rPr lang="en-US" altLang="zh-CN" sz="2800" b="1" dirty="0">
                <a:latin typeface="Times New Roman" panose="02020603050405020304" pitchFamily="18" charset="0"/>
              </a:rPr>
              <a:t>5.19</a:t>
            </a:r>
            <a:r>
              <a:rPr lang="en-US" altLang="zh-CN" sz="2800" b="1" dirty="0">
                <a:latin typeface="宋体" panose="02010600030101010101" pitchFamily="2" charset="-122"/>
              </a:rPr>
              <a:t> </a:t>
            </a:r>
            <a:r>
              <a:rPr lang="zh-CN" altLang="en-US" sz="2800" b="1" dirty="0">
                <a:latin typeface="宋体" panose="02010600030101010101" pitchFamily="2" charset="-122"/>
              </a:rPr>
              <a:t>已知最小相位系统的开环传递函数为 </a:t>
            </a:r>
            <a:endParaRPr lang="zh-CN" altLang="en-US" sz="2800" b="1" dirty="0">
              <a:latin typeface="宋体" panose="02010600030101010101" pitchFamily="2" charset="-122"/>
            </a:endParaRPr>
          </a:p>
        </p:txBody>
      </p:sp>
      <p:grpSp>
        <p:nvGrpSpPr>
          <p:cNvPr id="3" name="Group 8"/>
          <p:cNvGrpSpPr/>
          <p:nvPr/>
        </p:nvGrpSpPr>
        <p:grpSpPr>
          <a:xfrm>
            <a:off x="984250" y="3003550"/>
            <a:ext cx="5721350" cy="712788"/>
            <a:chOff x="236" y="2400"/>
            <a:chExt cx="3604" cy="449"/>
          </a:xfrm>
        </p:grpSpPr>
        <p:sp>
          <p:nvSpPr>
            <p:cNvPr id="110613" name="Rectangle 9"/>
            <p:cNvSpPr/>
            <p:nvPr/>
          </p:nvSpPr>
          <p:spPr>
            <a:xfrm>
              <a:off x="236" y="2400"/>
              <a:ext cx="3124" cy="4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20000"/>
                </a:lnSpc>
                <a:spcBef>
                  <a:spcPct val="35000"/>
                </a:spcBef>
                <a:buClrTx/>
                <a:buSzTx/>
                <a:buFontTx/>
                <a:buNone/>
              </a:pPr>
              <a:r>
                <a:rPr lang="zh-CN" altLang="en-US" b="1" dirty="0">
                  <a:latin typeface="宋体" panose="02010600030101010101" pitchFamily="2" charset="-122"/>
                </a:rPr>
                <a:t>令             ，得</a:t>
              </a:r>
              <a:endParaRPr lang="zh-CN" altLang="en-US" b="1" dirty="0">
                <a:latin typeface="宋体" panose="02010600030101010101" pitchFamily="2" charset="-122"/>
              </a:endParaRPr>
            </a:p>
          </p:txBody>
        </p:sp>
        <p:graphicFrame>
          <p:nvGraphicFramePr>
            <p:cNvPr id="110614" name="Object 10"/>
            <p:cNvGraphicFramePr>
              <a:graphicFrameLocks noChangeAspect="1"/>
            </p:cNvGraphicFramePr>
            <p:nvPr/>
          </p:nvGraphicFramePr>
          <p:xfrm>
            <a:off x="637" y="2492"/>
            <a:ext cx="1445" cy="357"/>
          </p:xfrm>
          <a:graphic>
            <a:graphicData uri="http://schemas.openxmlformats.org/presentationml/2006/ole">
              <mc:AlternateContent xmlns:mc="http://schemas.openxmlformats.org/markup-compatibility/2006">
                <mc:Choice xmlns:v="urn:schemas-microsoft-com:vml" Requires="v">
                  <p:oleObj spid="_x0000_s4142" name="" r:id="rId5" imgW="1384300" imgH="203200" progId="Equation.3">
                    <p:embed/>
                  </p:oleObj>
                </mc:Choice>
                <mc:Fallback>
                  <p:oleObj name="" r:id="rId5" imgW="1384300" imgH="203200" progId="Equation.3">
                    <p:embed/>
                    <p:pic>
                      <p:nvPicPr>
                        <p:cNvPr id="0" name="图片 4141"/>
                        <p:cNvPicPr/>
                        <p:nvPr/>
                      </p:nvPicPr>
                      <p:blipFill>
                        <a:blip r:embed="rId6"/>
                        <a:stretch>
                          <a:fillRect/>
                        </a:stretch>
                      </p:blipFill>
                      <p:spPr>
                        <a:xfrm>
                          <a:off x="637" y="2492"/>
                          <a:ext cx="1445" cy="357"/>
                        </a:xfrm>
                        <a:prstGeom prst="rect">
                          <a:avLst/>
                        </a:prstGeom>
                        <a:noFill/>
                        <a:ln w="38100">
                          <a:noFill/>
                          <a:miter/>
                        </a:ln>
                      </p:spPr>
                    </p:pic>
                  </p:oleObj>
                </mc:Fallback>
              </mc:AlternateContent>
            </a:graphicData>
          </a:graphic>
        </p:graphicFrame>
        <p:graphicFrame>
          <p:nvGraphicFramePr>
            <p:cNvPr id="110615" name="Object 11"/>
            <p:cNvGraphicFramePr>
              <a:graphicFrameLocks noChangeAspect="1"/>
            </p:cNvGraphicFramePr>
            <p:nvPr/>
          </p:nvGraphicFramePr>
          <p:xfrm>
            <a:off x="2950" y="2496"/>
            <a:ext cx="890" cy="336"/>
          </p:xfrm>
          <a:graphic>
            <a:graphicData uri="http://schemas.openxmlformats.org/presentationml/2006/ole">
              <mc:AlternateContent xmlns:mc="http://schemas.openxmlformats.org/markup-compatibility/2006">
                <mc:Choice xmlns:v="urn:schemas-microsoft-com:vml" Requires="v">
                  <p:oleObj spid="_x0000_s4137" name="" r:id="rId7" imgW="711200" imgH="165100" progId="Equation.3">
                    <p:embed/>
                  </p:oleObj>
                </mc:Choice>
                <mc:Fallback>
                  <p:oleObj name="" r:id="rId7" imgW="711200" imgH="165100" progId="Equation.3">
                    <p:embed/>
                    <p:pic>
                      <p:nvPicPr>
                        <p:cNvPr id="0" name="图片 4136"/>
                        <p:cNvPicPr/>
                        <p:nvPr/>
                      </p:nvPicPr>
                      <p:blipFill>
                        <a:blip r:embed="rId8"/>
                        <a:stretch>
                          <a:fillRect/>
                        </a:stretch>
                      </p:blipFill>
                      <p:spPr>
                        <a:xfrm>
                          <a:off x="2950" y="2496"/>
                          <a:ext cx="890" cy="336"/>
                        </a:xfrm>
                        <a:prstGeom prst="rect">
                          <a:avLst/>
                        </a:prstGeom>
                        <a:noFill/>
                        <a:ln w="38100">
                          <a:noFill/>
                          <a:miter/>
                        </a:ln>
                      </p:spPr>
                    </p:pic>
                  </p:oleObj>
                </mc:Fallback>
              </mc:AlternateContent>
            </a:graphicData>
          </a:graphic>
        </p:graphicFrame>
      </p:grpSp>
      <p:sp>
        <p:nvSpPr>
          <p:cNvPr id="334860" name="Rectangle 12"/>
          <p:cNvSpPr/>
          <p:nvPr/>
        </p:nvSpPr>
        <p:spPr>
          <a:xfrm>
            <a:off x="44450" y="1752600"/>
            <a:ext cx="79692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解</a:t>
            </a:r>
            <a:r>
              <a:rPr lang="en-US" altLang="zh-CN" b="1" dirty="0">
                <a:latin typeface="宋体" panose="02010600030101010101" pitchFamily="2" charset="-122"/>
              </a:rPr>
              <a:t>:</a:t>
            </a:r>
            <a:endParaRPr lang="en-US" altLang="zh-CN" b="1" dirty="0">
              <a:latin typeface="宋体" panose="02010600030101010101" pitchFamily="2" charset="-122"/>
            </a:endParaRPr>
          </a:p>
        </p:txBody>
      </p:sp>
      <p:graphicFrame>
        <p:nvGraphicFramePr>
          <p:cNvPr id="334861" name="Object 13"/>
          <p:cNvGraphicFramePr>
            <a:graphicFrameLocks noChangeAspect="1"/>
          </p:cNvGraphicFramePr>
          <p:nvPr/>
        </p:nvGraphicFramePr>
        <p:xfrm>
          <a:off x="615950" y="3578225"/>
          <a:ext cx="7772400" cy="1003300"/>
        </p:xfrm>
        <a:graphic>
          <a:graphicData uri="http://schemas.openxmlformats.org/presentationml/2006/ole">
            <mc:AlternateContent xmlns:mc="http://schemas.openxmlformats.org/markup-compatibility/2006">
              <mc:Choice xmlns:v="urn:schemas-microsoft-com:vml" Requires="v">
                <p:oleObj spid="_x0000_s4140" name="" r:id="rId9" imgW="4927600" imgH="431800" progId="Equation.3">
                  <p:embed/>
                </p:oleObj>
              </mc:Choice>
              <mc:Fallback>
                <p:oleObj name="" r:id="rId9" imgW="4927600" imgH="431800" progId="Equation.3">
                  <p:embed/>
                  <p:pic>
                    <p:nvPicPr>
                      <p:cNvPr id="0" name="图片 4139"/>
                      <p:cNvPicPr/>
                      <p:nvPr/>
                    </p:nvPicPr>
                    <p:blipFill>
                      <a:blip r:embed="rId10"/>
                      <a:stretch>
                        <a:fillRect/>
                      </a:stretch>
                    </p:blipFill>
                    <p:spPr>
                      <a:xfrm>
                        <a:off x="615950" y="3578225"/>
                        <a:ext cx="7772400" cy="1003300"/>
                      </a:xfrm>
                      <a:prstGeom prst="rect">
                        <a:avLst/>
                      </a:prstGeom>
                      <a:noFill/>
                      <a:ln w="38100">
                        <a:noFill/>
                        <a:miter/>
                      </a:ln>
                    </p:spPr>
                  </p:pic>
                </p:oleObj>
              </mc:Fallback>
            </mc:AlternateContent>
          </a:graphicData>
        </a:graphic>
      </p:graphicFrame>
      <p:grpSp>
        <p:nvGrpSpPr>
          <p:cNvPr id="4" name="Group 14"/>
          <p:cNvGrpSpPr/>
          <p:nvPr/>
        </p:nvGrpSpPr>
        <p:grpSpPr>
          <a:xfrm>
            <a:off x="977900" y="4365625"/>
            <a:ext cx="6473825" cy="712788"/>
            <a:chOff x="236" y="1642"/>
            <a:chExt cx="4136" cy="449"/>
          </a:xfrm>
        </p:grpSpPr>
        <p:sp>
          <p:nvSpPr>
            <p:cNvPr id="110610" name="Rectangle 15"/>
            <p:cNvSpPr/>
            <p:nvPr/>
          </p:nvSpPr>
          <p:spPr>
            <a:xfrm>
              <a:off x="236" y="1680"/>
              <a:ext cx="370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令                    </a:t>
              </a:r>
              <a:r>
                <a:rPr lang="en-US" altLang="zh-CN" b="1" dirty="0">
                  <a:latin typeface="宋体" panose="02010600030101010101" pitchFamily="2" charset="-122"/>
                </a:rPr>
                <a:t>,</a:t>
              </a:r>
              <a:r>
                <a:rPr lang="zh-CN" altLang="en-US" b="1" dirty="0">
                  <a:latin typeface="宋体" panose="02010600030101010101" pitchFamily="2" charset="-122"/>
                </a:rPr>
                <a:t>得</a:t>
              </a:r>
              <a:endParaRPr lang="zh-CN" altLang="en-US" b="1" dirty="0">
                <a:latin typeface="宋体" panose="02010600030101010101" pitchFamily="2" charset="-122"/>
              </a:endParaRPr>
            </a:p>
          </p:txBody>
        </p:sp>
        <p:graphicFrame>
          <p:nvGraphicFramePr>
            <p:cNvPr id="110611" name="Object 16"/>
            <p:cNvGraphicFramePr>
              <a:graphicFrameLocks noChangeAspect="1"/>
            </p:cNvGraphicFramePr>
            <p:nvPr/>
          </p:nvGraphicFramePr>
          <p:xfrm>
            <a:off x="676" y="1642"/>
            <a:ext cx="2308" cy="449"/>
          </p:xfrm>
          <a:graphic>
            <a:graphicData uri="http://schemas.openxmlformats.org/presentationml/2006/ole">
              <mc:AlternateContent xmlns:mc="http://schemas.openxmlformats.org/markup-compatibility/2006">
                <mc:Choice xmlns:v="urn:schemas-microsoft-com:vml" Requires="v">
                  <p:oleObj spid="_x0000_s4136" name="" r:id="rId11" imgW="2197100" imgH="266700" progId="Equation.3">
                    <p:embed/>
                  </p:oleObj>
                </mc:Choice>
                <mc:Fallback>
                  <p:oleObj name="" r:id="rId11" imgW="2197100" imgH="266700" progId="Equation.3">
                    <p:embed/>
                    <p:pic>
                      <p:nvPicPr>
                        <p:cNvPr id="0" name="图片 4135"/>
                        <p:cNvPicPr/>
                        <p:nvPr/>
                      </p:nvPicPr>
                      <p:blipFill>
                        <a:blip r:embed="rId12"/>
                        <a:stretch>
                          <a:fillRect/>
                        </a:stretch>
                      </p:blipFill>
                      <p:spPr>
                        <a:xfrm>
                          <a:off x="676" y="1642"/>
                          <a:ext cx="2308" cy="449"/>
                        </a:xfrm>
                        <a:prstGeom prst="rect">
                          <a:avLst/>
                        </a:prstGeom>
                        <a:noFill/>
                        <a:ln w="38100">
                          <a:noFill/>
                          <a:miter/>
                        </a:ln>
                      </p:spPr>
                    </p:pic>
                  </p:oleObj>
                </mc:Fallback>
              </mc:AlternateContent>
            </a:graphicData>
          </a:graphic>
        </p:graphicFrame>
        <p:graphicFrame>
          <p:nvGraphicFramePr>
            <p:cNvPr id="110612" name="Object 17"/>
            <p:cNvGraphicFramePr>
              <a:graphicFrameLocks noChangeAspect="1"/>
            </p:cNvGraphicFramePr>
            <p:nvPr/>
          </p:nvGraphicFramePr>
          <p:xfrm>
            <a:off x="3696" y="1728"/>
            <a:ext cx="676" cy="358"/>
          </p:xfrm>
          <a:graphic>
            <a:graphicData uri="http://schemas.openxmlformats.org/presentationml/2006/ole">
              <mc:AlternateContent xmlns:mc="http://schemas.openxmlformats.org/markup-compatibility/2006">
                <mc:Choice xmlns:v="urn:schemas-microsoft-com:vml" Requires="v">
                  <p:oleObj spid="_x0000_s4143" name="" r:id="rId13" imgW="469900" imgH="177800" progId="Equation.3">
                    <p:embed/>
                  </p:oleObj>
                </mc:Choice>
                <mc:Fallback>
                  <p:oleObj name="" r:id="rId13" imgW="469900" imgH="177800" progId="Equation.3">
                    <p:embed/>
                    <p:pic>
                      <p:nvPicPr>
                        <p:cNvPr id="0" name="图片 4142"/>
                        <p:cNvPicPr/>
                        <p:nvPr/>
                      </p:nvPicPr>
                      <p:blipFill>
                        <a:blip r:embed="rId14"/>
                        <a:stretch>
                          <a:fillRect/>
                        </a:stretch>
                      </p:blipFill>
                      <p:spPr>
                        <a:xfrm>
                          <a:off x="3696" y="1728"/>
                          <a:ext cx="676" cy="358"/>
                        </a:xfrm>
                        <a:prstGeom prst="rect">
                          <a:avLst/>
                        </a:prstGeom>
                        <a:noFill/>
                        <a:ln w="38100">
                          <a:noFill/>
                          <a:miter/>
                        </a:ln>
                      </p:spPr>
                    </p:pic>
                  </p:oleObj>
                </mc:Fallback>
              </mc:AlternateContent>
            </a:graphicData>
          </a:graphic>
        </p:graphicFrame>
      </p:grpSp>
      <p:graphicFrame>
        <p:nvGraphicFramePr>
          <p:cNvPr id="334866" name="Object 18"/>
          <p:cNvGraphicFramePr>
            <a:graphicFrameLocks noChangeAspect="1"/>
          </p:cNvGraphicFramePr>
          <p:nvPr/>
        </p:nvGraphicFramePr>
        <p:xfrm>
          <a:off x="2136775" y="5067300"/>
          <a:ext cx="3587750" cy="1028700"/>
        </p:xfrm>
        <a:graphic>
          <a:graphicData uri="http://schemas.openxmlformats.org/presentationml/2006/ole">
            <mc:AlternateContent xmlns:mc="http://schemas.openxmlformats.org/markup-compatibility/2006">
              <mc:Choice xmlns:v="urn:schemas-microsoft-com:vml" Requires="v">
                <p:oleObj spid="_x0000_s4135" name="" r:id="rId15" imgW="2311400" imgH="482600" progId="Equation.3">
                  <p:embed/>
                </p:oleObj>
              </mc:Choice>
              <mc:Fallback>
                <p:oleObj name="" r:id="rId15" imgW="2311400" imgH="482600" progId="Equation.3">
                  <p:embed/>
                  <p:pic>
                    <p:nvPicPr>
                      <p:cNvPr id="0" name="图片 4134"/>
                      <p:cNvPicPr/>
                      <p:nvPr/>
                    </p:nvPicPr>
                    <p:blipFill>
                      <a:blip r:embed="rId16"/>
                      <a:stretch>
                        <a:fillRect/>
                      </a:stretch>
                    </p:blipFill>
                    <p:spPr>
                      <a:xfrm>
                        <a:off x="2136775" y="5067300"/>
                        <a:ext cx="3587750" cy="1028700"/>
                      </a:xfrm>
                      <a:prstGeom prst="rect">
                        <a:avLst/>
                      </a:prstGeom>
                      <a:noFill/>
                      <a:ln w="38100">
                        <a:noFill/>
                        <a:miter/>
                      </a:ln>
                    </p:spPr>
                  </p:pic>
                </p:oleObj>
              </mc:Fallback>
            </mc:AlternateContent>
          </a:graphicData>
        </a:graphic>
      </p:graphicFrame>
      <p:graphicFrame>
        <p:nvGraphicFramePr>
          <p:cNvPr id="334867" name="Object 19"/>
          <p:cNvGraphicFramePr>
            <a:graphicFrameLocks noChangeAspect="1"/>
          </p:cNvGraphicFramePr>
          <p:nvPr/>
        </p:nvGraphicFramePr>
        <p:xfrm>
          <a:off x="1979613" y="6126163"/>
          <a:ext cx="3887787" cy="534987"/>
        </p:xfrm>
        <a:graphic>
          <a:graphicData uri="http://schemas.openxmlformats.org/presentationml/2006/ole">
            <mc:AlternateContent xmlns:mc="http://schemas.openxmlformats.org/markup-compatibility/2006">
              <mc:Choice xmlns:v="urn:schemas-microsoft-com:vml" Requires="v">
                <p:oleObj spid="_x0000_s4138" name="" r:id="rId17" imgW="2540000" imgH="177800" progId="Equation.3">
                  <p:embed/>
                </p:oleObj>
              </mc:Choice>
              <mc:Fallback>
                <p:oleObj name="" r:id="rId17" imgW="2540000" imgH="177800" progId="Equation.3">
                  <p:embed/>
                  <p:pic>
                    <p:nvPicPr>
                      <p:cNvPr id="0" name="图片 4137"/>
                      <p:cNvPicPr/>
                      <p:nvPr/>
                    </p:nvPicPr>
                    <p:blipFill>
                      <a:blip r:embed="rId18"/>
                      <a:stretch>
                        <a:fillRect/>
                      </a:stretch>
                    </p:blipFill>
                    <p:spPr>
                      <a:xfrm>
                        <a:off x="1979613" y="6126163"/>
                        <a:ext cx="3887787" cy="534987"/>
                      </a:xfrm>
                      <a:prstGeom prst="rect">
                        <a:avLst/>
                      </a:prstGeom>
                      <a:noFill/>
                      <a:ln w="38100">
                        <a:noFill/>
                        <a:miter/>
                      </a:ln>
                    </p:spPr>
                  </p:pic>
                </p:oleObj>
              </mc:Fallback>
            </mc:AlternateContent>
          </a:graphicData>
        </a:graphic>
      </p:graphicFrame>
      <p:grpSp>
        <p:nvGrpSpPr>
          <p:cNvPr id="5" name="Group 20"/>
          <p:cNvGrpSpPr/>
          <p:nvPr/>
        </p:nvGrpSpPr>
        <p:grpSpPr>
          <a:xfrm>
            <a:off x="969963" y="1773238"/>
            <a:ext cx="7131050" cy="1503362"/>
            <a:chOff x="288" y="1515"/>
            <a:chExt cx="4492" cy="947"/>
          </a:xfrm>
        </p:grpSpPr>
        <p:graphicFrame>
          <p:nvGraphicFramePr>
            <p:cNvPr id="110606" name="Object 21"/>
            <p:cNvGraphicFramePr>
              <a:graphicFrameLocks noChangeAspect="1"/>
            </p:cNvGraphicFramePr>
            <p:nvPr/>
          </p:nvGraphicFramePr>
          <p:xfrm>
            <a:off x="1733" y="1515"/>
            <a:ext cx="2911" cy="541"/>
          </p:xfrm>
          <a:graphic>
            <a:graphicData uri="http://schemas.openxmlformats.org/presentationml/2006/ole">
              <mc:AlternateContent xmlns:mc="http://schemas.openxmlformats.org/markup-compatibility/2006">
                <mc:Choice xmlns:v="urn:schemas-microsoft-com:vml" Requires="v">
                  <p:oleObj spid="_x0000_s4131" name="" r:id="rId19" imgW="3060700" imgH="482600" progId="Equation.3">
                    <p:embed/>
                  </p:oleObj>
                </mc:Choice>
                <mc:Fallback>
                  <p:oleObj name="" r:id="rId19" imgW="3060700" imgH="482600" progId="Equation.3">
                    <p:embed/>
                    <p:pic>
                      <p:nvPicPr>
                        <p:cNvPr id="0" name="图片 4130"/>
                        <p:cNvPicPr/>
                        <p:nvPr/>
                      </p:nvPicPr>
                      <p:blipFill>
                        <a:blip r:embed="rId20"/>
                        <a:stretch>
                          <a:fillRect/>
                        </a:stretch>
                      </p:blipFill>
                      <p:spPr>
                        <a:xfrm>
                          <a:off x="1733" y="1515"/>
                          <a:ext cx="2911" cy="541"/>
                        </a:xfrm>
                        <a:prstGeom prst="rect">
                          <a:avLst/>
                        </a:prstGeom>
                        <a:noFill/>
                        <a:ln w="38100">
                          <a:noFill/>
                          <a:miter/>
                        </a:ln>
                      </p:spPr>
                    </p:pic>
                  </p:oleObj>
                </mc:Fallback>
              </mc:AlternateContent>
            </a:graphicData>
          </a:graphic>
        </p:graphicFrame>
        <p:graphicFrame>
          <p:nvGraphicFramePr>
            <p:cNvPr id="110607" name="Object 22"/>
            <p:cNvGraphicFramePr>
              <a:graphicFrameLocks noChangeAspect="1"/>
            </p:cNvGraphicFramePr>
            <p:nvPr/>
          </p:nvGraphicFramePr>
          <p:xfrm>
            <a:off x="1642" y="1949"/>
            <a:ext cx="3138" cy="513"/>
          </p:xfrm>
          <a:graphic>
            <a:graphicData uri="http://schemas.openxmlformats.org/presentationml/2006/ole">
              <mc:AlternateContent xmlns:mc="http://schemas.openxmlformats.org/markup-compatibility/2006">
                <mc:Choice xmlns:v="urn:schemas-microsoft-com:vml" Requires="v">
                  <p:oleObj spid="_x0000_s4141" name="" r:id="rId21" imgW="3454400" imgH="431800" progId="Equation.3">
                    <p:embed/>
                  </p:oleObj>
                </mc:Choice>
                <mc:Fallback>
                  <p:oleObj name="" r:id="rId21" imgW="3454400" imgH="431800" progId="Equation.3">
                    <p:embed/>
                    <p:pic>
                      <p:nvPicPr>
                        <p:cNvPr id="0" name="图片 4140"/>
                        <p:cNvPicPr/>
                        <p:nvPr/>
                      </p:nvPicPr>
                      <p:blipFill>
                        <a:blip r:embed="rId22"/>
                        <a:stretch>
                          <a:fillRect/>
                        </a:stretch>
                      </p:blipFill>
                      <p:spPr>
                        <a:xfrm>
                          <a:off x="1642" y="1949"/>
                          <a:ext cx="3138" cy="513"/>
                        </a:xfrm>
                        <a:prstGeom prst="rect">
                          <a:avLst/>
                        </a:prstGeom>
                        <a:noFill/>
                        <a:ln w="38100">
                          <a:noFill/>
                          <a:miter/>
                        </a:ln>
                      </p:spPr>
                    </p:pic>
                  </p:oleObj>
                </mc:Fallback>
              </mc:AlternateContent>
            </a:graphicData>
          </a:graphic>
        </p:graphicFrame>
        <p:sp>
          <p:nvSpPr>
            <p:cNvPr id="110608" name="Rectangle 23"/>
            <p:cNvSpPr/>
            <p:nvPr/>
          </p:nvSpPr>
          <p:spPr>
            <a:xfrm>
              <a:off x="288" y="1536"/>
              <a:ext cx="196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幅频特性</a:t>
              </a:r>
              <a:r>
                <a:rPr lang="en-US" altLang="zh-CN" b="1" dirty="0">
                  <a:latin typeface="宋体" panose="02010600030101010101" pitchFamily="2" charset="-122"/>
                </a:rPr>
                <a:t>:</a:t>
              </a:r>
              <a:endParaRPr lang="en-US" altLang="zh-CN" b="1" dirty="0">
                <a:latin typeface="宋体" panose="02010600030101010101" pitchFamily="2" charset="-122"/>
              </a:endParaRPr>
            </a:p>
          </p:txBody>
        </p:sp>
        <p:sp>
          <p:nvSpPr>
            <p:cNvPr id="110609" name="Rectangle 24"/>
            <p:cNvSpPr/>
            <p:nvPr/>
          </p:nvSpPr>
          <p:spPr>
            <a:xfrm>
              <a:off x="288" y="1987"/>
              <a:ext cx="172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相频特性</a:t>
              </a:r>
              <a:r>
                <a:rPr lang="en-US" altLang="zh-CN" b="1" dirty="0">
                  <a:latin typeface="宋体" panose="02010600030101010101" pitchFamily="2" charset="-122"/>
                </a:rPr>
                <a:t>:</a:t>
              </a:r>
              <a:endParaRPr lang="en-US" altLang="zh-CN" b="1" dirty="0">
                <a:latin typeface="宋体" panose="02010600030101010101" pitchFamily="2" charset="-122"/>
              </a:endParaRPr>
            </a:p>
          </p:txBody>
        </p:sp>
      </p:grpSp>
      <p:sp>
        <p:nvSpPr>
          <p:cNvPr id="11060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4860"/>
                                        </p:tgtEl>
                                        <p:attrNameLst>
                                          <p:attrName>style.visibility</p:attrName>
                                        </p:attrNameLst>
                                      </p:cBhvr>
                                      <p:to>
                                        <p:strVal val="visible"/>
                                      </p:to>
                                    </p:set>
                                    <p:anim calcmode="lin" valueType="num">
                                      <p:cBhvr additive="base">
                                        <p:cTn id="7" dur="500" fill="hold"/>
                                        <p:tgtEl>
                                          <p:spTgt spid="334860"/>
                                        </p:tgtEl>
                                        <p:attrNameLst>
                                          <p:attrName>ppt_x</p:attrName>
                                        </p:attrNameLst>
                                      </p:cBhvr>
                                      <p:tavLst>
                                        <p:tav tm="0">
                                          <p:val>
                                            <p:strVal val="0-#ppt_w/2"/>
                                          </p:val>
                                        </p:tav>
                                        <p:tav tm="100000">
                                          <p:val>
                                            <p:strVal val="#ppt_x"/>
                                          </p:val>
                                        </p:tav>
                                      </p:tavLst>
                                    </p:anim>
                                    <p:anim calcmode="lin" valueType="num">
                                      <p:cBhvr additive="base">
                                        <p:cTn id="8" dur="500" fill="hold"/>
                                        <p:tgtEl>
                                          <p:spTgt spid="3348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34861"/>
                                        </p:tgtEl>
                                        <p:attrNameLst>
                                          <p:attrName>style.visibility</p:attrName>
                                        </p:attrNameLst>
                                      </p:cBhvr>
                                      <p:to>
                                        <p:strVal val="visible"/>
                                      </p:to>
                                    </p:set>
                                    <p:anim calcmode="lin" valueType="num">
                                      <p:cBhvr additive="base">
                                        <p:cTn id="31" dur="500" fill="hold"/>
                                        <p:tgtEl>
                                          <p:spTgt spid="334861"/>
                                        </p:tgtEl>
                                        <p:attrNameLst>
                                          <p:attrName>ppt_x</p:attrName>
                                        </p:attrNameLst>
                                      </p:cBhvr>
                                      <p:tavLst>
                                        <p:tav tm="0">
                                          <p:val>
                                            <p:strVal val="0-#ppt_w/2"/>
                                          </p:val>
                                        </p:tav>
                                        <p:tav tm="100000">
                                          <p:val>
                                            <p:strVal val="#ppt_x"/>
                                          </p:val>
                                        </p:tav>
                                      </p:tavLst>
                                    </p:anim>
                                    <p:anim calcmode="lin" valueType="num">
                                      <p:cBhvr additive="base">
                                        <p:cTn id="32" dur="500" fill="hold"/>
                                        <p:tgtEl>
                                          <p:spTgt spid="33486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34866"/>
                                        </p:tgtEl>
                                        <p:attrNameLst>
                                          <p:attrName>style.visibility</p:attrName>
                                        </p:attrNameLst>
                                      </p:cBhvr>
                                      <p:to>
                                        <p:strVal val="visible"/>
                                      </p:to>
                                    </p:set>
                                    <p:anim calcmode="lin" valueType="num">
                                      <p:cBhvr additive="base">
                                        <p:cTn id="43" dur="500" fill="hold"/>
                                        <p:tgtEl>
                                          <p:spTgt spid="334866"/>
                                        </p:tgtEl>
                                        <p:attrNameLst>
                                          <p:attrName>ppt_x</p:attrName>
                                        </p:attrNameLst>
                                      </p:cBhvr>
                                      <p:tavLst>
                                        <p:tav tm="0">
                                          <p:val>
                                            <p:strVal val="0-#ppt_w/2"/>
                                          </p:val>
                                        </p:tav>
                                        <p:tav tm="100000">
                                          <p:val>
                                            <p:strVal val="#ppt_x"/>
                                          </p:val>
                                        </p:tav>
                                      </p:tavLst>
                                    </p:anim>
                                    <p:anim calcmode="lin" valueType="num">
                                      <p:cBhvr additive="base">
                                        <p:cTn id="44" dur="500" fill="hold"/>
                                        <p:tgtEl>
                                          <p:spTgt spid="33486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34867"/>
                                        </p:tgtEl>
                                        <p:attrNameLst>
                                          <p:attrName>style.visibility</p:attrName>
                                        </p:attrNameLst>
                                      </p:cBhvr>
                                      <p:to>
                                        <p:strVal val="visible"/>
                                      </p:to>
                                    </p:set>
                                    <p:anim calcmode="lin" valueType="num">
                                      <p:cBhvr additive="base">
                                        <p:cTn id="49" dur="500" fill="hold"/>
                                        <p:tgtEl>
                                          <p:spTgt spid="334867"/>
                                        </p:tgtEl>
                                        <p:attrNameLst>
                                          <p:attrName>ppt_x</p:attrName>
                                        </p:attrNameLst>
                                      </p:cBhvr>
                                      <p:tavLst>
                                        <p:tav tm="0">
                                          <p:val>
                                            <p:strVal val="0-#ppt_w/2"/>
                                          </p:val>
                                        </p:tav>
                                        <p:tav tm="100000">
                                          <p:val>
                                            <p:strVal val="#ppt_x"/>
                                          </p:val>
                                        </p:tav>
                                      </p:tavLst>
                                    </p:anim>
                                    <p:anim calcmode="lin" valueType="num">
                                      <p:cBhvr additive="base">
                                        <p:cTn id="50" dur="500" fill="hold"/>
                                        <p:tgtEl>
                                          <p:spTgt spid="3348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6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3826" name="Object 2"/>
          <p:cNvGraphicFramePr>
            <a:graphicFrameLocks noChangeAspect="1"/>
          </p:cNvGraphicFramePr>
          <p:nvPr/>
        </p:nvGraphicFramePr>
        <p:xfrm>
          <a:off x="7296150" y="2590800"/>
          <a:ext cx="1371600" cy="703263"/>
        </p:xfrm>
        <a:graphic>
          <a:graphicData uri="http://schemas.openxmlformats.org/presentationml/2006/ole">
            <mc:AlternateContent xmlns:mc="http://schemas.openxmlformats.org/markup-compatibility/2006">
              <mc:Choice xmlns:v="urn:schemas-microsoft-com:vml" Requires="v">
                <p:oleObj spid="_x0000_s4139" name="" r:id="rId1" imgW="508000" imgH="215900" progId="Equation.3">
                  <p:embed/>
                </p:oleObj>
              </mc:Choice>
              <mc:Fallback>
                <p:oleObj name="" r:id="rId1" imgW="508000" imgH="215900" progId="Equation.3">
                  <p:embed/>
                  <p:pic>
                    <p:nvPicPr>
                      <p:cNvPr id="0" name="图片 4138"/>
                      <p:cNvPicPr/>
                      <p:nvPr/>
                    </p:nvPicPr>
                    <p:blipFill>
                      <a:blip r:embed="rId2"/>
                      <a:stretch>
                        <a:fillRect/>
                      </a:stretch>
                    </p:blipFill>
                    <p:spPr>
                      <a:xfrm>
                        <a:off x="7296150" y="2590800"/>
                        <a:ext cx="1371600" cy="703263"/>
                      </a:xfrm>
                      <a:prstGeom prst="rect">
                        <a:avLst/>
                      </a:prstGeom>
                      <a:noFill/>
                      <a:ln w="38100">
                        <a:noFill/>
                        <a:miter/>
                      </a:ln>
                    </p:spPr>
                  </p:pic>
                </p:oleObj>
              </mc:Fallback>
            </mc:AlternateContent>
          </a:graphicData>
        </a:graphic>
      </p:graphicFrame>
      <p:graphicFrame>
        <p:nvGraphicFramePr>
          <p:cNvPr id="333827" name="Object 3"/>
          <p:cNvGraphicFramePr>
            <a:graphicFrameLocks noChangeAspect="1"/>
          </p:cNvGraphicFramePr>
          <p:nvPr/>
        </p:nvGraphicFramePr>
        <p:xfrm>
          <a:off x="7362825" y="4000500"/>
          <a:ext cx="1400175" cy="522288"/>
        </p:xfrm>
        <a:graphic>
          <a:graphicData uri="http://schemas.openxmlformats.org/presentationml/2006/ole">
            <mc:AlternateContent xmlns:mc="http://schemas.openxmlformats.org/markup-compatibility/2006">
              <mc:Choice xmlns:v="urn:schemas-microsoft-com:vml" Requires="v">
                <p:oleObj spid="_x0000_s4144" name="" r:id="rId3" imgW="762000" imgH="203200" progId="Equation.3">
                  <p:embed/>
                </p:oleObj>
              </mc:Choice>
              <mc:Fallback>
                <p:oleObj name="" r:id="rId3" imgW="762000" imgH="203200" progId="Equation.3">
                  <p:embed/>
                  <p:pic>
                    <p:nvPicPr>
                      <p:cNvPr id="0" name="图片 4143"/>
                      <p:cNvPicPr/>
                      <p:nvPr/>
                    </p:nvPicPr>
                    <p:blipFill>
                      <a:blip r:embed="rId4"/>
                      <a:stretch>
                        <a:fillRect/>
                      </a:stretch>
                    </p:blipFill>
                    <p:spPr>
                      <a:xfrm>
                        <a:off x="7362825" y="4000500"/>
                        <a:ext cx="1400175" cy="522288"/>
                      </a:xfrm>
                      <a:prstGeom prst="rect">
                        <a:avLst/>
                      </a:prstGeom>
                      <a:noFill/>
                      <a:ln w="38100">
                        <a:noFill/>
                        <a:miter/>
                      </a:ln>
                    </p:spPr>
                  </p:pic>
                </p:oleObj>
              </mc:Fallback>
            </mc:AlternateContent>
          </a:graphicData>
        </a:graphic>
      </p:graphicFrame>
      <p:grpSp>
        <p:nvGrpSpPr>
          <p:cNvPr id="2" name="Group 4"/>
          <p:cNvGrpSpPr/>
          <p:nvPr/>
        </p:nvGrpSpPr>
        <p:grpSpPr>
          <a:xfrm>
            <a:off x="34925" y="1341438"/>
            <a:ext cx="5299075" cy="4297362"/>
            <a:chOff x="1270" y="1229"/>
            <a:chExt cx="3338" cy="2707"/>
          </a:xfrm>
        </p:grpSpPr>
        <p:sp>
          <p:nvSpPr>
            <p:cNvPr id="111659" name="AutoShape 5"/>
            <p:cNvSpPr/>
            <p:nvPr/>
          </p:nvSpPr>
          <p:spPr>
            <a:xfrm>
              <a:off x="1270" y="1229"/>
              <a:ext cx="3338" cy="2707"/>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111660" name="Group 6"/>
            <p:cNvGrpSpPr/>
            <p:nvPr/>
          </p:nvGrpSpPr>
          <p:grpSpPr>
            <a:xfrm>
              <a:off x="1776" y="1344"/>
              <a:ext cx="2160" cy="2352"/>
              <a:chOff x="3312" y="1776"/>
              <a:chExt cx="2160" cy="2352"/>
            </a:xfrm>
          </p:grpSpPr>
          <p:grpSp>
            <p:nvGrpSpPr>
              <p:cNvPr id="111670" name="Group 7"/>
              <p:cNvGrpSpPr/>
              <p:nvPr/>
            </p:nvGrpSpPr>
            <p:grpSpPr>
              <a:xfrm>
                <a:off x="3312" y="1776"/>
                <a:ext cx="0" cy="2352"/>
                <a:chOff x="3312" y="1776"/>
                <a:chExt cx="0" cy="2352"/>
              </a:xfrm>
            </p:grpSpPr>
            <p:sp>
              <p:nvSpPr>
                <p:cNvPr id="111675" name="Line 8"/>
                <p:cNvSpPr/>
                <p:nvPr/>
              </p:nvSpPr>
              <p:spPr>
                <a:xfrm flipV="1">
                  <a:off x="3312" y="3024"/>
                  <a:ext cx="0" cy="1104"/>
                </a:xfrm>
                <a:prstGeom prst="line">
                  <a:avLst/>
                </a:prstGeom>
                <a:ln w="9525" cap="flat" cmpd="sng">
                  <a:solidFill>
                    <a:schemeClr val="tx1"/>
                  </a:solidFill>
                  <a:prstDash val="solid"/>
                  <a:headEnd type="none" w="med" len="med"/>
                  <a:tailEnd type="triangle" w="sm" len="lg"/>
                </a:ln>
              </p:spPr>
            </p:sp>
            <p:sp>
              <p:nvSpPr>
                <p:cNvPr id="111676" name="Line 9"/>
                <p:cNvSpPr/>
                <p:nvPr/>
              </p:nvSpPr>
              <p:spPr>
                <a:xfrm flipV="1">
                  <a:off x="3312" y="1776"/>
                  <a:ext cx="0" cy="1104"/>
                </a:xfrm>
                <a:prstGeom prst="line">
                  <a:avLst/>
                </a:prstGeom>
                <a:ln w="9525" cap="flat" cmpd="sng">
                  <a:solidFill>
                    <a:schemeClr val="tx1"/>
                  </a:solidFill>
                  <a:prstDash val="solid"/>
                  <a:headEnd type="none" w="med" len="med"/>
                  <a:tailEnd type="triangle" w="sm" len="lg"/>
                </a:ln>
              </p:spPr>
            </p:sp>
          </p:grpSp>
          <p:sp>
            <p:nvSpPr>
              <p:cNvPr id="111671" name="Line 10"/>
              <p:cNvSpPr/>
              <p:nvPr/>
            </p:nvSpPr>
            <p:spPr>
              <a:xfrm>
                <a:off x="3312" y="2352"/>
                <a:ext cx="2160" cy="0"/>
              </a:xfrm>
              <a:prstGeom prst="line">
                <a:avLst/>
              </a:prstGeom>
              <a:ln w="9525" cap="flat" cmpd="sng">
                <a:solidFill>
                  <a:schemeClr val="tx1"/>
                </a:solidFill>
                <a:prstDash val="solid"/>
                <a:headEnd type="none" w="med" len="med"/>
                <a:tailEnd type="triangle" w="sm" len="lg"/>
              </a:ln>
            </p:spPr>
          </p:sp>
          <p:sp>
            <p:nvSpPr>
              <p:cNvPr id="111672" name="Line 11"/>
              <p:cNvSpPr/>
              <p:nvPr/>
            </p:nvSpPr>
            <p:spPr>
              <a:xfrm>
                <a:off x="3312" y="3984"/>
                <a:ext cx="2160" cy="0"/>
              </a:xfrm>
              <a:prstGeom prst="line">
                <a:avLst/>
              </a:prstGeom>
              <a:ln w="9525" cap="flat" cmpd="sng">
                <a:solidFill>
                  <a:schemeClr val="tx1"/>
                </a:solidFill>
                <a:prstDash val="solid"/>
                <a:headEnd type="none" w="med" len="med"/>
                <a:tailEnd type="none" w="sm" len="lg"/>
              </a:ln>
            </p:spPr>
          </p:sp>
          <p:sp>
            <p:nvSpPr>
              <p:cNvPr id="111673" name="Line 12"/>
              <p:cNvSpPr/>
              <p:nvPr/>
            </p:nvSpPr>
            <p:spPr>
              <a:xfrm>
                <a:off x="3312" y="3312"/>
                <a:ext cx="2160" cy="0"/>
              </a:xfrm>
              <a:prstGeom prst="line">
                <a:avLst/>
              </a:prstGeom>
              <a:ln w="9525" cap="flat" cmpd="sng">
                <a:solidFill>
                  <a:schemeClr val="tx1"/>
                </a:solidFill>
                <a:prstDash val="solid"/>
                <a:headEnd type="none" w="med" len="med"/>
                <a:tailEnd type="none" w="sm" len="lg"/>
              </a:ln>
            </p:spPr>
          </p:sp>
          <p:sp>
            <p:nvSpPr>
              <p:cNvPr id="111674" name="Line 13"/>
              <p:cNvSpPr/>
              <p:nvPr/>
            </p:nvSpPr>
            <p:spPr>
              <a:xfrm>
                <a:off x="3312" y="3648"/>
                <a:ext cx="2160" cy="0"/>
              </a:xfrm>
              <a:prstGeom prst="line">
                <a:avLst/>
              </a:prstGeom>
              <a:ln w="9525" cap="flat" cmpd="sng">
                <a:solidFill>
                  <a:schemeClr val="tx1"/>
                </a:solidFill>
                <a:prstDash val="solid"/>
                <a:headEnd type="none" w="med" len="med"/>
                <a:tailEnd type="triangle" w="sm" len="lg"/>
              </a:ln>
            </p:spPr>
          </p:sp>
        </p:grpSp>
        <p:graphicFrame>
          <p:nvGraphicFramePr>
            <p:cNvPr id="111661" name="Object 14"/>
            <p:cNvGraphicFramePr>
              <a:graphicFrameLocks noChangeAspect="1"/>
            </p:cNvGraphicFramePr>
            <p:nvPr/>
          </p:nvGraphicFramePr>
          <p:xfrm>
            <a:off x="1781" y="1322"/>
            <a:ext cx="247" cy="203"/>
          </p:xfrm>
          <a:graphic>
            <a:graphicData uri="http://schemas.openxmlformats.org/presentationml/2006/ole">
              <mc:AlternateContent xmlns:mc="http://schemas.openxmlformats.org/markup-compatibility/2006">
                <mc:Choice xmlns:v="urn:schemas-microsoft-com:vml" Requires="v">
                  <p:oleObj spid="_x0000_s4132" name="" r:id="rId5" imgW="152400" imgH="101600" progId="Equation.3">
                    <p:embed/>
                  </p:oleObj>
                </mc:Choice>
                <mc:Fallback>
                  <p:oleObj name="" r:id="rId5" imgW="152400" imgH="101600" progId="Equation.3">
                    <p:embed/>
                    <p:pic>
                      <p:nvPicPr>
                        <p:cNvPr id="0" name="图片 4131"/>
                        <p:cNvPicPr/>
                        <p:nvPr/>
                      </p:nvPicPr>
                      <p:blipFill>
                        <a:blip r:embed="rId6"/>
                        <a:stretch>
                          <a:fillRect/>
                        </a:stretch>
                      </p:blipFill>
                      <p:spPr>
                        <a:xfrm>
                          <a:off x="1781" y="1322"/>
                          <a:ext cx="247" cy="203"/>
                        </a:xfrm>
                        <a:prstGeom prst="rect">
                          <a:avLst/>
                        </a:prstGeom>
                        <a:noFill/>
                        <a:ln w="38100">
                          <a:noFill/>
                          <a:miter/>
                        </a:ln>
                      </p:spPr>
                    </p:pic>
                  </p:oleObj>
                </mc:Fallback>
              </mc:AlternateContent>
            </a:graphicData>
          </a:graphic>
        </p:graphicFrame>
        <p:graphicFrame>
          <p:nvGraphicFramePr>
            <p:cNvPr id="111662" name="Object 15"/>
            <p:cNvGraphicFramePr>
              <a:graphicFrameLocks noChangeAspect="1"/>
            </p:cNvGraphicFramePr>
            <p:nvPr/>
          </p:nvGraphicFramePr>
          <p:xfrm>
            <a:off x="1352" y="1296"/>
            <a:ext cx="432" cy="247"/>
          </p:xfrm>
          <a:graphic>
            <a:graphicData uri="http://schemas.openxmlformats.org/presentationml/2006/ole">
              <mc:AlternateContent xmlns:mc="http://schemas.openxmlformats.org/markup-compatibility/2006">
                <mc:Choice xmlns:v="urn:schemas-microsoft-com:vml" Requires="v">
                  <p:oleObj spid="_x0000_s4133" name="" r:id="rId7" imgW="330200" imgH="127000" progId="Equation.3">
                    <p:embed/>
                  </p:oleObj>
                </mc:Choice>
                <mc:Fallback>
                  <p:oleObj name="" r:id="rId7" imgW="330200" imgH="127000" progId="Equation.3">
                    <p:embed/>
                    <p:pic>
                      <p:nvPicPr>
                        <p:cNvPr id="0" name="图片 4132"/>
                        <p:cNvPicPr/>
                        <p:nvPr/>
                      </p:nvPicPr>
                      <p:blipFill>
                        <a:blip r:embed="rId8"/>
                        <a:stretch>
                          <a:fillRect/>
                        </a:stretch>
                      </p:blipFill>
                      <p:spPr>
                        <a:xfrm>
                          <a:off x="1352" y="1296"/>
                          <a:ext cx="432" cy="247"/>
                        </a:xfrm>
                        <a:prstGeom prst="rect">
                          <a:avLst/>
                        </a:prstGeom>
                        <a:noFill/>
                        <a:ln w="38100">
                          <a:noFill/>
                          <a:miter/>
                        </a:ln>
                      </p:spPr>
                    </p:pic>
                  </p:oleObj>
                </mc:Fallback>
              </mc:AlternateContent>
            </a:graphicData>
          </a:graphic>
        </p:graphicFrame>
        <p:graphicFrame>
          <p:nvGraphicFramePr>
            <p:cNvPr id="111663" name="Object 16"/>
            <p:cNvGraphicFramePr>
              <a:graphicFrameLocks noChangeAspect="1"/>
            </p:cNvGraphicFramePr>
            <p:nvPr/>
          </p:nvGraphicFramePr>
          <p:xfrm>
            <a:off x="3696" y="1700"/>
            <a:ext cx="240" cy="220"/>
          </p:xfrm>
          <a:graphic>
            <a:graphicData uri="http://schemas.openxmlformats.org/presentationml/2006/ole">
              <mc:AlternateContent xmlns:mc="http://schemas.openxmlformats.org/markup-compatibility/2006">
                <mc:Choice xmlns:v="urn:schemas-microsoft-com:vml" Requires="v">
                  <p:oleObj spid="_x0000_s4134" name="" r:id="rId9" imgW="63500" imgH="50800" progId="Equation.3">
                    <p:embed/>
                  </p:oleObj>
                </mc:Choice>
                <mc:Fallback>
                  <p:oleObj name="" r:id="rId9" imgW="63500" imgH="50800" progId="Equation.3">
                    <p:embed/>
                    <p:pic>
                      <p:nvPicPr>
                        <p:cNvPr id="0" name="图片 4133"/>
                        <p:cNvPicPr/>
                        <p:nvPr/>
                      </p:nvPicPr>
                      <p:blipFill>
                        <a:blip r:embed="rId10"/>
                        <a:stretch>
                          <a:fillRect/>
                        </a:stretch>
                      </p:blipFill>
                      <p:spPr>
                        <a:xfrm>
                          <a:off x="3696" y="1700"/>
                          <a:ext cx="240" cy="220"/>
                        </a:xfrm>
                        <a:prstGeom prst="rect">
                          <a:avLst/>
                        </a:prstGeom>
                        <a:noFill/>
                        <a:ln w="38100">
                          <a:noFill/>
                          <a:miter/>
                        </a:ln>
                      </p:spPr>
                    </p:pic>
                  </p:oleObj>
                </mc:Fallback>
              </mc:AlternateContent>
            </a:graphicData>
          </a:graphic>
        </p:graphicFrame>
        <p:graphicFrame>
          <p:nvGraphicFramePr>
            <p:cNvPr id="111664" name="Object 17"/>
            <p:cNvGraphicFramePr>
              <a:graphicFrameLocks noChangeAspect="1"/>
            </p:cNvGraphicFramePr>
            <p:nvPr/>
          </p:nvGraphicFramePr>
          <p:xfrm>
            <a:off x="3744" y="2996"/>
            <a:ext cx="240" cy="220"/>
          </p:xfrm>
          <a:graphic>
            <a:graphicData uri="http://schemas.openxmlformats.org/presentationml/2006/ole">
              <mc:AlternateContent xmlns:mc="http://schemas.openxmlformats.org/markup-compatibility/2006">
                <mc:Choice xmlns:v="urn:schemas-microsoft-com:vml" Requires="v">
                  <p:oleObj spid="_x0000_s4146" name="" r:id="rId11" imgW="63500" imgH="50800" progId="Equation.3">
                    <p:embed/>
                  </p:oleObj>
                </mc:Choice>
                <mc:Fallback>
                  <p:oleObj name="" r:id="rId11" imgW="63500" imgH="50800" progId="Equation.3">
                    <p:embed/>
                    <p:pic>
                      <p:nvPicPr>
                        <p:cNvPr id="0" name="图片 4145"/>
                        <p:cNvPicPr/>
                        <p:nvPr/>
                      </p:nvPicPr>
                      <p:blipFill>
                        <a:blip r:embed="rId12"/>
                        <a:stretch>
                          <a:fillRect/>
                        </a:stretch>
                      </p:blipFill>
                      <p:spPr>
                        <a:xfrm>
                          <a:off x="3744" y="2996"/>
                          <a:ext cx="240" cy="220"/>
                        </a:xfrm>
                        <a:prstGeom prst="rect">
                          <a:avLst/>
                        </a:prstGeom>
                        <a:noFill/>
                        <a:ln w="38100">
                          <a:noFill/>
                          <a:miter/>
                        </a:ln>
                      </p:spPr>
                    </p:pic>
                  </p:oleObj>
                </mc:Fallback>
              </mc:AlternateContent>
            </a:graphicData>
          </a:graphic>
        </p:graphicFrame>
        <p:graphicFrame>
          <p:nvGraphicFramePr>
            <p:cNvPr id="111665" name="Object 18"/>
            <p:cNvGraphicFramePr>
              <a:graphicFrameLocks noChangeAspect="1"/>
            </p:cNvGraphicFramePr>
            <p:nvPr/>
          </p:nvGraphicFramePr>
          <p:xfrm>
            <a:off x="1835" y="2457"/>
            <a:ext cx="225" cy="240"/>
          </p:xfrm>
          <a:graphic>
            <a:graphicData uri="http://schemas.openxmlformats.org/presentationml/2006/ole">
              <mc:AlternateContent xmlns:mc="http://schemas.openxmlformats.org/markup-compatibility/2006">
                <mc:Choice xmlns:v="urn:schemas-microsoft-com:vml" Requires="v">
                  <p:oleObj spid="_x0000_s4157" name="" r:id="rId13" imgW="114300" imgH="127000" progId="Equation.DSMT4">
                    <p:embed/>
                  </p:oleObj>
                </mc:Choice>
                <mc:Fallback>
                  <p:oleObj name="" r:id="rId13" imgW="114300" imgH="127000" progId="Equation.DSMT4">
                    <p:embed/>
                    <p:pic>
                      <p:nvPicPr>
                        <p:cNvPr id="0" name="图片 4156"/>
                        <p:cNvPicPr/>
                        <p:nvPr/>
                      </p:nvPicPr>
                      <p:blipFill>
                        <a:blip r:embed="rId14"/>
                        <a:stretch>
                          <a:fillRect/>
                        </a:stretch>
                      </p:blipFill>
                      <p:spPr>
                        <a:xfrm>
                          <a:off x="1835" y="2457"/>
                          <a:ext cx="225" cy="240"/>
                        </a:xfrm>
                        <a:prstGeom prst="rect">
                          <a:avLst/>
                        </a:prstGeom>
                        <a:noFill/>
                        <a:ln w="38100">
                          <a:noFill/>
                          <a:miter/>
                        </a:ln>
                      </p:spPr>
                    </p:pic>
                  </p:oleObj>
                </mc:Fallback>
              </mc:AlternateContent>
            </a:graphicData>
          </a:graphic>
        </p:graphicFrame>
        <p:graphicFrame>
          <p:nvGraphicFramePr>
            <p:cNvPr id="111666" name="Object 19"/>
            <p:cNvGraphicFramePr>
              <a:graphicFrameLocks noChangeAspect="1"/>
            </p:cNvGraphicFramePr>
            <p:nvPr/>
          </p:nvGraphicFramePr>
          <p:xfrm>
            <a:off x="1392" y="2461"/>
            <a:ext cx="384" cy="215"/>
          </p:xfrm>
          <a:graphic>
            <a:graphicData uri="http://schemas.openxmlformats.org/presentationml/2006/ole">
              <mc:AlternateContent xmlns:mc="http://schemas.openxmlformats.org/markup-compatibility/2006">
                <mc:Choice xmlns:v="urn:schemas-microsoft-com:vml" Requires="v">
                  <p:oleObj spid="_x0000_s4154" name="" r:id="rId15" imgW="457200" imgH="127000" progId="Equation.3">
                    <p:embed/>
                  </p:oleObj>
                </mc:Choice>
                <mc:Fallback>
                  <p:oleObj name="" r:id="rId15" imgW="457200" imgH="127000" progId="Equation.3">
                    <p:embed/>
                    <p:pic>
                      <p:nvPicPr>
                        <p:cNvPr id="0" name="图片 4153"/>
                        <p:cNvPicPr/>
                        <p:nvPr/>
                      </p:nvPicPr>
                      <p:blipFill>
                        <a:blip r:embed="rId16"/>
                        <a:stretch>
                          <a:fillRect/>
                        </a:stretch>
                      </p:blipFill>
                      <p:spPr>
                        <a:xfrm>
                          <a:off x="1392" y="2461"/>
                          <a:ext cx="384" cy="215"/>
                        </a:xfrm>
                        <a:prstGeom prst="rect">
                          <a:avLst/>
                        </a:prstGeom>
                        <a:noFill/>
                        <a:ln w="38100">
                          <a:noFill/>
                          <a:miter/>
                        </a:ln>
                      </p:spPr>
                    </p:pic>
                  </p:oleObj>
                </mc:Fallback>
              </mc:AlternateContent>
            </a:graphicData>
          </a:graphic>
        </p:graphicFrame>
        <p:graphicFrame>
          <p:nvGraphicFramePr>
            <p:cNvPr id="111667" name="Object 20"/>
            <p:cNvGraphicFramePr>
              <a:graphicFrameLocks noChangeAspect="1"/>
            </p:cNvGraphicFramePr>
            <p:nvPr/>
          </p:nvGraphicFramePr>
          <p:xfrm>
            <a:off x="1385" y="2736"/>
            <a:ext cx="415" cy="239"/>
          </p:xfrm>
          <a:graphic>
            <a:graphicData uri="http://schemas.openxmlformats.org/presentationml/2006/ole">
              <mc:AlternateContent xmlns:mc="http://schemas.openxmlformats.org/markup-compatibility/2006">
                <mc:Choice xmlns:v="urn:schemas-microsoft-com:vml" Requires="v">
                  <p:oleObj spid="_x0000_s4153" name="" r:id="rId17" imgW="355600" imgH="177800" progId="Equation.3">
                    <p:embed/>
                  </p:oleObj>
                </mc:Choice>
                <mc:Fallback>
                  <p:oleObj name="" r:id="rId17" imgW="355600" imgH="177800" progId="Equation.3">
                    <p:embed/>
                    <p:pic>
                      <p:nvPicPr>
                        <p:cNvPr id="0" name="图片 4152"/>
                        <p:cNvPicPr/>
                        <p:nvPr/>
                      </p:nvPicPr>
                      <p:blipFill>
                        <a:blip r:embed="rId18"/>
                        <a:stretch>
                          <a:fillRect/>
                        </a:stretch>
                      </p:blipFill>
                      <p:spPr>
                        <a:xfrm>
                          <a:off x="1385" y="2736"/>
                          <a:ext cx="415" cy="239"/>
                        </a:xfrm>
                        <a:prstGeom prst="rect">
                          <a:avLst/>
                        </a:prstGeom>
                        <a:noFill/>
                        <a:ln w="38100">
                          <a:noFill/>
                          <a:miter/>
                        </a:ln>
                      </p:spPr>
                    </p:pic>
                  </p:oleObj>
                </mc:Fallback>
              </mc:AlternateContent>
            </a:graphicData>
          </a:graphic>
        </p:graphicFrame>
        <p:graphicFrame>
          <p:nvGraphicFramePr>
            <p:cNvPr id="111668" name="Object 21"/>
            <p:cNvGraphicFramePr>
              <a:graphicFrameLocks noChangeAspect="1"/>
            </p:cNvGraphicFramePr>
            <p:nvPr/>
          </p:nvGraphicFramePr>
          <p:xfrm>
            <a:off x="1344" y="3072"/>
            <a:ext cx="446" cy="241"/>
          </p:xfrm>
          <a:graphic>
            <a:graphicData uri="http://schemas.openxmlformats.org/presentationml/2006/ole">
              <mc:AlternateContent xmlns:mc="http://schemas.openxmlformats.org/markup-compatibility/2006">
                <mc:Choice xmlns:v="urn:schemas-microsoft-com:vml" Requires="v">
                  <p:oleObj spid="_x0000_s4150" name="" r:id="rId19" imgW="431800" imgH="177800" progId="Equation.3">
                    <p:embed/>
                  </p:oleObj>
                </mc:Choice>
                <mc:Fallback>
                  <p:oleObj name="" r:id="rId19" imgW="431800" imgH="177800" progId="Equation.3">
                    <p:embed/>
                    <p:pic>
                      <p:nvPicPr>
                        <p:cNvPr id="0" name="图片 4149"/>
                        <p:cNvPicPr/>
                        <p:nvPr/>
                      </p:nvPicPr>
                      <p:blipFill>
                        <a:blip r:embed="rId20"/>
                        <a:stretch>
                          <a:fillRect/>
                        </a:stretch>
                      </p:blipFill>
                      <p:spPr>
                        <a:xfrm>
                          <a:off x="1344" y="3072"/>
                          <a:ext cx="446" cy="241"/>
                        </a:xfrm>
                        <a:prstGeom prst="rect">
                          <a:avLst/>
                        </a:prstGeom>
                        <a:noFill/>
                        <a:ln w="38100">
                          <a:noFill/>
                          <a:miter/>
                        </a:ln>
                      </p:spPr>
                    </p:pic>
                  </p:oleObj>
                </mc:Fallback>
              </mc:AlternateContent>
            </a:graphicData>
          </a:graphic>
        </p:graphicFrame>
        <p:graphicFrame>
          <p:nvGraphicFramePr>
            <p:cNvPr id="111669" name="Object 22"/>
            <p:cNvGraphicFramePr>
              <a:graphicFrameLocks noChangeAspect="1"/>
            </p:cNvGraphicFramePr>
            <p:nvPr/>
          </p:nvGraphicFramePr>
          <p:xfrm>
            <a:off x="1344" y="3413"/>
            <a:ext cx="437" cy="235"/>
          </p:xfrm>
          <a:graphic>
            <a:graphicData uri="http://schemas.openxmlformats.org/presentationml/2006/ole">
              <mc:AlternateContent xmlns:mc="http://schemas.openxmlformats.org/markup-compatibility/2006">
                <mc:Choice xmlns:v="urn:schemas-microsoft-com:vml" Requires="v">
                  <p:oleObj spid="_x0000_s4158" name="" r:id="rId21" imgW="457200" imgH="177800" progId="Equation.3">
                    <p:embed/>
                  </p:oleObj>
                </mc:Choice>
                <mc:Fallback>
                  <p:oleObj name="" r:id="rId21" imgW="457200" imgH="177800" progId="Equation.3">
                    <p:embed/>
                    <p:pic>
                      <p:nvPicPr>
                        <p:cNvPr id="0" name="图片 4157"/>
                        <p:cNvPicPr/>
                        <p:nvPr/>
                      </p:nvPicPr>
                      <p:blipFill>
                        <a:blip r:embed="rId22"/>
                        <a:stretch>
                          <a:fillRect/>
                        </a:stretch>
                      </p:blipFill>
                      <p:spPr>
                        <a:xfrm>
                          <a:off x="1344" y="3413"/>
                          <a:ext cx="437" cy="235"/>
                        </a:xfrm>
                        <a:prstGeom prst="rect">
                          <a:avLst/>
                        </a:prstGeom>
                        <a:noFill/>
                        <a:ln w="38100">
                          <a:noFill/>
                          <a:miter/>
                        </a:ln>
                      </p:spPr>
                    </p:pic>
                  </p:oleObj>
                </mc:Fallback>
              </mc:AlternateContent>
            </a:graphicData>
          </a:graphic>
        </p:graphicFrame>
      </p:grpSp>
      <p:grpSp>
        <p:nvGrpSpPr>
          <p:cNvPr id="5" name="Group 23"/>
          <p:cNvGrpSpPr/>
          <p:nvPr/>
        </p:nvGrpSpPr>
        <p:grpSpPr>
          <a:xfrm>
            <a:off x="1168400" y="1447800"/>
            <a:ext cx="4089400" cy="3536950"/>
            <a:chOff x="1984" y="1296"/>
            <a:chExt cx="2576" cy="2228"/>
          </a:xfrm>
        </p:grpSpPr>
        <p:sp>
          <p:nvSpPr>
            <p:cNvPr id="111653" name="Line 24"/>
            <p:cNvSpPr/>
            <p:nvPr/>
          </p:nvSpPr>
          <p:spPr>
            <a:xfrm rot="-1035484" flipH="1" flipV="1">
              <a:off x="1984" y="1296"/>
              <a:ext cx="912" cy="1008"/>
            </a:xfrm>
            <a:prstGeom prst="line">
              <a:avLst/>
            </a:prstGeom>
            <a:ln w="28575" cap="flat" cmpd="sng">
              <a:solidFill>
                <a:srgbClr val="FF0000"/>
              </a:solidFill>
              <a:prstDash val="solid"/>
              <a:headEnd type="none" w="med" len="med"/>
              <a:tailEnd type="none" w="med" len="med"/>
            </a:ln>
          </p:spPr>
        </p:sp>
        <p:sp>
          <p:nvSpPr>
            <p:cNvPr id="111654" name="Freeform 25"/>
            <p:cNvSpPr/>
            <p:nvPr/>
          </p:nvSpPr>
          <p:spPr>
            <a:xfrm>
              <a:off x="2952" y="2916"/>
              <a:ext cx="864" cy="608"/>
            </a:xfrm>
            <a:custGeom>
              <a:avLst/>
              <a:gdLst>
                <a:gd name="txL" fmla="*/ 0 w 864"/>
                <a:gd name="txT" fmla="*/ 0 h 608"/>
                <a:gd name="txR" fmla="*/ 864 w 864"/>
                <a:gd name="txB" fmla="*/ 608 h 608"/>
              </a:gdLst>
              <a:ahLst/>
              <a:cxnLst>
                <a:cxn ang="0">
                  <a:pos x="0" y="16"/>
                </a:cxn>
                <a:cxn ang="0">
                  <a:pos x="144" y="16"/>
                </a:cxn>
                <a:cxn ang="0">
                  <a:pos x="288" y="112"/>
                </a:cxn>
                <a:cxn ang="0">
                  <a:pos x="480" y="496"/>
                </a:cxn>
                <a:cxn ang="0">
                  <a:pos x="624" y="592"/>
                </a:cxn>
                <a:cxn ang="0">
                  <a:pos x="864" y="592"/>
                </a:cxn>
              </a:cxnLst>
              <a:rect l="txL" t="txT" r="txR" b="txB"/>
              <a:pathLst>
                <a:path w="864" h="608">
                  <a:moveTo>
                    <a:pt x="0" y="16"/>
                  </a:moveTo>
                  <a:cubicBezTo>
                    <a:pt x="48" y="8"/>
                    <a:pt x="96" y="0"/>
                    <a:pt x="144" y="16"/>
                  </a:cubicBezTo>
                  <a:cubicBezTo>
                    <a:pt x="192" y="32"/>
                    <a:pt x="232" y="32"/>
                    <a:pt x="288" y="112"/>
                  </a:cubicBezTo>
                  <a:cubicBezTo>
                    <a:pt x="344" y="192"/>
                    <a:pt x="424" y="416"/>
                    <a:pt x="480" y="496"/>
                  </a:cubicBezTo>
                  <a:cubicBezTo>
                    <a:pt x="536" y="576"/>
                    <a:pt x="560" y="576"/>
                    <a:pt x="624" y="592"/>
                  </a:cubicBezTo>
                  <a:cubicBezTo>
                    <a:pt x="688" y="608"/>
                    <a:pt x="776" y="600"/>
                    <a:pt x="864" y="592"/>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111655" name="Line 26"/>
            <p:cNvSpPr/>
            <p:nvPr/>
          </p:nvSpPr>
          <p:spPr>
            <a:xfrm flipH="1">
              <a:off x="2016" y="2928"/>
              <a:ext cx="960" cy="0"/>
            </a:xfrm>
            <a:prstGeom prst="line">
              <a:avLst/>
            </a:prstGeom>
            <a:ln w="28575" cap="flat" cmpd="sng">
              <a:solidFill>
                <a:srgbClr val="FF0000"/>
              </a:solidFill>
              <a:prstDash val="solid"/>
              <a:headEnd type="none" w="med" len="med"/>
              <a:tailEnd type="none" w="med" len="med"/>
            </a:ln>
          </p:spPr>
        </p:sp>
        <p:graphicFrame>
          <p:nvGraphicFramePr>
            <p:cNvPr id="111656" name="Object 27"/>
            <p:cNvGraphicFramePr>
              <a:graphicFrameLocks noChangeAspect="1"/>
            </p:cNvGraphicFramePr>
            <p:nvPr/>
          </p:nvGraphicFramePr>
          <p:xfrm>
            <a:off x="2160" y="1488"/>
            <a:ext cx="960" cy="215"/>
          </p:xfrm>
          <a:graphic>
            <a:graphicData uri="http://schemas.openxmlformats.org/presentationml/2006/ole">
              <mc:AlternateContent xmlns:mc="http://schemas.openxmlformats.org/markup-compatibility/2006">
                <mc:Choice xmlns:v="urn:schemas-microsoft-com:vml" Requires="v">
                  <p:oleObj spid="_x0000_s4159" name="" r:id="rId23" imgW="914400" imgH="101600" progId="Equation.3">
                    <p:embed/>
                  </p:oleObj>
                </mc:Choice>
                <mc:Fallback>
                  <p:oleObj name="" r:id="rId23" imgW="914400" imgH="101600" progId="Equation.3">
                    <p:embed/>
                    <p:pic>
                      <p:nvPicPr>
                        <p:cNvPr id="0" name="图片 4158"/>
                        <p:cNvPicPr/>
                        <p:nvPr/>
                      </p:nvPicPr>
                      <p:blipFill>
                        <a:blip r:embed="rId24"/>
                        <a:stretch>
                          <a:fillRect/>
                        </a:stretch>
                      </p:blipFill>
                      <p:spPr>
                        <a:xfrm>
                          <a:off x="2160" y="1488"/>
                          <a:ext cx="960" cy="215"/>
                        </a:xfrm>
                        <a:prstGeom prst="rect">
                          <a:avLst/>
                        </a:prstGeom>
                        <a:noFill/>
                        <a:ln w="38100">
                          <a:noFill/>
                          <a:miter/>
                        </a:ln>
                      </p:spPr>
                    </p:pic>
                  </p:oleObj>
                </mc:Fallback>
              </mc:AlternateContent>
            </a:graphicData>
          </a:graphic>
        </p:graphicFrame>
        <p:graphicFrame>
          <p:nvGraphicFramePr>
            <p:cNvPr id="111657" name="Object 28"/>
            <p:cNvGraphicFramePr>
              <a:graphicFrameLocks noChangeAspect="1"/>
            </p:cNvGraphicFramePr>
            <p:nvPr/>
          </p:nvGraphicFramePr>
          <p:xfrm>
            <a:off x="3648" y="2308"/>
            <a:ext cx="912" cy="205"/>
          </p:xfrm>
          <a:graphic>
            <a:graphicData uri="http://schemas.openxmlformats.org/presentationml/2006/ole">
              <mc:AlternateContent xmlns:mc="http://schemas.openxmlformats.org/markup-compatibility/2006">
                <mc:Choice xmlns:v="urn:schemas-microsoft-com:vml" Requires="v">
                  <p:oleObj spid="_x0000_s4155" name="" r:id="rId25" imgW="914400" imgH="101600" progId="Equation.DSMT4">
                    <p:embed/>
                  </p:oleObj>
                </mc:Choice>
                <mc:Fallback>
                  <p:oleObj name="" r:id="rId25" imgW="914400" imgH="101600" progId="Equation.DSMT4">
                    <p:embed/>
                    <p:pic>
                      <p:nvPicPr>
                        <p:cNvPr id="0" name="图片 4154"/>
                        <p:cNvPicPr/>
                        <p:nvPr/>
                      </p:nvPicPr>
                      <p:blipFill>
                        <a:blip r:embed="rId26"/>
                        <a:stretch>
                          <a:fillRect/>
                        </a:stretch>
                      </p:blipFill>
                      <p:spPr>
                        <a:xfrm>
                          <a:off x="3648" y="2308"/>
                          <a:ext cx="912" cy="205"/>
                        </a:xfrm>
                        <a:prstGeom prst="rect">
                          <a:avLst/>
                        </a:prstGeom>
                        <a:noFill/>
                        <a:ln w="38100">
                          <a:noFill/>
                          <a:miter/>
                        </a:ln>
                      </p:spPr>
                    </p:pic>
                  </p:oleObj>
                </mc:Fallback>
              </mc:AlternateContent>
            </a:graphicData>
          </a:graphic>
        </p:graphicFrame>
        <p:sp>
          <p:nvSpPr>
            <p:cNvPr id="111658" name="Freeform 29"/>
            <p:cNvSpPr/>
            <p:nvPr/>
          </p:nvSpPr>
          <p:spPr>
            <a:xfrm>
              <a:off x="3024" y="2024"/>
              <a:ext cx="672" cy="504"/>
            </a:xfrm>
            <a:custGeom>
              <a:avLst/>
              <a:gdLst>
                <a:gd name="txL" fmla="*/ 0 w 672"/>
                <a:gd name="txT" fmla="*/ 0 h 504"/>
                <a:gd name="txR" fmla="*/ 672 w 672"/>
                <a:gd name="txB" fmla="*/ 504 h 504"/>
              </a:gdLst>
              <a:ahLst/>
              <a:cxnLst>
                <a:cxn ang="0">
                  <a:pos x="0" y="120"/>
                </a:cxn>
                <a:cxn ang="0">
                  <a:pos x="144" y="168"/>
                </a:cxn>
                <a:cxn ang="0">
                  <a:pos x="288" y="24"/>
                </a:cxn>
                <a:cxn ang="0">
                  <a:pos x="384" y="24"/>
                </a:cxn>
                <a:cxn ang="0">
                  <a:pos x="480" y="120"/>
                </a:cxn>
                <a:cxn ang="0">
                  <a:pos x="672" y="504"/>
                </a:cxn>
              </a:cxnLst>
              <a:rect l="txL" t="txT" r="txR" b="txB"/>
              <a:pathLst>
                <a:path w="672" h="504">
                  <a:moveTo>
                    <a:pt x="0" y="120"/>
                  </a:moveTo>
                  <a:cubicBezTo>
                    <a:pt x="48" y="152"/>
                    <a:pt x="96" y="184"/>
                    <a:pt x="144" y="168"/>
                  </a:cubicBezTo>
                  <a:cubicBezTo>
                    <a:pt x="192" y="152"/>
                    <a:pt x="248" y="48"/>
                    <a:pt x="288" y="24"/>
                  </a:cubicBezTo>
                  <a:cubicBezTo>
                    <a:pt x="328" y="0"/>
                    <a:pt x="352" y="8"/>
                    <a:pt x="384" y="24"/>
                  </a:cubicBezTo>
                  <a:cubicBezTo>
                    <a:pt x="416" y="40"/>
                    <a:pt x="432" y="40"/>
                    <a:pt x="480" y="120"/>
                  </a:cubicBezTo>
                  <a:cubicBezTo>
                    <a:pt x="528" y="200"/>
                    <a:pt x="640" y="440"/>
                    <a:pt x="672" y="504"/>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grpSp>
      <p:grpSp>
        <p:nvGrpSpPr>
          <p:cNvPr id="6" name="Group 30"/>
          <p:cNvGrpSpPr/>
          <p:nvPr/>
        </p:nvGrpSpPr>
        <p:grpSpPr>
          <a:xfrm>
            <a:off x="1939925" y="1965325"/>
            <a:ext cx="574675" cy="777875"/>
            <a:chOff x="2470" y="1622"/>
            <a:chExt cx="362" cy="490"/>
          </a:xfrm>
        </p:grpSpPr>
        <p:graphicFrame>
          <p:nvGraphicFramePr>
            <p:cNvPr id="111651" name="Object 31"/>
            <p:cNvGraphicFramePr>
              <a:graphicFrameLocks noChangeAspect="1"/>
            </p:cNvGraphicFramePr>
            <p:nvPr/>
          </p:nvGraphicFramePr>
          <p:xfrm>
            <a:off x="2470" y="1892"/>
            <a:ext cx="170" cy="220"/>
          </p:xfrm>
          <a:graphic>
            <a:graphicData uri="http://schemas.openxmlformats.org/presentationml/2006/ole">
              <mc:AlternateContent xmlns:mc="http://schemas.openxmlformats.org/markup-compatibility/2006">
                <mc:Choice xmlns:v="urn:schemas-microsoft-com:vml" Requires="v">
                  <p:oleObj spid="_x0000_s4145" name="" r:id="rId27" imgW="25400" imgH="76200" progId="Equation.3">
                    <p:embed/>
                  </p:oleObj>
                </mc:Choice>
                <mc:Fallback>
                  <p:oleObj name="" r:id="rId27" imgW="25400" imgH="76200" progId="Equation.3">
                    <p:embed/>
                    <p:pic>
                      <p:nvPicPr>
                        <p:cNvPr id="0" name="图片 4144"/>
                        <p:cNvPicPr/>
                        <p:nvPr/>
                      </p:nvPicPr>
                      <p:blipFill>
                        <a:blip r:embed="rId28"/>
                        <a:stretch>
                          <a:fillRect/>
                        </a:stretch>
                      </p:blipFill>
                      <p:spPr>
                        <a:xfrm>
                          <a:off x="2470" y="1892"/>
                          <a:ext cx="170" cy="220"/>
                        </a:xfrm>
                        <a:prstGeom prst="rect">
                          <a:avLst/>
                        </a:prstGeom>
                        <a:noFill/>
                        <a:ln w="38100">
                          <a:noFill/>
                          <a:miter/>
                        </a:ln>
                      </p:spPr>
                    </p:pic>
                  </p:oleObj>
                </mc:Fallback>
              </mc:AlternateContent>
            </a:graphicData>
          </a:graphic>
        </p:graphicFrame>
        <p:graphicFrame>
          <p:nvGraphicFramePr>
            <p:cNvPr id="111652" name="Object 32"/>
            <p:cNvGraphicFramePr>
              <a:graphicFrameLocks noChangeAspect="1"/>
            </p:cNvGraphicFramePr>
            <p:nvPr/>
          </p:nvGraphicFramePr>
          <p:xfrm>
            <a:off x="2544" y="1622"/>
            <a:ext cx="288" cy="346"/>
          </p:xfrm>
          <a:graphic>
            <a:graphicData uri="http://schemas.openxmlformats.org/presentationml/2006/ole">
              <mc:AlternateContent xmlns:mc="http://schemas.openxmlformats.org/markup-compatibility/2006">
                <mc:Choice xmlns:v="urn:schemas-microsoft-com:vml" Requires="v">
                  <p:oleObj spid="_x0000_s4149" name="" r:id="rId29" imgW="114300" imgH="165100" progId="Equation.3">
                    <p:embed/>
                  </p:oleObj>
                </mc:Choice>
                <mc:Fallback>
                  <p:oleObj name="" r:id="rId29" imgW="114300" imgH="165100" progId="Equation.3">
                    <p:embed/>
                    <p:pic>
                      <p:nvPicPr>
                        <p:cNvPr id="0" name="图片 4148"/>
                        <p:cNvPicPr/>
                        <p:nvPr/>
                      </p:nvPicPr>
                      <p:blipFill>
                        <a:blip r:embed="rId30"/>
                        <a:stretch>
                          <a:fillRect/>
                        </a:stretch>
                      </p:blipFill>
                      <p:spPr>
                        <a:xfrm>
                          <a:off x="2544" y="1622"/>
                          <a:ext cx="288" cy="346"/>
                        </a:xfrm>
                        <a:prstGeom prst="rect">
                          <a:avLst/>
                        </a:prstGeom>
                        <a:noFill/>
                        <a:ln w="38100">
                          <a:noFill/>
                          <a:miter/>
                        </a:ln>
                      </p:spPr>
                    </p:pic>
                  </p:oleObj>
                </mc:Fallback>
              </mc:AlternateContent>
            </a:graphicData>
          </a:graphic>
        </p:graphicFrame>
      </p:grpSp>
      <p:grpSp>
        <p:nvGrpSpPr>
          <p:cNvPr id="7" name="Group 33"/>
          <p:cNvGrpSpPr/>
          <p:nvPr/>
        </p:nvGrpSpPr>
        <p:grpSpPr>
          <a:xfrm>
            <a:off x="1752600" y="2438400"/>
            <a:ext cx="457200" cy="2108200"/>
            <a:chOff x="2352" y="1920"/>
            <a:chExt cx="288" cy="1328"/>
          </a:xfrm>
        </p:grpSpPr>
        <p:sp>
          <p:nvSpPr>
            <p:cNvPr id="111648" name="Line 34"/>
            <p:cNvSpPr/>
            <p:nvPr/>
          </p:nvSpPr>
          <p:spPr>
            <a:xfrm>
              <a:off x="2640" y="2928"/>
              <a:ext cx="0" cy="288"/>
            </a:xfrm>
            <a:prstGeom prst="line">
              <a:avLst/>
            </a:prstGeom>
            <a:ln w="9525" cap="flat" cmpd="sng">
              <a:solidFill>
                <a:schemeClr val="tx1"/>
              </a:solidFill>
              <a:prstDash val="solid"/>
              <a:headEnd type="triangle" w="sm" len="lg"/>
              <a:tailEnd type="triangle" w="sm" len="lg"/>
            </a:ln>
          </p:spPr>
        </p:sp>
        <p:graphicFrame>
          <p:nvGraphicFramePr>
            <p:cNvPr id="111649" name="Object 35"/>
            <p:cNvGraphicFramePr>
              <a:graphicFrameLocks noChangeAspect="1"/>
            </p:cNvGraphicFramePr>
            <p:nvPr/>
          </p:nvGraphicFramePr>
          <p:xfrm>
            <a:off x="2352" y="2928"/>
            <a:ext cx="247" cy="320"/>
          </p:xfrm>
          <a:graphic>
            <a:graphicData uri="http://schemas.openxmlformats.org/presentationml/2006/ole">
              <mc:AlternateContent xmlns:mc="http://schemas.openxmlformats.org/markup-compatibility/2006">
                <mc:Choice xmlns:v="urn:schemas-microsoft-com:vml" Requires="v">
                  <p:oleObj spid="_x0000_s4151" name="" r:id="rId31" imgW="25400" imgH="76200" progId="Equation.3">
                    <p:embed/>
                  </p:oleObj>
                </mc:Choice>
                <mc:Fallback>
                  <p:oleObj name="" r:id="rId31" imgW="25400" imgH="76200" progId="Equation.3">
                    <p:embed/>
                    <p:pic>
                      <p:nvPicPr>
                        <p:cNvPr id="0" name="图片 4150"/>
                        <p:cNvPicPr/>
                        <p:nvPr/>
                      </p:nvPicPr>
                      <p:blipFill>
                        <a:blip r:embed="rId32"/>
                        <a:stretch>
                          <a:fillRect/>
                        </a:stretch>
                      </p:blipFill>
                      <p:spPr>
                        <a:xfrm>
                          <a:off x="2352" y="2928"/>
                          <a:ext cx="247" cy="320"/>
                        </a:xfrm>
                        <a:prstGeom prst="rect">
                          <a:avLst/>
                        </a:prstGeom>
                        <a:noFill/>
                        <a:ln w="38100">
                          <a:noFill/>
                          <a:miter/>
                        </a:ln>
                      </p:spPr>
                    </p:pic>
                  </p:oleObj>
                </mc:Fallback>
              </mc:AlternateContent>
            </a:graphicData>
          </a:graphic>
        </p:graphicFrame>
        <p:sp>
          <p:nvSpPr>
            <p:cNvPr id="111650" name="Line 36"/>
            <p:cNvSpPr/>
            <p:nvPr/>
          </p:nvSpPr>
          <p:spPr>
            <a:xfrm>
              <a:off x="2640" y="1920"/>
              <a:ext cx="0" cy="1296"/>
            </a:xfrm>
            <a:prstGeom prst="line">
              <a:avLst/>
            </a:prstGeom>
            <a:ln w="9525" cap="flat" cmpd="sng">
              <a:solidFill>
                <a:schemeClr val="tx1"/>
              </a:solidFill>
              <a:prstDash val="lgDash"/>
              <a:headEnd type="none" w="med" len="med"/>
              <a:tailEnd type="none" w="med" len="med"/>
            </a:ln>
          </p:spPr>
        </p:sp>
      </p:grpSp>
      <p:grpSp>
        <p:nvGrpSpPr>
          <p:cNvPr id="8" name="Group 37"/>
          <p:cNvGrpSpPr/>
          <p:nvPr/>
        </p:nvGrpSpPr>
        <p:grpSpPr>
          <a:xfrm>
            <a:off x="3062288" y="1828800"/>
            <a:ext cx="519112" cy="2667000"/>
            <a:chOff x="3177" y="1536"/>
            <a:chExt cx="327" cy="1680"/>
          </a:xfrm>
        </p:grpSpPr>
        <p:graphicFrame>
          <p:nvGraphicFramePr>
            <p:cNvPr id="111645" name="Object 38"/>
            <p:cNvGraphicFramePr>
              <a:graphicFrameLocks noChangeAspect="1"/>
            </p:cNvGraphicFramePr>
            <p:nvPr/>
          </p:nvGraphicFramePr>
          <p:xfrm>
            <a:off x="3216" y="1536"/>
            <a:ext cx="288" cy="412"/>
          </p:xfrm>
          <a:graphic>
            <a:graphicData uri="http://schemas.openxmlformats.org/presentationml/2006/ole">
              <mc:AlternateContent xmlns:mc="http://schemas.openxmlformats.org/markup-compatibility/2006">
                <mc:Choice xmlns:v="urn:schemas-microsoft-com:vml" Requires="v">
                  <p:oleObj spid="_x0000_s4147" name="" r:id="rId33" imgW="152400" imgH="177800" progId="Equation.DSMT4">
                    <p:embed/>
                  </p:oleObj>
                </mc:Choice>
                <mc:Fallback>
                  <p:oleObj name="" r:id="rId33" imgW="152400" imgH="177800" progId="Equation.DSMT4">
                    <p:embed/>
                    <p:pic>
                      <p:nvPicPr>
                        <p:cNvPr id="0" name="图片 4146"/>
                        <p:cNvPicPr/>
                        <p:nvPr/>
                      </p:nvPicPr>
                      <p:blipFill>
                        <a:blip r:embed="rId34"/>
                        <a:stretch>
                          <a:fillRect/>
                        </a:stretch>
                      </p:blipFill>
                      <p:spPr>
                        <a:xfrm>
                          <a:off x="3216" y="1536"/>
                          <a:ext cx="288" cy="412"/>
                        </a:xfrm>
                        <a:prstGeom prst="rect">
                          <a:avLst/>
                        </a:prstGeom>
                        <a:noFill/>
                        <a:ln w="38100">
                          <a:noFill/>
                          <a:miter/>
                        </a:ln>
                      </p:spPr>
                    </p:pic>
                  </p:oleObj>
                </mc:Fallback>
              </mc:AlternateContent>
            </a:graphicData>
          </a:graphic>
        </p:graphicFrame>
        <p:graphicFrame>
          <p:nvGraphicFramePr>
            <p:cNvPr id="111646" name="Object 39"/>
            <p:cNvGraphicFramePr>
              <a:graphicFrameLocks noChangeAspect="1"/>
            </p:cNvGraphicFramePr>
            <p:nvPr/>
          </p:nvGraphicFramePr>
          <p:xfrm>
            <a:off x="3177" y="1896"/>
            <a:ext cx="147" cy="228"/>
          </p:xfrm>
          <a:graphic>
            <a:graphicData uri="http://schemas.openxmlformats.org/presentationml/2006/ole">
              <mc:AlternateContent xmlns:mc="http://schemas.openxmlformats.org/markup-compatibility/2006">
                <mc:Choice xmlns:v="urn:schemas-microsoft-com:vml" Requires="v">
                  <p:oleObj spid="_x0000_s4148" name="" r:id="rId35" imgW="12700" imgH="12700" progId="Equation.3">
                    <p:embed/>
                  </p:oleObj>
                </mc:Choice>
                <mc:Fallback>
                  <p:oleObj name="" r:id="rId35" imgW="12700" imgH="12700" progId="Equation.3">
                    <p:embed/>
                    <p:pic>
                      <p:nvPicPr>
                        <p:cNvPr id="0" name="图片 4147"/>
                        <p:cNvPicPr/>
                        <p:nvPr/>
                      </p:nvPicPr>
                      <p:blipFill>
                        <a:blip r:embed="rId36"/>
                        <a:stretch>
                          <a:fillRect/>
                        </a:stretch>
                      </p:blipFill>
                      <p:spPr>
                        <a:xfrm>
                          <a:off x="3177" y="1896"/>
                          <a:ext cx="147" cy="228"/>
                        </a:xfrm>
                        <a:prstGeom prst="rect">
                          <a:avLst/>
                        </a:prstGeom>
                        <a:noFill/>
                        <a:ln w="38100">
                          <a:noFill/>
                          <a:miter/>
                        </a:ln>
                      </p:spPr>
                    </p:pic>
                  </p:oleObj>
                </mc:Fallback>
              </mc:AlternateContent>
            </a:graphicData>
          </a:graphic>
        </p:graphicFrame>
        <p:sp>
          <p:nvSpPr>
            <p:cNvPr id="111647" name="Line 40"/>
            <p:cNvSpPr/>
            <p:nvPr/>
          </p:nvSpPr>
          <p:spPr>
            <a:xfrm>
              <a:off x="3360" y="1920"/>
              <a:ext cx="0" cy="1296"/>
            </a:xfrm>
            <a:prstGeom prst="line">
              <a:avLst/>
            </a:prstGeom>
            <a:ln w="9525" cap="flat" cmpd="sng">
              <a:solidFill>
                <a:schemeClr val="tx1"/>
              </a:solidFill>
              <a:prstDash val="lgDash"/>
              <a:headEnd type="none" w="med" len="med"/>
              <a:tailEnd type="none" w="med" len="med"/>
            </a:ln>
          </p:spPr>
        </p:sp>
      </p:grpSp>
      <p:grpSp>
        <p:nvGrpSpPr>
          <p:cNvPr id="9" name="Group 41"/>
          <p:cNvGrpSpPr/>
          <p:nvPr/>
        </p:nvGrpSpPr>
        <p:grpSpPr>
          <a:xfrm>
            <a:off x="3352800" y="2146300"/>
            <a:ext cx="609600" cy="762000"/>
            <a:chOff x="3360" y="1728"/>
            <a:chExt cx="384" cy="480"/>
          </a:xfrm>
        </p:grpSpPr>
        <p:sp>
          <p:nvSpPr>
            <p:cNvPr id="111642" name="Line 42"/>
            <p:cNvSpPr/>
            <p:nvPr/>
          </p:nvSpPr>
          <p:spPr>
            <a:xfrm>
              <a:off x="3360" y="2016"/>
              <a:ext cx="384" cy="0"/>
            </a:xfrm>
            <a:prstGeom prst="line">
              <a:avLst/>
            </a:prstGeom>
            <a:ln w="9525" cap="flat" cmpd="sng">
              <a:solidFill>
                <a:schemeClr val="tx1"/>
              </a:solidFill>
              <a:prstDash val="solid"/>
              <a:headEnd type="none" w="med" len="med"/>
              <a:tailEnd type="none" w="med" len="med"/>
            </a:ln>
          </p:spPr>
        </p:sp>
        <p:sp>
          <p:nvSpPr>
            <p:cNvPr id="111643" name="Line 43"/>
            <p:cNvSpPr/>
            <p:nvPr/>
          </p:nvSpPr>
          <p:spPr>
            <a:xfrm flipV="1">
              <a:off x="3552" y="2016"/>
              <a:ext cx="0" cy="192"/>
            </a:xfrm>
            <a:prstGeom prst="line">
              <a:avLst/>
            </a:prstGeom>
            <a:ln w="9525" cap="flat" cmpd="sng">
              <a:solidFill>
                <a:schemeClr val="tx1"/>
              </a:solidFill>
              <a:prstDash val="solid"/>
              <a:headEnd type="none" w="med" len="med"/>
              <a:tailEnd type="triangle" w="sm" len="lg"/>
            </a:ln>
          </p:spPr>
        </p:sp>
        <p:sp>
          <p:nvSpPr>
            <p:cNvPr id="111644" name="Line 44"/>
            <p:cNvSpPr/>
            <p:nvPr/>
          </p:nvSpPr>
          <p:spPr>
            <a:xfrm>
              <a:off x="3552" y="1728"/>
              <a:ext cx="0" cy="192"/>
            </a:xfrm>
            <a:prstGeom prst="line">
              <a:avLst/>
            </a:prstGeom>
            <a:ln w="9525" cap="flat" cmpd="sng">
              <a:solidFill>
                <a:schemeClr val="tx1"/>
              </a:solidFill>
              <a:prstDash val="solid"/>
              <a:headEnd type="none" w="med" len="med"/>
              <a:tailEnd type="triangle" w="sm" len="lg"/>
            </a:ln>
          </p:spPr>
        </p:sp>
      </p:grpSp>
      <p:sp>
        <p:nvSpPr>
          <p:cNvPr id="111626" name="Rectangle 46"/>
          <p:cNvSpPr/>
          <p:nvPr/>
        </p:nvSpPr>
        <p:spPr>
          <a:xfrm>
            <a:off x="609600" y="457200"/>
            <a:ext cx="3429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a:t>
            </a:r>
            <a:r>
              <a:rPr lang="en-US" altLang="zh-CN" b="1" dirty="0">
                <a:latin typeface="Times New Roman" panose="02020603050405020304" pitchFamily="18" charset="0"/>
              </a:rPr>
              <a:t>Bode</a:t>
            </a:r>
            <a:r>
              <a:rPr lang="zh-CN" altLang="en-US" b="1" dirty="0">
                <a:latin typeface="Times New Roman" panose="02020603050405020304" pitchFamily="18" charset="0"/>
              </a:rPr>
              <a:t>图</a:t>
            </a:r>
            <a:r>
              <a:rPr lang="zh-CN" altLang="en-US" b="1" dirty="0">
                <a:latin typeface="宋体" panose="02010600030101010101" pitchFamily="2" charset="-122"/>
              </a:rPr>
              <a:t>法</a:t>
            </a:r>
            <a:endParaRPr lang="zh-CN" altLang="en-US" b="1" dirty="0">
              <a:latin typeface="宋体" panose="02010600030101010101" pitchFamily="2" charset="-122"/>
            </a:endParaRPr>
          </a:p>
        </p:txBody>
      </p:sp>
      <p:sp>
        <p:nvSpPr>
          <p:cNvPr id="333871" name="Rectangle 47"/>
          <p:cNvSpPr/>
          <p:nvPr/>
        </p:nvSpPr>
        <p:spPr>
          <a:xfrm>
            <a:off x="5486400" y="1651000"/>
            <a:ext cx="28765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1</a:t>
            </a:r>
            <a:r>
              <a:rPr lang="zh-CN" altLang="en-US" b="1" dirty="0">
                <a:latin typeface="宋体" panose="02010600030101010101" pitchFamily="2" charset="-122"/>
              </a:rPr>
              <a:t>）画伯德图</a:t>
            </a:r>
            <a:endParaRPr lang="zh-CN" altLang="en-US" b="1" dirty="0">
              <a:latin typeface="宋体" panose="02010600030101010101" pitchFamily="2" charset="-122"/>
            </a:endParaRPr>
          </a:p>
        </p:txBody>
      </p:sp>
      <p:grpSp>
        <p:nvGrpSpPr>
          <p:cNvPr id="10" name="Group 48"/>
          <p:cNvGrpSpPr/>
          <p:nvPr/>
        </p:nvGrpSpPr>
        <p:grpSpPr>
          <a:xfrm>
            <a:off x="5486400" y="2205038"/>
            <a:ext cx="1763713" cy="620712"/>
            <a:chOff x="3456" y="1389"/>
            <a:chExt cx="1111" cy="391"/>
          </a:xfrm>
        </p:grpSpPr>
        <p:graphicFrame>
          <p:nvGraphicFramePr>
            <p:cNvPr id="111640" name="Object 49"/>
            <p:cNvGraphicFramePr>
              <a:graphicFrameLocks noChangeAspect="1"/>
            </p:cNvGraphicFramePr>
            <p:nvPr/>
          </p:nvGraphicFramePr>
          <p:xfrm>
            <a:off x="4241" y="1389"/>
            <a:ext cx="326" cy="391"/>
          </p:xfrm>
          <a:graphic>
            <a:graphicData uri="http://schemas.openxmlformats.org/presentationml/2006/ole">
              <mc:AlternateContent xmlns:mc="http://schemas.openxmlformats.org/markup-compatibility/2006">
                <mc:Choice xmlns:v="urn:schemas-microsoft-com:vml" Requires="v">
                  <p:oleObj spid="_x0000_s4152" name="" r:id="rId37" imgW="114300" imgH="165100" progId="Equation.3">
                    <p:embed/>
                  </p:oleObj>
                </mc:Choice>
                <mc:Fallback>
                  <p:oleObj name="" r:id="rId37" imgW="114300" imgH="165100" progId="Equation.3">
                    <p:embed/>
                    <p:pic>
                      <p:nvPicPr>
                        <p:cNvPr id="0" name="图片 4151"/>
                        <p:cNvPicPr/>
                        <p:nvPr/>
                      </p:nvPicPr>
                      <p:blipFill>
                        <a:blip r:embed="rId38"/>
                        <a:stretch>
                          <a:fillRect/>
                        </a:stretch>
                      </p:blipFill>
                      <p:spPr>
                        <a:xfrm>
                          <a:off x="4241" y="1389"/>
                          <a:ext cx="326" cy="391"/>
                        </a:xfrm>
                        <a:prstGeom prst="rect">
                          <a:avLst/>
                        </a:prstGeom>
                        <a:noFill/>
                        <a:ln w="38100">
                          <a:noFill/>
                          <a:miter/>
                        </a:ln>
                      </p:spPr>
                    </p:pic>
                  </p:oleObj>
                </mc:Fallback>
              </mc:AlternateContent>
            </a:graphicData>
          </a:graphic>
        </p:graphicFrame>
        <p:sp>
          <p:nvSpPr>
            <p:cNvPr id="111641" name="Rectangle 50"/>
            <p:cNvSpPr/>
            <p:nvPr/>
          </p:nvSpPr>
          <p:spPr>
            <a:xfrm>
              <a:off x="3456" y="1395"/>
              <a:ext cx="109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2</a:t>
              </a:r>
              <a:r>
                <a:rPr lang="zh-CN" altLang="en-US" b="1" dirty="0">
                  <a:latin typeface="宋体" panose="02010600030101010101" pitchFamily="2" charset="-122"/>
                </a:rPr>
                <a:t>）求</a:t>
              </a:r>
              <a:endParaRPr lang="zh-CN" altLang="en-US" b="1" dirty="0">
                <a:latin typeface="宋体" panose="02010600030101010101" pitchFamily="2" charset="-122"/>
              </a:endParaRPr>
            </a:p>
          </p:txBody>
        </p:sp>
      </p:grpSp>
      <p:grpSp>
        <p:nvGrpSpPr>
          <p:cNvPr id="11" name="Group 51"/>
          <p:cNvGrpSpPr/>
          <p:nvPr/>
        </p:nvGrpSpPr>
        <p:grpSpPr>
          <a:xfrm>
            <a:off x="5486400" y="2717800"/>
            <a:ext cx="2495550" cy="579438"/>
            <a:chOff x="3456" y="1712"/>
            <a:chExt cx="1572" cy="365"/>
          </a:xfrm>
        </p:grpSpPr>
        <p:sp>
          <p:nvSpPr>
            <p:cNvPr id="111638" name="Rectangle 52"/>
            <p:cNvSpPr/>
            <p:nvPr/>
          </p:nvSpPr>
          <p:spPr>
            <a:xfrm>
              <a:off x="3456" y="1712"/>
              <a:ext cx="157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3</a:t>
              </a:r>
              <a:r>
                <a:rPr lang="zh-CN" altLang="en-US" b="1" dirty="0">
                  <a:latin typeface="宋体" panose="02010600030101010101" pitchFamily="2" charset="-122"/>
                </a:rPr>
                <a:t>）求</a:t>
              </a:r>
              <a:r>
                <a:rPr lang="zh-CN" altLang="en-US" b="1" dirty="0">
                  <a:solidFill>
                    <a:schemeClr val="tx1"/>
                  </a:solidFill>
                  <a:latin typeface="宋体" panose="02010600030101010101" pitchFamily="2" charset="-122"/>
                </a:rPr>
                <a:t>  </a:t>
              </a:r>
              <a:r>
                <a:rPr lang="zh-CN" altLang="en-US" b="1" dirty="0">
                  <a:latin typeface="宋体" panose="02010600030101010101" pitchFamily="2" charset="-122"/>
                </a:rPr>
                <a:t>，</a:t>
              </a:r>
              <a:endParaRPr lang="zh-CN" altLang="en-US" b="1" dirty="0">
                <a:latin typeface="宋体" panose="02010600030101010101" pitchFamily="2" charset="-122"/>
              </a:endParaRPr>
            </a:p>
          </p:txBody>
        </p:sp>
        <p:graphicFrame>
          <p:nvGraphicFramePr>
            <p:cNvPr id="111639" name="Object 53"/>
            <p:cNvGraphicFramePr/>
            <p:nvPr/>
          </p:nvGraphicFramePr>
          <p:xfrm>
            <a:off x="4212" y="1784"/>
            <a:ext cx="288" cy="288"/>
          </p:xfrm>
          <a:graphic>
            <a:graphicData uri="http://schemas.openxmlformats.org/presentationml/2006/ole">
              <mc:AlternateContent xmlns:mc="http://schemas.openxmlformats.org/markup-compatibility/2006">
                <mc:Choice xmlns:v="urn:schemas-microsoft-com:vml" Requires="v">
                  <p:oleObj spid="_x0000_s4156" name="" r:id="rId39" imgW="25400" imgH="76200" progId="Equation.3">
                    <p:embed/>
                  </p:oleObj>
                </mc:Choice>
                <mc:Fallback>
                  <p:oleObj name="" r:id="rId39" imgW="25400" imgH="76200" progId="Equation.3">
                    <p:embed/>
                    <p:pic>
                      <p:nvPicPr>
                        <p:cNvPr id="0" name="图片 4155"/>
                        <p:cNvPicPr/>
                        <p:nvPr/>
                      </p:nvPicPr>
                      <p:blipFill>
                        <a:blip r:embed="rId40"/>
                        <a:stretch>
                          <a:fillRect/>
                        </a:stretch>
                      </p:blipFill>
                      <p:spPr>
                        <a:xfrm>
                          <a:off x="4212" y="1784"/>
                          <a:ext cx="288" cy="288"/>
                        </a:xfrm>
                        <a:prstGeom prst="rect">
                          <a:avLst/>
                        </a:prstGeom>
                        <a:noFill/>
                        <a:ln w="38100">
                          <a:noFill/>
                          <a:miter/>
                        </a:ln>
                      </p:spPr>
                    </p:pic>
                  </p:oleObj>
                </mc:Fallback>
              </mc:AlternateContent>
            </a:graphicData>
          </a:graphic>
        </p:graphicFrame>
      </p:grpSp>
      <p:grpSp>
        <p:nvGrpSpPr>
          <p:cNvPr id="12" name="Group 54"/>
          <p:cNvGrpSpPr/>
          <p:nvPr/>
        </p:nvGrpSpPr>
        <p:grpSpPr>
          <a:xfrm>
            <a:off x="5486400" y="3175000"/>
            <a:ext cx="1809750" cy="801688"/>
            <a:chOff x="3456" y="2000"/>
            <a:chExt cx="1140" cy="505"/>
          </a:xfrm>
        </p:grpSpPr>
        <p:sp>
          <p:nvSpPr>
            <p:cNvPr id="111636" name="Rectangle 55"/>
            <p:cNvSpPr/>
            <p:nvPr/>
          </p:nvSpPr>
          <p:spPr>
            <a:xfrm>
              <a:off x="3456" y="2048"/>
              <a:ext cx="109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4</a:t>
              </a:r>
              <a:r>
                <a:rPr lang="zh-CN" altLang="en-US" b="1" dirty="0">
                  <a:latin typeface="宋体" panose="02010600030101010101" pitchFamily="2" charset="-122"/>
                </a:rPr>
                <a:t>）求</a:t>
              </a:r>
              <a:endParaRPr lang="zh-CN" altLang="en-US" b="1" dirty="0">
                <a:latin typeface="宋体" panose="02010600030101010101" pitchFamily="2" charset="-122"/>
              </a:endParaRPr>
            </a:p>
          </p:txBody>
        </p:sp>
        <p:graphicFrame>
          <p:nvGraphicFramePr>
            <p:cNvPr id="111637" name="Object 56"/>
            <p:cNvGraphicFramePr>
              <a:graphicFrameLocks noChangeAspect="1"/>
            </p:cNvGraphicFramePr>
            <p:nvPr/>
          </p:nvGraphicFramePr>
          <p:xfrm>
            <a:off x="4212" y="2000"/>
            <a:ext cx="384" cy="505"/>
          </p:xfrm>
          <a:graphic>
            <a:graphicData uri="http://schemas.openxmlformats.org/presentationml/2006/ole">
              <mc:AlternateContent xmlns:mc="http://schemas.openxmlformats.org/markup-compatibility/2006">
                <mc:Choice xmlns:v="urn:schemas-microsoft-com:vml" Requires="v">
                  <p:oleObj spid="_x0000_s4171" name="" r:id="rId41" imgW="152400" imgH="177800" progId="Equation.3">
                    <p:embed/>
                  </p:oleObj>
                </mc:Choice>
                <mc:Fallback>
                  <p:oleObj name="" r:id="rId41" imgW="152400" imgH="177800" progId="Equation.3">
                    <p:embed/>
                    <p:pic>
                      <p:nvPicPr>
                        <p:cNvPr id="0" name="图片 4170"/>
                        <p:cNvPicPr/>
                        <p:nvPr/>
                      </p:nvPicPr>
                      <p:blipFill>
                        <a:blip r:embed="rId42"/>
                        <a:stretch>
                          <a:fillRect/>
                        </a:stretch>
                      </p:blipFill>
                      <p:spPr>
                        <a:xfrm>
                          <a:off x="4212" y="2000"/>
                          <a:ext cx="384" cy="505"/>
                        </a:xfrm>
                        <a:prstGeom prst="rect">
                          <a:avLst/>
                        </a:prstGeom>
                        <a:noFill/>
                        <a:ln w="38100">
                          <a:noFill/>
                          <a:miter/>
                        </a:ln>
                      </p:spPr>
                    </p:pic>
                  </p:oleObj>
                </mc:Fallback>
              </mc:AlternateContent>
            </a:graphicData>
          </a:graphic>
        </p:graphicFrame>
      </p:grpSp>
      <p:grpSp>
        <p:nvGrpSpPr>
          <p:cNvPr id="13" name="Group 57"/>
          <p:cNvGrpSpPr/>
          <p:nvPr/>
        </p:nvGrpSpPr>
        <p:grpSpPr>
          <a:xfrm>
            <a:off x="5486400" y="3860800"/>
            <a:ext cx="3124200" cy="677863"/>
            <a:chOff x="3456" y="2432"/>
            <a:chExt cx="1968" cy="427"/>
          </a:xfrm>
        </p:grpSpPr>
        <p:sp>
          <p:nvSpPr>
            <p:cNvPr id="111634" name="Rectangle 58"/>
            <p:cNvSpPr/>
            <p:nvPr/>
          </p:nvSpPr>
          <p:spPr>
            <a:xfrm>
              <a:off x="3456" y="2432"/>
              <a:ext cx="196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5</a:t>
              </a:r>
              <a:r>
                <a:rPr lang="zh-CN" altLang="en-US" b="1" dirty="0">
                  <a:latin typeface="宋体" panose="02010600030101010101" pitchFamily="2" charset="-122"/>
                </a:rPr>
                <a:t>）求   ，</a:t>
              </a:r>
              <a:endParaRPr lang="zh-CN" altLang="en-US" b="1" dirty="0">
                <a:latin typeface="宋体" panose="02010600030101010101" pitchFamily="2" charset="-122"/>
              </a:endParaRPr>
            </a:p>
          </p:txBody>
        </p:sp>
        <p:graphicFrame>
          <p:nvGraphicFramePr>
            <p:cNvPr id="111635" name="Object 59"/>
            <p:cNvGraphicFramePr>
              <a:graphicFrameLocks noChangeAspect="1"/>
            </p:cNvGraphicFramePr>
            <p:nvPr/>
          </p:nvGraphicFramePr>
          <p:xfrm>
            <a:off x="4164" y="2523"/>
            <a:ext cx="336" cy="336"/>
          </p:xfrm>
          <a:graphic>
            <a:graphicData uri="http://schemas.openxmlformats.org/presentationml/2006/ole">
              <mc:AlternateContent xmlns:mc="http://schemas.openxmlformats.org/markup-compatibility/2006">
                <mc:Choice xmlns:v="urn:schemas-microsoft-com:vml" Requires="v">
                  <p:oleObj spid="_x0000_s4168" name="" r:id="rId43" imgW="203200" imgH="203200" progId="Equation.3">
                    <p:embed/>
                  </p:oleObj>
                </mc:Choice>
                <mc:Fallback>
                  <p:oleObj name="" r:id="rId43" imgW="203200" imgH="203200" progId="Equation.3">
                    <p:embed/>
                    <p:pic>
                      <p:nvPicPr>
                        <p:cNvPr id="0" name="图片 4167"/>
                        <p:cNvPicPr/>
                        <p:nvPr/>
                      </p:nvPicPr>
                      <p:blipFill>
                        <a:blip r:embed="rId44"/>
                        <a:stretch>
                          <a:fillRect/>
                        </a:stretch>
                      </p:blipFill>
                      <p:spPr>
                        <a:xfrm>
                          <a:off x="4164" y="2523"/>
                          <a:ext cx="336" cy="336"/>
                        </a:xfrm>
                        <a:prstGeom prst="rect">
                          <a:avLst/>
                        </a:prstGeom>
                        <a:noFill/>
                        <a:ln w="38100">
                          <a:noFill/>
                          <a:miter/>
                        </a:ln>
                      </p:spPr>
                    </p:pic>
                  </p:oleObj>
                </mc:Fallback>
              </mc:AlternateContent>
            </a:graphicData>
          </a:graphic>
        </p:graphicFrame>
      </p:grpSp>
      <p:sp>
        <p:nvSpPr>
          <p:cNvPr id="11163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62" name="Object 43"/>
          <p:cNvGraphicFramePr>
            <a:graphicFrameLocks noChangeAspect="1"/>
          </p:cNvGraphicFramePr>
          <p:nvPr/>
        </p:nvGraphicFramePr>
        <p:xfrm>
          <a:off x="3956050" y="2438400"/>
          <a:ext cx="404813" cy="619125"/>
        </p:xfrm>
        <a:graphic>
          <a:graphicData uri="http://schemas.openxmlformats.org/presentationml/2006/ole">
            <mc:AlternateContent xmlns:mc="http://schemas.openxmlformats.org/markup-compatibility/2006">
              <mc:Choice xmlns:v="urn:schemas-microsoft-com:vml" Requires="v">
                <p:oleObj spid="_x0000_s4161" name="" r:id="rId45" imgW="203200" imgH="355600" progId="Equation.3">
                  <p:embed/>
                </p:oleObj>
              </mc:Choice>
              <mc:Fallback>
                <p:oleObj name="" r:id="rId45" imgW="203200" imgH="355600" progId="Equation.3">
                  <p:embed/>
                  <p:pic>
                    <p:nvPicPr>
                      <p:cNvPr id="0" name="图片 4160"/>
                      <p:cNvPicPr/>
                      <p:nvPr/>
                    </p:nvPicPr>
                    <p:blipFill>
                      <a:blip r:embed="rId46"/>
                      <a:stretch>
                        <a:fillRect/>
                      </a:stretch>
                    </p:blipFill>
                    <p:spPr>
                      <a:xfrm>
                        <a:off x="3956050" y="2438400"/>
                        <a:ext cx="404813" cy="6191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3871"/>
                                        </p:tgtEl>
                                        <p:attrNameLst>
                                          <p:attrName>style.visibility</p:attrName>
                                        </p:attrNameLst>
                                      </p:cBhvr>
                                      <p:to>
                                        <p:strVal val="visible"/>
                                      </p:to>
                                    </p:set>
                                    <p:anim calcmode="lin" valueType="num">
                                      <p:cBhvr additive="base">
                                        <p:cTn id="13" dur="500" fill="hold"/>
                                        <p:tgtEl>
                                          <p:spTgt spid="333871"/>
                                        </p:tgtEl>
                                        <p:attrNameLst>
                                          <p:attrName>ppt_x</p:attrName>
                                        </p:attrNameLst>
                                      </p:cBhvr>
                                      <p:tavLst>
                                        <p:tav tm="0">
                                          <p:val>
                                            <p:strVal val="#ppt_x"/>
                                          </p:val>
                                        </p:tav>
                                        <p:tav tm="100000">
                                          <p:val>
                                            <p:strVal val="#ppt_x"/>
                                          </p:val>
                                        </p:tav>
                                      </p:tavLst>
                                    </p:anim>
                                    <p:anim calcmode="lin" valueType="num">
                                      <p:cBhvr additive="base">
                                        <p:cTn id="14" dur="500" fill="hold"/>
                                        <p:tgtEl>
                                          <p:spTgt spid="3338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33826"/>
                                        </p:tgtEl>
                                        <p:attrNameLst>
                                          <p:attrName>style.visibility</p:attrName>
                                        </p:attrNameLst>
                                      </p:cBhvr>
                                      <p:to>
                                        <p:strVal val="visible"/>
                                      </p:to>
                                    </p:set>
                                    <p:anim calcmode="lin" valueType="num">
                                      <p:cBhvr additive="base">
                                        <p:cTn id="46" dur="500" fill="hold"/>
                                        <p:tgtEl>
                                          <p:spTgt spid="333826"/>
                                        </p:tgtEl>
                                        <p:attrNameLst>
                                          <p:attrName>ppt_x</p:attrName>
                                        </p:attrNameLst>
                                      </p:cBhvr>
                                      <p:tavLst>
                                        <p:tav tm="0">
                                          <p:val>
                                            <p:strVal val="#ppt_x"/>
                                          </p:val>
                                        </p:tav>
                                        <p:tav tm="100000">
                                          <p:val>
                                            <p:strVal val="#ppt_x"/>
                                          </p:val>
                                        </p:tav>
                                      </p:tavLst>
                                    </p:anim>
                                    <p:anim calcmode="lin" valueType="num">
                                      <p:cBhvr additive="base">
                                        <p:cTn id="47" dur="500" fill="hold"/>
                                        <p:tgtEl>
                                          <p:spTgt spid="3338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up)">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500" fill="hold"/>
                                        <p:tgtEl>
                                          <p:spTgt spid="62"/>
                                        </p:tgtEl>
                                        <p:attrNameLst>
                                          <p:attrName>ppt_x</p:attrName>
                                        </p:attrNameLst>
                                      </p:cBhvr>
                                      <p:tavLst>
                                        <p:tav tm="0">
                                          <p:val>
                                            <p:strVal val="#ppt_x"/>
                                          </p:val>
                                        </p:tav>
                                        <p:tav tm="100000">
                                          <p:val>
                                            <p:strVal val="#ppt_x"/>
                                          </p:val>
                                        </p:tav>
                                      </p:tavLst>
                                    </p:anim>
                                    <p:anim calcmode="lin" valueType="num">
                                      <p:cBhvr additive="base">
                                        <p:cTn id="75"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33827"/>
                                        </p:tgtEl>
                                        <p:attrNameLst>
                                          <p:attrName>style.visibility</p:attrName>
                                        </p:attrNameLst>
                                      </p:cBhvr>
                                      <p:to>
                                        <p:strVal val="visible"/>
                                      </p:to>
                                    </p:set>
                                    <p:anim calcmode="lin" valueType="num">
                                      <p:cBhvr additive="base">
                                        <p:cTn id="80" dur="500" fill="hold"/>
                                        <p:tgtEl>
                                          <p:spTgt spid="333827"/>
                                        </p:tgtEl>
                                        <p:attrNameLst>
                                          <p:attrName>ppt_x</p:attrName>
                                        </p:attrNameLst>
                                      </p:cBhvr>
                                      <p:tavLst>
                                        <p:tav tm="0">
                                          <p:val>
                                            <p:strVal val="#ppt_x"/>
                                          </p:val>
                                        </p:tav>
                                        <p:tav tm="100000">
                                          <p:val>
                                            <p:strVal val="#ppt_x"/>
                                          </p:val>
                                        </p:tav>
                                      </p:tavLst>
                                    </p:anim>
                                    <p:anim calcmode="lin" valueType="num">
                                      <p:cBhvr additive="base">
                                        <p:cTn id="81" dur="500" fill="hold"/>
                                        <p:tgtEl>
                                          <p:spTgt spid="333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7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12643" name="Rectangle 2"/>
          <p:cNvSpPr/>
          <p:nvPr/>
        </p:nvSpPr>
        <p:spPr>
          <a:xfrm>
            <a:off x="533400" y="398463"/>
            <a:ext cx="8458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Tx/>
              <a:buNone/>
            </a:pPr>
            <a:r>
              <a:rPr lang="zh-CN" altLang="en-US" b="1" dirty="0">
                <a:latin typeface="宋体" panose="02010600030101010101" pitchFamily="2" charset="-122"/>
              </a:rPr>
              <a:t>例</a:t>
            </a:r>
            <a:r>
              <a:rPr lang="en-US" altLang="zh-CN" b="1" dirty="0">
                <a:latin typeface="Times New Roman" panose="02020603050405020304" pitchFamily="18" charset="0"/>
              </a:rPr>
              <a:t>5.20</a:t>
            </a:r>
            <a:r>
              <a:rPr lang="en-US" altLang="zh-CN" b="1" dirty="0">
                <a:latin typeface="宋体" panose="02010600030101010101" pitchFamily="2" charset="-122"/>
              </a:rPr>
              <a:t> </a:t>
            </a:r>
            <a:r>
              <a:rPr lang="zh-CN" altLang="en-US" b="1" dirty="0">
                <a:latin typeface="宋体" panose="02010600030101010101" pitchFamily="2" charset="-122"/>
              </a:rPr>
              <a:t>已知最小相位系统的开环传递函数为  </a:t>
            </a:r>
            <a:endParaRPr lang="zh-CN" altLang="en-US" b="1" dirty="0">
              <a:latin typeface="宋体" panose="02010600030101010101" pitchFamily="2" charset="-122"/>
            </a:endParaRPr>
          </a:p>
        </p:txBody>
      </p:sp>
      <p:graphicFrame>
        <p:nvGraphicFramePr>
          <p:cNvPr id="112644" name="Object 3"/>
          <p:cNvGraphicFramePr>
            <a:graphicFrameLocks noChangeAspect="1"/>
          </p:cNvGraphicFramePr>
          <p:nvPr/>
        </p:nvGraphicFramePr>
        <p:xfrm>
          <a:off x="2484438" y="865188"/>
          <a:ext cx="4681537" cy="1054100"/>
        </p:xfrm>
        <a:graphic>
          <a:graphicData uri="http://schemas.openxmlformats.org/presentationml/2006/ole">
            <mc:AlternateContent xmlns:mc="http://schemas.openxmlformats.org/markup-compatibility/2006">
              <mc:Choice xmlns:v="urn:schemas-microsoft-com:vml" Requires="v">
                <p:oleObj spid="_x0000_s4166" name="" r:id="rId1" imgW="2743200" imgH="469900" progId="Equation.3">
                  <p:embed/>
                </p:oleObj>
              </mc:Choice>
              <mc:Fallback>
                <p:oleObj name="" r:id="rId1" imgW="2743200" imgH="469900" progId="Equation.3">
                  <p:embed/>
                  <p:pic>
                    <p:nvPicPr>
                      <p:cNvPr id="0" name="图片 4165"/>
                      <p:cNvPicPr/>
                      <p:nvPr/>
                    </p:nvPicPr>
                    <p:blipFill>
                      <a:blip r:embed="rId2"/>
                      <a:stretch>
                        <a:fillRect/>
                      </a:stretch>
                    </p:blipFill>
                    <p:spPr>
                      <a:xfrm>
                        <a:off x="2484438" y="865188"/>
                        <a:ext cx="4681537" cy="1054100"/>
                      </a:xfrm>
                      <a:prstGeom prst="rect">
                        <a:avLst/>
                      </a:prstGeom>
                      <a:noFill/>
                      <a:ln w="38100">
                        <a:noFill/>
                        <a:miter/>
                      </a:ln>
                    </p:spPr>
                  </p:pic>
                </p:oleObj>
              </mc:Fallback>
            </mc:AlternateContent>
          </a:graphicData>
        </a:graphic>
      </p:graphicFrame>
      <p:sp>
        <p:nvSpPr>
          <p:cNvPr id="112645" name="Rectangle 4"/>
          <p:cNvSpPr/>
          <p:nvPr/>
        </p:nvSpPr>
        <p:spPr>
          <a:xfrm>
            <a:off x="609600" y="-46037"/>
            <a:ext cx="6172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en-US" altLang="zh-CN" b="1" dirty="0">
                <a:latin typeface="宋体" panose="02010600030101010101" pitchFamily="2" charset="-122"/>
              </a:rPr>
              <a:t>2.</a:t>
            </a:r>
            <a:r>
              <a:rPr lang="zh-CN" altLang="en-US" b="1" dirty="0">
                <a:latin typeface="宋体" panose="02010600030101010101" pitchFamily="2" charset="-122"/>
              </a:rPr>
              <a:t>稳定裕度与系统的稳定性</a:t>
            </a:r>
            <a:endParaRPr lang="zh-CN" altLang="en-US" b="1" dirty="0">
              <a:latin typeface="宋体" panose="02010600030101010101" pitchFamily="2" charset="-122"/>
            </a:endParaRPr>
          </a:p>
        </p:txBody>
      </p:sp>
      <p:sp>
        <p:nvSpPr>
          <p:cNvPr id="112646" name="Rectangle 5"/>
          <p:cNvSpPr/>
          <p:nvPr/>
        </p:nvSpPr>
        <p:spPr>
          <a:xfrm>
            <a:off x="900113" y="1770063"/>
            <a:ext cx="8243887"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试分析稳定裕度与系统稳定性之间的关系。</a:t>
            </a:r>
            <a:endParaRPr lang="zh-CN" altLang="en-US" b="1" dirty="0">
              <a:latin typeface="宋体" panose="02010600030101010101" pitchFamily="2" charset="-122"/>
            </a:endParaRPr>
          </a:p>
        </p:txBody>
      </p:sp>
      <p:grpSp>
        <p:nvGrpSpPr>
          <p:cNvPr id="2" name="Group 6"/>
          <p:cNvGrpSpPr/>
          <p:nvPr/>
        </p:nvGrpSpPr>
        <p:grpSpPr>
          <a:xfrm>
            <a:off x="487363" y="2676525"/>
            <a:ext cx="8382000" cy="3733800"/>
            <a:chOff x="431" y="3210"/>
            <a:chExt cx="5280" cy="2352"/>
          </a:xfrm>
        </p:grpSpPr>
        <p:sp>
          <p:nvSpPr>
            <p:cNvPr id="112666" name="AutoShape 7"/>
            <p:cNvSpPr/>
            <p:nvPr/>
          </p:nvSpPr>
          <p:spPr>
            <a:xfrm>
              <a:off x="431" y="3210"/>
              <a:ext cx="5280" cy="2352"/>
            </a:xfrm>
            <a:prstGeom prst="flowChartAlternate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nvGrpSpPr>
            <p:cNvPr id="112667" name="Group 8"/>
            <p:cNvGrpSpPr/>
            <p:nvPr/>
          </p:nvGrpSpPr>
          <p:grpSpPr>
            <a:xfrm>
              <a:off x="729" y="3334"/>
              <a:ext cx="2155" cy="2162"/>
              <a:chOff x="672" y="2064"/>
              <a:chExt cx="1776" cy="1728"/>
            </a:xfrm>
          </p:grpSpPr>
          <p:grpSp>
            <p:nvGrpSpPr>
              <p:cNvPr id="112703" name="Group 9"/>
              <p:cNvGrpSpPr/>
              <p:nvPr/>
            </p:nvGrpSpPr>
            <p:grpSpPr>
              <a:xfrm>
                <a:off x="672" y="2064"/>
                <a:ext cx="1776" cy="1728"/>
                <a:chOff x="288" y="2064"/>
                <a:chExt cx="1776" cy="1728"/>
              </a:xfrm>
            </p:grpSpPr>
            <p:sp>
              <p:nvSpPr>
                <p:cNvPr id="112705" name="Line 10"/>
                <p:cNvSpPr/>
                <p:nvPr/>
              </p:nvSpPr>
              <p:spPr>
                <a:xfrm flipV="1">
                  <a:off x="1296" y="2064"/>
                  <a:ext cx="0" cy="1728"/>
                </a:xfrm>
                <a:prstGeom prst="line">
                  <a:avLst/>
                </a:prstGeom>
                <a:ln w="9525" cap="flat" cmpd="sng">
                  <a:solidFill>
                    <a:schemeClr val="tx1"/>
                  </a:solidFill>
                  <a:prstDash val="solid"/>
                  <a:headEnd type="none" w="med" len="med"/>
                  <a:tailEnd type="triangle" w="sm" len="lg"/>
                </a:ln>
              </p:spPr>
            </p:sp>
            <p:sp>
              <p:nvSpPr>
                <p:cNvPr id="112706" name="Line 11"/>
                <p:cNvSpPr/>
                <p:nvPr/>
              </p:nvSpPr>
              <p:spPr>
                <a:xfrm>
                  <a:off x="288" y="2976"/>
                  <a:ext cx="1776" cy="0"/>
                </a:xfrm>
                <a:prstGeom prst="line">
                  <a:avLst/>
                </a:prstGeom>
                <a:ln w="9525" cap="flat" cmpd="sng">
                  <a:solidFill>
                    <a:schemeClr val="tx1"/>
                  </a:solidFill>
                  <a:prstDash val="solid"/>
                  <a:headEnd type="none" w="med" len="med"/>
                  <a:tailEnd type="triangle" w="sm" len="lg"/>
                </a:ln>
              </p:spPr>
            </p:sp>
          </p:grpSp>
          <p:sp>
            <p:nvSpPr>
              <p:cNvPr id="112704" name="Oval 12"/>
              <p:cNvSpPr/>
              <p:nvPr/>
            </p:nvSpPr>
            <p:spPr>
              <a:xfrm>
                <a:off x="1248" y="2544"/>
                <a:ext cx="864" cy="864"/>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sp>
          <p:nvSpPr>
            <p:cNvPr id="112668" name="Freeform 13"/>
            <p:cNvSpPr/>
            <p:nvPr/>
          </p:nvSpPr>
          <p:spPr>
            <a:xfrm>
              <a:off x="826" y="4219"/>
              <a:ext cx="1117" cy="267"/>
            </a:xfrm>
            <a:custGeom>
              <a:avLst/>
              <a:gdLst>
                <a:gd name="txL" fmla="*/ 0 w 1104"/>
                <a:gd name="txT" fmla="*/ 0 h 256"/>
                <a:gd name="txR" fmla="*/ 1104 w 1104"/>
                <a:gd name="txB" fmla="*/ 256 h 256"/>
              </a:gdLst>
              <a:ahLst/>
              <a:cxnLst>
                <a:cxn ang="0">
                  <a:pos x="0" y="1395"/>
                </a:cxn>
                <a:cxn ang="0">
                  <a:pos x="813" y="1055"/>
                </a:cxn>
                <a:cxn ang="0">
                  <a:pos x="1300" y="107"/>
                </a:cxn>
                <a:cxn ang="0">
                  <a:pos x="1868" y="1696"/>
                </a:cxn>
              </a:cxnLst>
              <a:rect l="txL" t="txT" r="txR" b="txB"/>
              <a:pathLst>
                <a:path w="1104" h="256">
                  <a:moveTo>
                    <a:pt x="0" y="208"/>
                  </a:moveTo>
                  <a:cubicBezTo>
                    <a:pt x="176" y="200"/>
                    <a:pt x="352" y="192"/>
                    <a:pt x="480" y="160"/>
                  </a:cubicBezTo>
                  <a:cubicBezTo>
                    <a:pt x="608" y="128"/>
                    <a:pt x="664" y="0"/>
                    <a:pt x="768" y="16"/>
                  </a:cubicBezTo>
                  <a:cubicBezTo>
                    <a:pt x="872" y="32"/>
                    <a:pt x="988" y="144"/>
                    <a:pt x="1104" y="256"/>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12669" name="Line 14"/>
            <p:cNvSpPr/>
            <p:nvPr/>
          </p:nvSpPr>
          <p:spPr>
            <a:xfrm flipH="1" flipV="1">
              <a:off x="875" y="4085"/>
              <a:ext cx="1068" cy="401"/>
            </a:xfrm>
            <a:prstGeom prst="line">
              <a:avLst/>
            </a:prstGeom>
            <a:ln w="9525" cap="flat" cmpd="sng">
              <a:solidFill>
                <a:schemeClr val="tx1"/>
              </a:solidFill>
              <a:prstDash val="solid"/>
              <a:headEnd type="none" w="med" len="med"/>
              <a:tailEnd type="none" w="med" len="med"/>
            </a:ln>
          </p:spPr>
        </p:sp>
        <p:sp>
          <p:nvSpPr>
            <p:cNvPr id="112670" name="Freeform 15"/>
            <p:cNvSpPr/>
            <p:nvPr/>
          </p:nvSpPr>
          <p:spPr>
            <a:xfrm>
              <a:off x="923" y="4185"/>
              <a:ext cx="146" cy="301"/>
            </a:xfrm>
            <a:custGeom>
              <a:avLst/>
              <a:gdLst>
                <a:gd name="txL" fmla="*/ 0 w 144"/>
                <a:gd name="txT" fmla="*/ 0 h 288"/>
                <a:gd name="txR" fmla="*/ 144 w 144"/>
                <a:gd name="txB" fmla="*/ 288 h 288"/>
              </a:gdLst>
              <a:ahLst/>
              <a:cxnLst>
                <a:cxn ang="0">
                  <a:pos x="264" y="0"/>
                </a:cxn>
                <a:cxn ang="0">
                  <a:pos x="93" y="697"/>
                </a:cxn>
                <a:cxn ang="0">
                  <a:pos x="0" y="2103"/>
                </a:cxn>
              </a:cxnLst>
              <a:rect l="txL" t="txT" r="txR" b="txB"/>
              <a:pathLst>
                <a:path w="144" h="288">
                  <a:moveTo>
                    <a:pt x="144" y="0"/>
                  </a:moveTo>
                  <a:cubicBezTo>
                    <a:pt x="108" y="24"/>
                    <a:pt x="72" y="48"/>
                    <a:pt x="48" y="96"/>
                  </a:cubicBezTo>
                  <a:cubicBezTo>
                    <a:pt x="24" y="144"/>
                    <a:pt x="8" y="256"/>
                    <a:pt x="0" y="288"/>
                  </a:cubicBezTo>
                </a:path>
              </a:pathLst>
            </a:custGeom>
            <a:noFill/>
            <a:ln w="9525" cap="flat" cmpd="sng">
              <a:solidFill>
                <a:schemeClr val="tx1">
                  <a:alpha val="100000"/>
                </a:schemeClr>
              </a:solidFill>
              <a:prstDash val="solid"/>
              <a:round/>
              <a:headEnd type="none" w="med" len="med"/>
              <a:tailEnd type="triangle" w="sm" len="lg"/>
            </a:ln>
          </p:spPr>
          <p:txBody>
            <a:bodyPr/>
            <a:p>
              <a:endParaRPr lang="zh-CN" altLang="en-US"/>
            </a:p>
          </p:txBody>
        </p:sp>
        <p:graphicFrame>
          <p:nvGraphicFramePr>
            <p:cNvPr id="112671" name="Object 16"/>
            <p:cNvGraphicFramePr>
              <a:graphicFrameLocks noChangeAspect="1"/>
            </p:cNvGraphicFramePr>
            <p:nvPr/>
          </p:nvGraphicFramePr>
          <p:xfrm>
            <a:off x="539" y="4277"/>
            <a:ext cx="384" cy="159"/>
          </p:xfrm>
          <a:graphic>
            <a:graphicData uri="http://schemas.openxmlformats.org/presentationml/2006/ole">
              <mc:AlternateContent xmlns:mc="http://schemas.openxmlformats.org/markup-compatibility/2006">
                <mc:Choice xmlns:v="urn:schemas-microsoft-com:vml" Requires="v">
                  <p:oleObj spid="_x0000_s4167" name="" r:id="rId3" imgW="457200" imgH="101600" progId="Equation.3">
                    <p:embed/>
                  </p:oleObj>
                </mc:Choice>
                <mc:Fallback>
                  <p:oleObj name="" r:id="rId3" imgW="457200" imgH="101600" progId="Equation.3">
                    <p:embed/>
                    <p:pic>
                      <p:nvPicPr>
                        <p:cNvPr id="0" name="图片 4166"/>
                        <p:cNvPicPr/>
                        <p:nvPr/>
                      </p:nvPicPr>
                      <p:blipFill>
                        <a:blip r:embed="rId4"/>
                        <a:stretch>
                          <a:fillRect/>
                        </a:stretch>
                      </p:blipFill>
                      <p:spPr>
                        <a:xfrm>
                          <a:off x="539" y="4277"/>
                          <a:ext cx="384" cy="159"/>
                        </a:xfrm>
                        <a:prstGeom prst="rect">
                          <a:avLst/>
                        </a:prstGeom>
                        <a:noFill/>
                        <a:ln w="38100">
                          <a:noFill/>
                          <a:miter/>
                        </a:ln>
                      </p:spPr>
                    </p:pic>
                  </p:oleObj>
                </mc:Fallback>
              </mc:AlternateContent>
            </a:graphicData>
          </a:graphic>
        </p:graphicFrame>
        <p:graphicFrame>
          <p:nvGraphicFramePr>
            <p:cNvPr id="112672" name="Object 17"/>
            <p:cNvGraphicFramePr>
              <a:graphicFrameLocks noChangeAspect="1"/>
            </p:cNvGraphicFramePr>
            <p:nvPr/>
          </p:nvGraphicFramePr>
          <p:xfrm>
            <a:off x="972" y="4198"/>
            <a:ext cx="323" cy="188"/>
          </p:xfrm>
          <a:graphic>
            <a:graphicData uri="http://schemas.openxmlformats.org/presentationml/2006/ole">
              <mc:AlternateContent xmlns:mc="http://schemas.openxmlformats.org/markup-compatibility/2006">
                <mc:Choice xmlns:v="urn:schemas-microsoft-com:vml" Requires="v">
                  <p:oleObj spid="_x0000_s4160" name="" r:id="rId5" imgW="406400" imgH="165100" progId="Equation.3">
                    <p:embed/>
                  </p:oleObj>
                </mc:Choice>
                <mc:Fallback>
                  <p:oleObj name="" r:id="rId5" imgW="406400" imgH="165100" progId="Equation.3">
                    <p:embed/>
                    <p:pic>
                      <p:nvPicPr>
                        <p:cNvPr id="0" name="图片 4159"/>
                        <p:cNvPicPr/>
                        <p:nvPr/>
                      </p:nvPicPr>
                      <p:blipFill>
                        <a:blip r:embed="rId6"/>
                        <a:stretch>
                          <a:fillRect/>
                        </a:stretch>
                      </p:blipFill>
                      <p:spPr>
                        <a:xfrm>
                          <a:off x="972" y="4198"/>
                          <a:ext cx="323" cy="188"/>
                        </a:xfrm>
                        <a:prstGeom prst="rect">
                          <a:avLst/>
                        </a:prstGeom>
                        <a:noFill/>
                        <a:ln w="38100">
                          <a:noFill/>
                          <a:miter/>
                        </a:ln>
                      </p:spPr>
                    </p:pic>
                  </p:oleObj>
                </mc:Fallback>
              </mc:AlternateContent>
            </a:graphicData>
          </a:graphic>
        </p:graphicFrame>
        <p:graphicFrame>
          <p:nvGraphicFramePr>
            <p:cNvPr id="112673" name="Object 18"/>
            <p:cNvGraphicFramePr>
              <a:graphicFrameLocks noChangeAspect="1"/>
            </p:cNvGraphicFramePr>
            <p:nvPr/>
          </p:nvGraphicFramePr>
          <p:xfrm>
            <a:off x="1214" y="4486"/>
            <a:ext cx="211" cy="176"/>
          </p:xfrm>
          <a:graphic>
            <a:graphicData uri="http://schemas.openxmlformats.org/presentationml/2006/ole">
              <mc:AlternateContent xmlns:mc="http://schemas.openxmlformats.org/markup-compatibility/2006">
                <mc:Choice xmlns:v="urn:schemas-microsoft-com:vml" Requires="v">
                  <p:oleObj spid="_x0000_s4162" name="" r:id="rId7" imgW="127000" imgH="76200" progId="Equation.3">
                    <p:embed/>
                  </p:oleObj>
                </mc:Choice>
                <mc:Fallback>
                  <p:oleObj name="" r:id="rId7" imgW="127000" imgH="76200" progId="Equation.3">
                    <p:embed/>
                    <p:pic>
                      <p:nvPicPr>
                        <p:cNvPr id="0" name="图片 4161"/>
                        <p:cNvPicPr/>
                        <p:nvPr/>
                      </p:nvPicPr>
                      <p:blipFill>
                        <a:blip r:embed="rId8"/>
                        <a:stretch>
                          <a:fillRect/>
                        </a:stretch>
                      </p:blipFill>
                      <p:spPr>
                        <a:xfrm>
                          <a:off x="1214" y="4486"/>
                          <a:ext cx="211" cy="176"/>
                        </a:xfrm>
                        <a:prstGeom prst="rect">
                          <a:avLst/>
                        </a:prstGeom>
                        <a:noFill/>
                        <a:ln w="38100">
                          <a:noFill/>
                          <a:miter/>
                        </a:ln>
                      </p:spPr>
                    </p:pic>
                  </p:oleObj>
                </mc:Fallback>
              </mc:AlternateContent>
            </a:graphicData>
          </a:graphic>
        </p:graphicFrame>
        <p:graphicFrame>
          <p:nvGraphicFramePr>
            <p:cNvPr id="112674" name="Object 19"/>
            <p:cNvGraphicFramePr>
              <a:graphicFrameLocks noChangeAspect="1"/>
            </p:cNvGraphicFramePr>
            <p:nvPr/>
          </p:nvGraphicFramePr>
          <p:xfrm>
            <a:off x="1943" y="3735"/>
            <a:ext cx="137" cy="213"/>
          </p:xfrm>
          <a:graphic>
            <a:graphicData uri="http://schemas.openxmlformats.org/presentationml/2006/ole">
              <mc:AlternateContent xmlns:mc="http://schemas.openxmlformats.org/markup-compatibility/2006">
                <mc:Choice xmlns:v="urn:schemas-microsoft-com:vml" Requires="v">
                  <p:oleObj spid="_x0000_s4170" name="" r:id="rId9" imgW="25400" imgH="114300" progId="Equation.3">
                    <p:embed/>
                  </p:oleObj>
                </mc:Choice>
                <mc:Fallback>
                  <p:oleObj name="" r:id="rId9" imgW="25400" imgH="114300" progId="Equation.3">
                    <p:embed/>
                    <p:pic>
                      <p:nvPicPr>
                        <p:cNvPr id="0" name="图片 4169"/>
                        <p:cNvPicPr/>
                        <p:nvPr/>
                      </p:nvPicPr>
                      <p:blipFill>
                        <a:blip r:embed="rId10"/>
                        <a:stretch>
                          <a:fillRect/>
                        </a:stretch>
                      </p:blipFill>
                      <p:spPr>
                        <a:xfrm>
                          <a:off x="1943" y="3735"/>
                          <a:ext cx="137" cy="213"/>
                        </a:xfrm>
                        <a:prstGeom prst="rect">
                          <a:avLst/>
                        </a:prstGeom>
                        <a:noFill/>
                        <a:ln w="38100">
                          <a:noFill/>
                          <a:miter/>
                        </a:ln>
                      </p:spPr>
                    </p:pic>
                  </p:oleObj>
                </mc:Fallback>
              </mc:AlternateContent>
            </a:graphicData>
          </a:graphic>
        </p:graphicFrame>
        <p:graphicFrame>
          <p:nvGraphicFramePr>
            <p:cNvPr id="112675" name="Object 20"/>
            <p:cNvGraphicFramePr>
              <a:graphicFrameLocks noChangeAspect="1"/>
            </p:cNvGraphicFramePr>
            <p:nvPr/>
          </p:nvGraphicFramePr>
          <p:xfrm>
            <a:off x="1943" y="5037"/>
            <a:ext cx="222" cy="181"/>
          </p:xfrm>
          <a:graphic>
            <a:graphicData uri="http://schemas.openxmlformats.org/presentationml/2006/ole">
              <mc:AlternateContent xmlns:mc="http://schemas.openxmlformats.org/markup-compatibility/2006">
                <mc:Choice xmlns:v="urn:schemas-microsoft-com:vml" Requires="v">
                  <p:oleObj spid="_x0000_s4169" name="" r:id="rId11" imgW="177800" imgH="114300" progId="Equation.3">
                    <p:embed/>
                  </p:oleObj>
                </mc:Choice>
                <mc:Fallback>
                  <p:oleObj name="" r:id="rId11" imgW="177800" imgH="114300" progId="Equation.3">
                    <p:embed/>
                    <p:pic>
                      <p:nvPicPr>
                        <p:cNvPr id="0" name="图片 4168"/>
                        <p:cNvPicPr/>
                        <p:nvPr/>
                      </p:nvPicPr>
                      <p:blipFill>
                        <a:blip r:embed="rId12"/>
                        <a:stretch>
                          <a:fillRect/>
                        </a:stretch>
                      </p:blipFill>
                      <p:spPr>
                        <a:xfrm>
                          <a:off x="1943" y="5037"/>
                          <a:ext cx="222" cy="181"/>
                        </a:xfrm>
                        <a:prstGeom prst="rect">
                          <a:avLst/>
                        </a:prstGeom>
                        <a:noFill/>
                        <a:ln w="38100">
                          <a:noFill/>
                          <a:miter/>
                        </a:ln>
                      </p:spPr>
                    </p:pic>
                  </p:oleObj>
                </mc:Fallback>
              </mc:AlternateContent>
            </a:graphicData>
          </a:graphic>
        </p:graphicFrame>
        <p:graphicFrame>
          <p:nvGraphicFramePr>
            <p:cNvPr id="112676" name="Object 21"/>
            <p:cNvGraphicFramePr>
              <a:graphicFrameLocks noChangeAspect="1"/>
            </p:cNvGraphicFramePr>
            <p:nvPr/>
          </p:nvGraphicFramePr>
          <p:xfrm>
            <a:off x="1862" y="4286"/>
            <a:ext cx="486" cy="180"/>
          </p:xfrm>
          <a:graphic>
            <a:graphicData uri="http://schemas.openxmlformats.org/presentationml/2006/ole">
              <mc:AlternateContent xmlns:mc="http://schemas.openxmlformats.org/markup-compatibility/2006">
                <mc:Choice xmlns:v="urn:schemas-microsoft-com:vml" Requires="v">
                  <p:oleObj spid="_x0000_s4163" name="" r:id="rId13" imgW="520700" imgH="101600" progId="Equation.3">
                    <p:embed/>
                  </p:oleObj>
                </mc:Choice>
                <mc:Fallback>
                  <p:oleObj name="" r:id="rId13" imgW="520700" imgH="101600" progId="Equation.3">
                    <p:embed/>
                    <p:pic>
                      <p:nvPicPr>
                        <p:cNvPr id="0" name="图片 4162"/>
                        <p:cNvPicPr/>
                        <p:nvPr/>
                      </p:nvPicPr>
                      <p:blipFill>
                        <a:blip r:embed="rId14"/>
                        <a:stretch>
                          <a:fillRect/>
                        </a:stretch>
                      </p:blipFill>
                      <p:spPr>
                        <a:xfrm>
                          <a:off x="1862" y="4286"/>
                          <a:ext cx="486" cy="180"/>
                        </a:xfrm>
                        <a:prstGeom prst="rect">
                          <a:avLst/>
                        </a:prstGeom>
                        <a:noFill/>
                        <a:ln w="38100">
                          <a:noFill/>
                          <a:miter/>
                        </a:ln>
                      </p:spPr>
                    </p:pic>
                  </p:oleObj>
                </mc:Fallback>
              </mc:AlternateContent>
            </a:graphicData>
          </a:graphic>
        </p:graphicFrame>
        <p:graphicFrame>
          <p:nvGraphicFramePr>
            <p:cNvPr id="112677" name="Object 22"/>
            <p:cNvGraphicFramePr>
              <a:graphicFrameLocks noChangeAspect="1"/>
            </p:cNvGraphicFramePr>
            <p:nvPr/>
          </p:nvGraphicFramePr>
          <p:xfrm>
            <a:off x="2525" y="4492"/>
            <a:ext cx="162" cy="197"/>
          </p:xfrm>
          <a:graphic>
            <a:graphicData uri="http://schemas.openxmlformats.org/presentationml/2006/ole">
              <mc:AlternateContent xmlns:mc="http://schemas.openxmlformats.org/markup-compatibility/2006">
                <mc:Choice xmlns:v="urn:schemas-microsoft-com:vml" Requires="v">
                  <p:oleObj spid="_x0000_s4172" name="" r:id="rId15" imgW="12700" imgH="12700" progId="Equation.3">
                    <p:embed/>
                  </p:oleObj>
                </mc:Choice>
                <mc:Fallback>
                  <p:oleObj name="" r:id="rId15" imgW="12700" imgH="12700" progId="Equation.3">
                    <p:embed/>
                    <p:pic>
                      <p:nvPicPr>
                        <p:cNvPr id="0" name="图片 4171"/>
                        <p:cNvPicPr/>
                        <p:nvPr/>
                      </p:nvPicPr>
                      <p:blipFill>
                        <a:blip r:embed="rId16"/>
                        <a:stretch>
                          <a:fillRect/>
                        </a:stretch>
                      </p:blipFill>
                      <p:spPr>
                        <a:xfrm>
                          <a:off x="2525" y="4492"/>
                          <a:ext cx="162" cy="197"/>
                        </a:xfrm>
                        <a:prstGeom prst="rect">
                          <a:avLst/>
                        </a:prstGeom>
                        <a:noFill/>
                        <a:ln w="38100">
                          <a:noFill/>
                          <a:miter/>
                        </a:ln>
                      </p:spPr>
                    </p:pic>
                  </p:oleObj>
                </mc:Fallback>
              </mc:AlternateContent>
            </a:graphicData>
          </a:graphic>
        </p:graphicFrame>
        <p:graphicFrame>
          <p:nvGraphicFramePr>
            <p:cNvPr id="112678" name="Object 23"/>
            <p:cNvGraphicFramePr>
              <a:graphicFrameLocks noChangeAspect="1"/>
            </p:cNvGraphicFramePr>
            <p:nvPr/>
          </p:nvGraphicFramePr>
          <p:xfrm>
            <a:off x="2621" y="4267"/>
            <a:ext cx="290" cy="216"/>
          </p:xfrm>
          <a:graphic>
            <a:graphicData uri="http://schemas.openxmlformats.org/presentationml/2006/ole">
              <mc:AlternateContent xmlns:mc="http://schemas.openxmlformats.org/markup-compatibility/2006">
                <mc:Choice xmlns:v="urn:schemas-microsoft-com:vml" Requires="v">
                  <p:oleObj spid="_x0000_s4164" name="" r:id="rId17" imgW="279400" imgH="228600" progId="Equation.DSMT4">
                    <p:embed/>
                  </p:oleObj>
                </mc:Choice>
                <mc:Fallback>
                  <p:oleObj name="" r:id="rId17" imgW="279400" imgH="228600" progId="Equation.DSMT4">
                    <p:embed/>
                    <p:pic>
                      <p:nvPicPr>
                        <p:cNvPr id="0" name="图片 4163"/>
                        <p:cNvPicPr/>
                        <p:nvPr/>
                      </p:nvPicPr>
                      <p:blipFill>
                        <a:blip r:embed="rId18"/>
                        <a:stretch>
                          <a:fillRect/>
                        </a:stretch>
                      </p:blipFill>
                      <p:spPr>
                        <a:xfrm>
                          <a:off x="2621" y="4267"/>
                          <a:ext cx="290" cy="216"/>
                        </a:xfrm>
                        <a:prstGeom prst="rect">
                          <a:avLst/>
                        </a:prstGeom>
                        <a:noFill/>
                        <a:ln w="38100">
                          <a:noFill/>
                          <a:miter/>
                        </a:ln>
                      </p:spPr>
                    </p:pic>
                  </p:oleObj>
                </mc:Fallback>
              </mc:AlternateContent>
            </a:graphicData>
          </a:graphic>
        </p:graphicFrame>
        <p:graphicFrame>
          <p:nvGraphicFramePr>
            <p:cNvPr id="112679" name="Object 24"/>
            <p:cNvGraphicFramePr>
              <a:graphicFrameLocks noChangeAspect="1"/>
            </p:cNvGraphicFramePr>
            <p:nvPr/>
          </p:nvGraphicFramePr>
          <p:xfrm>
            <a:off x="1622" y="3297"/>
            <a:ext cx="321" cy="235"/>
          </p:xfrm>
          <a:graphic>
            <a:graphicData uri="http://schemas.openxmlformats.org/presentationml/2006/ole">
              <mc:AlternateContent xmlns:mc="http://schemas.openxmlformats.org/markup-compatibility/2006">
                <mc:Choice xmlns:v="urn:schemas-microsoft-com:vml" Requires="v">
                  <p:oleObj spid="_x0000_s4165" name="" r:id="rId19" imgW="279400" imgH="228600" progId="Equation.DSMT4">
                    <p:embed/>
                  </p:oleObj>
                </mc:Choice>
                <mc:Fallback>
                  <p:oleObj name="" r:id="rId19" imgW="279400" imgH="228600" progId="Equation.DSMT4">
                    <p:embed/>
                    <p:pic>
                      <p:nvPicPr>
                        <p:cNvPr id="0" name="图片 4164"/>
                        <p:cNvPicPr/>
                        <p:nvPr/>
                      </p:nvPicPr>
                      <p:blipFill>
                        <a:blip r:embed="rId20"/>
                        <a:stretch>
                          <a:fillRect/>
                        </a:stretch>
                      </p:blipFill>
                      <p:spPr>
                        <a:xfrm>
                          <a:off x="1622" y="3297"/>
                          <a:ext cx="321" cy="235"/>
                        </a:xfrm>
                        <a:prstGeom prst="rect">
                          <a:avLst/>
                        </a:prstGeom>
                        <a:noFill/>
                        <a:ln w="38100">
                          <a:noFill/>
                          <a:miter/>
                        </a:ln>
                      </p:spPr>
                    </p:pic>
                  </p:oleObj>
                </mc:Fallback>
              </mc:AlternateContent>
            </a:graphicData>
          </a:graphic>
        </p:graphicFrame>
        <p:graphicFrame>
          <p:nvGraphicFramePr>
            <p:cNvPr id="112680" name="Object 25"/>
            <p:cNvGraphicFramePr>
              <a:graphicFrameLocks noChangeAspect="1"/>
            </p:cNvGraphicFramePr>
            <p:nvPr/>
          </p:nvGraphicFramePr>
          <p:xfrm>
            <a:off x="1185" y="5234"/>
            <a:ext cx="749" cy="278"/>
          </p:xfrm>
          <a:graphic>
            <a:graphicData uri="http://schemas.openxmlformats.org/presentationml/2006/ole">
              <mc:AlternateContent xmlns:mc="http://schemas.openxmlformats.org/markup-compatibility/2006">
                <mc:Choice xmlns:v="urn:schemas-microsoft-com:vml" Requires="v">
                  <p:oleObj spid="_x0000_s4173" name="" r:id="rId21" imgW="609600" imgH="127000" progId="Equation.3">
                    <p:embed/>
                  </p:oleObj>
                </mc:Choice>
                <mc:Fallback>
                  <p:oleObj name="" r:id="rId21" imgW="609600" imgH="127000" progId="Equation.3">
                    <p:embed/>
                    <p:pic>
                      <p:nvPicPr>
                        <p:cNvPr id="0" name="图片 4172"/>
                        <p:cNvPicPr/>
                        <p:nvPr/>
                      </p:nvPicPr>
                      <p:blipFill>
                        <a:blip r:embed="rId22"/>
                        <a:stretch>
                          <a:fillRect/>
                        </a:stretch>
                      </p:blipFill>
                      <p:spPr>
                        <a:xfrm>
                          <a:off x="1185" y="5234"/>
                          <a:ext cx="749" cy="278"/>
                        </a:xfrm>
                        <a:prstGeom prst="rect">
                          <a:avLst/>
                        </a:prstGeom>
                        <a:noFill/>
                        <a:ln w="38100">
                          <a:noFill/>
                          <a:miter/>
                        </a:ln>
                      </p:spPr>
                    </p:pic>
                  </p:oleObj>
                </mc:Fallback>
              </mc:AlternateContent>
            </a:graphicData>
          </a:graphic>
        </p:graphicFrame>
        <p:sp>
          <p:nvSpPr>
            <p:cNvPr id="112681" name="Line 26"/>
            <p:cNvSpPr/>
            <p:nvPr/>
          </p:nvSpPr>
          <p:spPr>
            <a:xfrm rot="-1198987">
              <a:off x="1263" y="4378"/>
              <a:ext cx="48" cy="1"/>
            </a:xfrm>
            <a:prstGeom prst="line">
              <a:avLst/>
            </a:prstGeom>
            <a:ln w="25400" cap="flat" cmpd="sng">
              <a:solidFill>
                <a:srgbClr val="FF0000"/>
              </a:solidFill>
              <a:prstDash val="solid"/>
              <a:headEnd type="none" w="med" len="med"/>
              <a:tailEnd type="triangle" w="sm" len="lg"/>
            </a:ln>
          </p:spPr>
        </p:sp>
        <p:graphicFrame>
          <p:nvGraphicFramePr>
            <p:cNvPr id="112682" name="Object 27"/>
            <p:cNvGraphicFramePr>
              <a:graphicFrameLocks noChangeAspect="1"/>
            </p:cNvGraphicFramePr>
            <p:nvPr/>
          </p:nvGraphicFramePr>
          <p:xfrm>
            <a:off x="2477" y="3483"/>
            <a:ext cx="355" cy="224"/>
          </p:xfrm>
          <a:graphic>
            <a:graphicData uri="http://schemas.openxmlformats.org/presentationml/2006/ole">
              <mc:AlternateContent xmlns:mc="http://schemas.openxmlformats.org/markup-compatibility/2006">
                <mc:Choice xmlns:v="urn:schemas-microsoft-com:vml" Requires="v">
                  <p:oleObj spid="_x0000_s4188" name="" r:id="rId23" imgW="330200" imgH="152400" progId="Equation.3">
                    <p:embed/>
                  </p:oleObj>
                </mc:Choice>
                <mc:Fallback>
                  <p:oleObj name="" r:id="rId23" imgW="330200" imgH="152400" progId="Equation.3">
                    <p:embed/>
                    <p:pic>
                      <p:nvPicPr>
                        <p:cNvPr id="0" name="图片 4187"/>
                        <p:cNvPicPr/>
                        <p:nvPr/>
                      </p:nvPicPr>
                      <p:blipFill>
                        <a:blip r:embed="rId24"/>
                        <a:stretch>
                          <a:fillRect/>
                        </a:stretch>
                      </p:blipFill>
                      <p:spPr>
                        <a:xfrm>
                          <a:off x="2477" y="3483"/>
                          <a:ext cx="355" cy="224"/>
                        </a:xfrm>
                        <a:prstGeom prst="rect">
                          <a:avLst/>
                        </a:prstGeom>
                        <a:noFill/>
                        <a:ln w="38100">
                          <a:noFill/>
                          <a:miter/>
                        </a:ln>
                      </p:spPr>
                    </p:pic>
                  </p:oleObj>
                </mc:Fallback>
              </mc:AlternateContent>
            </a:graphicData>
          </a:graphic>
        </p:graphicFrame>
        <p:grpSp>
          <p:nvGrpSpPr>
            <p:cNvPr id="112683" name="Group 28"/>
            <p:cNvGrpSpPr/>
            <p:nvPr/>
          </p:nvGrpSpPr>
          <p:grpSpPr>
            <a:xfrm>
              <a:off x="3301" y="3334"/>
              <a:ext cx="2155" cy="2162"/>
              <a:chOff x="672" y="2064"/>
              <a:chExt cx="1776" cy="1728"/>
            </a:xfrm>
          </p:grpSpPr>
          <p:grpSp>
            <p:nvGrpSpPr>
              <p:cNvPr id="112699" name="Group 29"/>
              <p:cNvGrpSpPr/>
              <p:nvPr/>
            </p:nvGrpSpPr>
            <p:grpSpPr>
              <a:xfrm>
                <a:off x="672" y="2064"/>
                <a:ext cx="1776" cy="1728"/>
                <a:chOff x="288" y="2064"/>
                <a:chExt cx="1776" cy="1728"/>
              </a:xfrm>
            </p:grpSpPr>
            <p:sp>
              <p:nvSpPr>
                <p:cNvPr id="112701" name="Line 30"/>
                <p:cNvSpPr/>
                <p:nvPr/>
              </p:nvSpPr>
              <p:spPr>
                <a:xfrm flipV="1">
                  <a:off x="1296" y="2064"/>
                  <a:ext cx="0" cy="1728"/>
                </a:xfrm>
                <a:prstGeom prst="line">
                  <a:avLst/>
                </a:prstGeom>
                <a:ln w="9525" cap="flat" cmpd="sng">
                  <a:solidFill>
                    <a:schemeClr val="tx1"/>
                  </a:solidFill>
                  <a:prstDash val="solid"/>
                  <a:headEnd type="none" w="med" len="med"/>
                  <a:tailEnd type="triangle" w="sm" len="lg"/>
                </a:ln>
              </p:spPr>
            </p:sp>
            <p:sp>
              <p:nvSpPr>
                <p:cNvPr id="112702" name="Line 31"/>
                <p:cNvSpPr/>
                <p:nvPr/>
              </p:nvSpPr>
              <p:spPr>
                <a:xfrm>
                  <a:off x="288" y="2976"/>
                  <a:ext cx="1776" cy="0"/>
                </a:xfrm>
                <a:prstGeom prst="line">
                  <a:avLst/>
                </a:prstGeom>
                <a:ln w="9525" cap="flat" cmpd="sng">
                  <a:solidFill>
                    <a:schemeClr val="tx1"/>
                  </a:solidFill>
                  <a:prstDash val="solid"/>
                  <a:headEnd type="none" w="med" len="med"/>
                  <a:tailEnd type="triangle" w="sm" len="lg"/>
                </a:ln>
              </p:spPr>
            </p:sp>
          </p:grpSp>
          <p:sp>
            <p:nvSpPr>
              <p:cNvPr id="112700" name="Oval 32"/>
              <p:cNvSpPr/>
              <p:nvPr/>
            </p:nvSpPr>
            <p:spPr>
              <a:xfrm>
                <a:off x="1248" y="2544"/>
                <a:ext cx="864" cy="864"/>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pSp>
        <p:sp>
          <p:nvSpPr>
            <p:cNvPr id="112684" name="Freeform 33"/>
            <p:cNvSpPr/>
            <p:nvPr/>
          </p:nvSpPr>
          <p:spPr>
            <a:xfrm>
              <a:off x="3398" y="4486"/>
              <a:ext cx="1117" cy="434"/>
            </a:xfrm>
            <a:custGeom>
              <a:avLst/>
              <a:gdLst>
                <a:gd name="txL" fmla="*/ 0 w 1104"/>
                <a:gd name="txT" fmla="*/ 0 h 416"/>
                <a:gd name="txR" fmla="*/ 1104 w 1104"/>
                <a:gd name="txB" fmla="*/ 416 h 416"/>
              </a:gdLst>
              <a:ahLst/>
              <a:cxnLst>
                <a:cxn ang="0">
                  <a:pos x="0" y="319"/>
                </a:cxn>
                <a:cxn ang="0">
                  <a:pos x="404" y="652"/>
                </a:cxn>
                <a:cxn ang="0">
                  <a:pos x="1057" y="2580"/>
                </a:cxn>
                <a:cxn ang="0">
                  <a:pos x="1546" y="1947"/>
                </a:cxn>
                <a:cxn ang="0">
                  <a:pos x="1868" y="0"/>
                </a:cxn>
              </a:cxnLst>
              <a:rect l="txL" t="txT" r="txR" b="txB"/>
              <a:pathLst>
                <a:path w="1104" h="416">
                  <a:moveTo>
                    <a:pt x="0" y="48"/>
                  </a:moveTo>
                  <a:cubicBezTo>
                    <a:pt x="68" y="44"/>
                    <a:pt x="136" y="40"/>
                    <a:pt x="240" y="96"/>
                  </a:cubicBezTo>
                  <a:cubicBezTo>
                    <a:pt x="344" y="152"/>
                    <a:pt x="512" y="352"/>
                    <a:pt x="624" y="384"/>
                  </a:cubicBezTo>
                  <a:cubicBezTo>
                    <a:pt x="736" y="416"/>
                    <a:pt x="832" y="352"/>
                    <a:pt x="912" y="288"/>
                  </a:cubicBezTo>
                  <a:cubicBezTo>
                    <a:pt x="992" y="224"/>
                    <a:pt x="1048" y="112"/>
                    <a:pt x="1104" y="0"/>
                  </a:cubicBezTo>
                </a:path>
              </a:pathLst>
            </a:custGeom>
            <a:noFill/>
            <a:ln w="25400" cap="flat" cmpd="sng">
              <a:solidFill>
                <a:srgbClr val="FF0000">
                  <a:alpha val="100000"/>
                </a:srgbClr>
              </a:solidFill>
              <a:prstDash val="solid"/>
              <a:round/>
              <a:headEnd type="none" w="med" len="med"/>
              <a:tailEnd type="none" w="med" len="med"/>
            </a:ln>
          </p:spPr>
          <p:txBody>
            <a:bodyPr/>
            <a:p>
              <a:endParaRPr lang="zh-CN" altLang="en-US"/>
            </a:p>
          </p:txBody>
        </p:sp>
        <p:sp>
          <p:nvSpPr>
            <p:cNvPr id="112685" name="Line 34"/>
            <p:cNvSpPr/>
            <p:nvPr/>
          </p:nvSpPr>
          <p:spPr>
            <a:xfrm flipH="1">
              <a:off x="3689" y="4486"/>
              <a:ext cx="826" cy="901"/>
            </a:xfrm>
            <a:prstGeom prst="line">
              <a:avLst/>
            </a:prstGeom>
            <a:ln w="9525" cap="flat" cmpd="sng">
              <a:solidFill>
                <a:schemeClr val="tx1"/>
              </a:solidFill>
              <a:prstDash val="solid"/>
              <a:headEnd type="none" w="med" len="med"/>
              <a:tailEnd type="none" w="med" len="med"/>
            </a:ln>
          </p:spPr>
        </p:sp>
        <p:sp>
          <p:nvSpPr>
            <p:cNvPr id="112686" name="Arc 35"/>
            <p:cNvSpPr/>
            <p:nvPr/>
          </p:nvSpPr>
          <p:spPr>
            <a:xfrm flipH="1" flipV="1">
              <a:off x="3447" y="4486"/>
              <a:ext cx="582" cy="680"/>
            </a:xfrm>
            <a:custGeom>
              <a:avLst/>
              <a:gdLst>
                <a:gd name="txL" fmla="*/ 0 w 21600"/>
                <a:gd name="txT" fmla="*/ 0 h 20939"/>
                <a:gd name="txR" fmla="*/ 21600 w 21600"/>
                <a:gd name="txB" fmla="*/ 20939 h 20939"/>
              </a:gdLst>
              <a:ahLst/>
              <a:cxnLst>
                <a:cxn ang="0">
                  <a:pos x="0" y="0"/>
                </a:cxn>
                <a:cxn ang="0">
                  <a:pos x="0" y="0"/>
                </a:cxn>
                <a:cxn ang="0">
                  <a:pos x="0" y="0"/>
                </a:cxn>
              </a:cxnLst>
              <a:rect l="txL" t="txT" r="txR" b="txB"/>
              <a:pathLst>
                <a:path w="21600" h="20939" fill="none">
                  <a:moveTo>
                    <a:pt x="5303" y="0"/>
                  </a:moveTo>
                  <a:cubicBezTo>
                    <a:pt x="14887" y="2427"/>
                    <a:pt x="21600" y="11052"/>
                    <a:pt x="21600" y="20939"/>
                  </a:cubicBezTo>
                </a:path>
                <a:path w="21600" h="20939" stroke="0">
                  <a:moveTo>
                    <a:pt x="5303" y="0"/>
                  </a:moveTo>
                  <a:cubicBezTo>
                    <a:pt x="14887" y="2427"/>
                    <a:pt x="21600" y="11052"/>
                    <a:pt x="21600" y="20939"/>
                  </a:cubicBezTo>
                  <a:lnTo>
                    <a:pt x="0" y="20939"/>
                  </a:lnTo>
                  <a:lnTo>
                    <a:pt x="5303" y="0"/>
                  </a:lnTo>
                  <a:close/>
                </a:path>
              </a:pathLst>
            </a:custGeom>
            <a:noFill/>
            <a:ln w="9525" cap="flat" cmpd="sng">
              <a:solidFill>
                <a:schemeClr val="tx1">
                  <a:alpha val="100000"/>
                </a:schemeClr>
              </a:solidFill>
              <a:prstDash val="solid"/>
              <a:round/>
              <a:headEnd type="triangle" w="sm" len="lg"/>
              <a:tailEnd type="none" w="med" len="med"/>
            </a:ln>
          </p:spPr>
          <p:txBody>
            <a:bodyPr/>
            <a:p>
              <a:endParaRPr lang="zh-CN" altLang="en-US"/>
            </a:p>
          </p:txBody>
        </p:sp>
        <p:sp>
          <p:nvSpPr>
            <p:cNvPr id="112687" name="Line 36"/>
            <p:cNvSpPr/>
            <p:nvPr/>
          </p:nvSpPr>
          <p:spPr>
            <a:xfrm rot="1871231">
              <a:off x="3843" y="4785"/>
              <a:ext cx="97" cy="1"/>
            </a:xfrm>
            <a:prstGeom prst="line">
              <a:avLst/>
            </a:prstGeom>
            <a:ln w="25400" cap="flat" cmpd="sng">
              <a:solidFill>
                <a:srgbClr val="FF0000"/>
              </a:solidFill>
              <a:prstDash val="solid"/>
              <a:headEnd type="none" w="med" len="med"/>
              <a:tailEnd type="triangle" w="sm" len="lg"/>
            </a:ln>
          </p:spPr>
        </p:sp>
        <p:graphicFrame>
          <p:nvGraphicFramePr>
            <p:cNvPr id="112688" name="Object 37"/>
            <p:cNvGraphicFramePr>
              <a:graphicFrameLocks noChangeAspect="1"/>
            </p:cNvGraphicFramePr>
            <p:nvPr/>
          </p:nvGraphicFramePr>
          <p:xfrm>
            <a:off x="3657" y="4871"/>
            <a:ext cx="372" cy="216"/>
          </p:xfrm>
          <a:graphic>
            <a:graphicData uri="http://schemas.openxmlformats.org/presentationml/2006/ole">
              <mc:AlternateContent xmlns:mc="http://schemas.openxmlformats.org/markup-compatibility/2006">
                <mc:Choice xmlns:v="urn:schemas-microsoft-com:vml" Requires="v">
                  <p:oleObj spid="_x0000_s4177" name="" r:id="rId25" imgW="406400" imgH="165100" progId="Equation.3">
                    <p:embed/>
                  </p:oleObj>
                </mc:Choice>
                <mc:Fallback>
                  <p:oleObj name="" r:id="rId25" imgW="406400" imgH="165100" progId="Equation.3">
                    <p:embed/>
                    <p:pic>
                      <p:nvPicPr>
                        <p:cNvPr id="0" name="图片 4176"/>
                        <p:cNvPicPr/>
                        <p:nvPr/>
                      </p:nvPicPr>
                      <p:blipFill>
                        <a:blip r:embed="rId26"/>
                        <a:stretch>
                          <a:fillRect/>
                        </a:stretch>
                      </p:blipFill>
                      <p:spPr>
                        <a:xfrm>
                          <a:off x="3657" y="4871"/>
                          <a:ext cx="372" cy="216"/>
                        </a:xfrm>
                        <a:prstGeom prst="rect">
                          <a:avLst/>
                        </a:prstGeom>
                        <a:noFill/>
                        <a:ln w="38100">
                          <a:noFill/>
                          <a:miter/>
                        </a:ln>
                      </p:spPr>
                    </p:pic>
                  </p:oleObj>
                </mc:Fallback>
              </mc:AlternateContent>
            </a:graphicData>
          </a:graphic>
        </p:graphicFrame>
        <p:graphicFrame>
          <p:nvGraphicFramePr>
            <p:cNvPr id="112689" name="Object 38"/>
            <p:cNvGraphicFramePr>
              <a:graphicFrameLocks noChangeAspect="1"/>
            </p:cNvGraphicFramePr>
            <p:nvPr/>
          </p:nvGraphicFramePr>
          <p:xfrm>
            <a:off x="3062" y="4528"/>
            <a:ext cx="384" cy="158"/>
          </p:xfrm>
          <a:graphic>
            <a:graphicData uri="http://schemas.openxmlformats.org/presentationml/2006/ole">
              <mc:AlternateContent xmlns:mc="http://schemas.openxmlformats.org/markup-compatibility/2006">
                <mc:Choice xmlns:v="urn:schemas-microsoft-com:vml" Requires="v">
                  <p:oleObj spid="_x0000_s4189" name="" r:id="rId27" imgW="457200" imgH="101600" progId="Equation.3">
                    <p:embed/>
                  </p:oleObj>
                </mc:Choice>
                <mc:Fallback>
                  <p:oleObj name="" r:id="rId27" imgW="457200" imgH="101600" progId="Equation.3">
                    <p:embed/>
                    <p:pic>
                      <p:nvPicPr>
                        <p:cNvPr id="0" name="图片 4188"/>
                        <p:cNvPicPr/>
                        <p:nvPr/>
                      </p:nvPicPr>
                      <p:blipFill>
                        <a:blip r:embed="rId28"/>
                        <a:stretch>
                          <a:fillRect/>
                        </a:stretch>
                      </p:blipFill>
                      <p:spPr>
                        <a:xfrm>
                          <a:off x="3062" y="4528"/>
                          <a:ext cx="384" cy="158"/>
                        </a:xfrm>
                        <a:prstGeom prst="rect">
                          <a:avLst/>
                        </a:prstGeom>
                        <a:noFill/>
                        <a:ln w="38100">
                          <a:noFill/>
                          <a:miter/>
                        </a:ln>
                      </p:spPr>
                    </p:pic>
                  </p:oleObj>
                </mc:Fallback>
              </mc:AlternateContent>
            </a:graphicData>
          </a:graphic>
        </p:graphicFrame>
        <p:graphicFrame>
          <p:nvGraphicFramePr>
            <p:cNvPr id="112690" name="Object 39"/>
            <p:cNvGraphicFramePr>
              <a:graphicFrameLocks noChangeAspect="1"/>
            </p:cNvGraphicFramePr>
            <p:nvPr/>
          </p:nvGraphicFramePr>
          <p:xfrm>
            <a:off x="4417" y="4286"/>
            <a:ext cx="546" cy="201"/>
          </p:xfrm>
          <a:graphic>
            <a:graphicData uri="http://schemas.openxmlformats.org/presentationml/2006/ole">
              <mc:AlternateContent xmlns:mc="http://schemas.openxmlformats.org/markup-compatibility/2006">
                <mc:Choice xmlns:v="urn:schemas-microsoft-com:vml" Requires="v">
                  <p:oleObj spid="_x0000_s4180" name="" r:id="rId29" imgW="520700" imgH="101600" progId="Equation.3">
                    <p:embed/>
                  </p:oleObj>
                </mc:Choice>
                <mc:Fallback>
                  <p:oleObj name="" r:id="rId29" imgW="520700" imgH="101600" progId="Equation.3">
                    <p:embed/>
                    <p:pic>
                      <p:nvPicPr>
                        <p:cNvPr id="0" name="图片 4179"/>
                        <p:cNvPicPr/>
                        <p:nvPr/>
                      </p:nvPicPr>
                      <p:blipFill>
                        <a:blip r:embed="rId30"/>
                        <a:stretch>
                          <a:fillRect/>
                        </a:stretch>
                      </p:blipFill>
                      <p:spPr>
                        <a:xfrm>
                          <a:off x="4417" y="4286"/>
                          <a:ext cx="546" cy="201"/>
                        </a:xfrm>
                        <a:prstGeom prst="rect">
                          <a:avLst/>
                        </a:prstGeom>
                        <a:noFill/>
                        <a:ln w="38100">
                          <a:noFill/>
                          <a:miter/>
                        </a:ln>
                      </p:spPr>
                    </p:pic>
                  </p:oleObj>
                </mc:Fallback>
              </mc:AlternateContent>
            </a:graphicData>
          </a:graphic>
        </p:graphicFrame>
        <p:graphicFrame>
          <p:nvGraphicFramePr>
            <p:cNvPr id="112691" name="Object 40"/>
            <p:cNvGraphicFramePr>
              <a:graphicFrameLocks noChangeAspect="1"/>
            </p:cNvGraphicFramePr>
            <p:nvPr/>
          </p:nvGraphicFramePr>
          <p:xfrm>
            <a:off x="3786" y="4286"/>
            <a:ext cx="211" cy="176"/>
          </p:xfrm>
          <a:graphic>
            <a:graphicData uri="http://schemas.openxmlformats.org/presentationml/2006/ole">
              <mc:AlternateContent xmlns:mc="http://schemas.openxmlformats.org/markup-compatibility/2006">
                <mc:Choice xmlns:v="urn:schemas-microsoft-com:vml" Requires="v">
                  <p:oleObj spid="_x0000_s4185" name="" r:id="rId31" imgW="127000" imgH="76200" progId="Equation.3">
                    <p:embed/>
                  </p:oleObj>
                </mc:Choice>
                <mc:Fallback>
                  <p:oleObj name="" r:id="rId31" imgW="127000" imgH="76200" progId="Equation.3">
                    <p:embed/>
                    <p:pic>
                      <p:nvPicPr>
                        <p:cNvPr id="0" name="图片 4184"/>
                        <p:cNvPicPr/>
                        <p:nvPr/>
                      </p:nvPicPr>
                      <p:blipFill>
                        <a:blip r:embed="rId32"/>
                        <a:stretch>
                          <a:fillRect/>
                        </a:stretch>
                      </p:blipFill>
                      <p:spPr>
                        <a:xfrm>
                          <a:off x="3786" y="4286"/>
                          <a:ext cx="211" cy="176"/>
                        </a:xfrm>
                        <a:prstGeom prst="rect">
                          <a:avLst/>
                        </a:prstGeom>
                        <a:noFill/>
                        <a:ln w="38100">
                          <a:noFill/>
                          <a:miter/>
                        </a:ln>
                      </p:spPr>
                    </p:pic>
                  </p:oleObj>
                </mc:Fallback>
              </mc:AlternateContent>
            </a:graphicData>
          </a:graphic>
        </p:graphicFrame>
        <p:graphicFrame>
          <p:nvGraphicFramePr>
            <p:cNvPr id="112692" name="Object 41"/>
            <p:cNvGraphicFramePr>
              <a:graphicFrameLocks noChangeAspect="1"/>
            </p:cNvGraphicFramePr>
            <p:nvPr/>
          </p:nvGraphicFramePr>
          <p:xfrm>
            <a:off x="5048" y="4281"/>
            <a:ext cx="108" cy="205"/>
          </p:xfrm>
          <a:graphic>
            <a:graphicData uri="http://schemas.openxmlformats.org/presentationml/2006/ole">
              <mc:AlternateContent xmlns:mc="http://schemas.openxmlformats.org/markup-compatibility/2006">
                <mc:Choice xmlns:v="urn:schemas-microsoft-com:vml" Requires="v">
                  <p:oleObj spid="_x0000_s4181" name="" r:id="rId33" imgW="12700" imgH="12700" progId="Equation.3">
                    <p:embed/>
                  </p:oleObj>
                </mc:Choice>
                <mc:Fallback>
                  <p:oleObj name="" r:id="rId33" imgW="12700" imgH="12700" progId="Equation.3">
                    <p:embed/>
                    <p:pic>
                      <p:nvPicPr>
                        <p:cNvPr id="0" name="图片 4180"/>
                        <p:cNvPicPr/>
                        <p:nvPr/>
                      </p:nvPicPr>
                      <p:blipFill>
                        <a:blip r:embed="rId34"/>
                        <a:stretch>
                          <a:fillRect/>
                        </a:stretch>
                      </p:blipFill>
                      <p:spPr>
                        <a:xfrm>
                          <a:off x="5048" y="4281"/>
                          <a:ext cx="108" cy="205"/>
                        </a:xfrm>
                        <a:prstGeom prst="rect">
                          <a:avLst/>
                        </a:prstGeom>
                        <a:noFill/>
                        <a:ln w="38100">
                          <a:noFill/>
                          <a:miter/>
                        </a:ln>
                      </p:spPr>
                    </p:pic>
                  </p:oleObj>
                </mc:Fallback>
              </mc:AlternateContent>
            </a:graphicData>
          </a:graphic>
        </p:graphicFrame>
        <p:graphicFrame>
          <p:nvGraphicFramePr>
            <p:cNvPr id="112693" name="Object 42"/>
            <p:cNvGraphicFramePr>
              <a:graphicFrameLocks noChangeAspect="1"/>
            </p:cNvGraphicFramePr>
            <p:nvPr/>
          </p:nvGraphicFramePr>
          <p:xfrm>
            <a:off x="4514" y="3735"/>
            <a:ext cx="138" cy="213"/>
          </p:xfrm>
          <a:graphic>
            <a:graphicData uri="http://schemas.openxmlformats.org/presentationml/2006/ole">
              <mc:AlternateContent xmlns:mc="http://schemas.openxmlformats.org/markup-compatibility/2006">
                <mc:Choice xmlns:v="urn:schemas-microsoft-com:vml" Requires="v">
                  <p:oleObj spid="_x0000_s4174" name="" r:id="rId35" imgW="25400" imgH="114300" progId="Equation.3">
                    <p:embed/>
                  </p:oleObj>
                </mc:Choice>
                <mc:Fallback>
                  <p:oleObj name="" r:id="rId35" imgW="25400" imgH="114300" progId="Equation.3">
                    <p:embed/>
                    <p:pic>
                      <p:nvPicPr>
                        <p:cNvPr id="0" name="图片 4173"/>
                        <p:cNvPicPr/>
                        <p:nvPr/>
                      </p:nvPicPr>
                      <p:blipFill>
                        <a:blip r:embed="rId36"/>
                        <a:stretch>
                          <a:fillRect/>
                        </a:stretch>
                      </p:blipFill>
                      <p:spPr>
                        <a:xfrm>
                          <a:off x="4514" y="3735"/>
                          <a:ext cx="138" cy="213"/>
                        </a:xfrm>
                        <a:prstGeom prst="rect">
                          <a:avLst/>
                        </a:prstGeom>
                        <a:noFill/>
                        <a:ln w="38100">
                          <a:noFill/>
                          <a:miter/>
                        </a:ln>
                      </p:spPr>
                    </p:pic>
                  </p:oleObj>
                </mc:Fallback>
              </mc:AlternateContent>
            </a:graphicData>
          </a:graphic>
        </p:graphicFrame>
        <p:graphicFrame>
          <p:nvGraphicFramePr>
            <p:cNvPr id="112694" name="Object 43"/>
            <p:cNvGraphicFramePr>
              <a:graphicFrameLocks noChangeAspect="1"/>
            </p:cNvGraphicFramePr>
            <p:nvPr/>
          </p:nvGraphicFramePr>
          <p:xfrm>
            <a:off x="4514" y="4987"/>
            <a:ext cx="271" cy="221"/>
          </p:xfrm>
          <a:graphic>
            <a:graphicData uri="http://schemas.openxmlformats.org/presentationml/2006/ole">
              <mc:AlternateContent xmlns:mc="http://schemas.openxmlformats.org/markup-compatibility/2006">
                <mc:Choice xmlns:v="urn:schemas-microsoft-com:vml" Requires="v">
                  <p:oleObj spid="_x0000_s4186" name="" r:id="rId37" imgW="177800" imgH="114300" progId="Equation.3">
                    <p:embed/>
                  </p:oleObj>
                </mc:Choice>
                <mc:Fallback>
                  <p:oleObj name="" r:id="rId37" imgW="177800" imgH="114300" progId="Equation.3">
                    <p:embed/>
                    <p:pic>
                      <p:nvPicPr>
                        <p:cNvPr id="0" name="图片 4185"/>
                        <p:cNvPicPr/>
                        <p:nvPr/>
                      </p:nvPicPr>
                      <p:blipFill>
                        <a:blip r:embed="rId38"/>
                        <a:stretch>
                          <a:fillRect/>
                        </a:stretch>
                      </p:blipFill>
                      <p:spPr>
                        <a:xfrm>
                          <a:off x="4514" y="4987"/>
                          <a:ext cx="271" cy="221"/>
                        </a:xfrm>
                        <a:prstGeom prst="rect">
                          <a:avLst/>
                        </a:prstGeom>
                        <a:noFill/>
                        <a:ln w="38100">
                          <a:noFill/>
                          <a:miter/>
                        </a:ln>
                      </p:spPr>
                    </p:pic>
                  </p:oleObj>
                </mc:Fallback>
              </mc:AlternateContent>
            </a:graphicData>
          </a:graphic>
        </p:graphicFrame>
        <p:graphicFrame>
          <p:nvGraphicFramePr>
            <p:cNvPr id="112695" name="Object 44"/>
            <p:cNvGraphicFramePr>
              <a:graphicFrameLocks noChangeAspect="1"/>
            </p:cNvGraphicFramePr>
            <p:nvPr/>
          </p:nvGraphicFramePr>
          <p:xfrm>
            <a:off x="4171" y="3326"/>
            <a:ext cx="303" cy="220"/>
          </p:xfrm>
          <a:graphic>
            <a:graphicData uri="http://schemas.openxmlformats.org/presentationml/2006/ole">
              <mc:AlternateContent xmlns:mc="http://schemas.openxmlformats.org/markup-compatibility/2006">
                <mc:Choice xmlns:v="urn:schemas-microsoft-com:vml" Requires="v">
                  <p:oleObj spid="_x0000_s4190" name="" r:id="rId39" imgW="279400" imgH="228600" progId="Equation.DSMT4">
                    <p:embed/>
                  </p:oleObj>
                </mc:Choice>
                <mc:Fallback>
                  <p:oleObj name="" r:id="rId39" imgW="279400" imgH="228600" progId="Equation.DSMT4">
                    <p:embed/>
                    <p:pic>
                      <p:nvPicPr>
                        <p:cNvPr id="0" name="图片 4189"/>
                        <p:cNvPicPr/>
                        <p:nvPr/>
                      </p:nvPicPr>
                      <p:blipFill>
                        <a:blip r:embed="rId40"/>
                        <a:stretch>
                          <a:fillRect/>
                        </a:stretch>
                      </p:blipFill>
                      <p:spPr>
                        <a:xfrm>
                          <a:off x="4171" y="3326"/>
                          <a:ext cx="303" cy="220"/>
                        </a:xfrm>
                        <a:prstGeom prst="rect">
                          <a:avLst/>
                        </a:prstGeom>
                        <a:noFill/>
                        <a:ln w="38100">
                          <a:noFill/>
                          <a:miter/>
                        </a:ln>
                      </p:spPr>
                    </p:pic>
                  </p:oleObj>
                </mc:Fallback>
              </mc:AlternateContent>
            </a:graphicData>
          </a:graphic>
        </p:graphicFrame>
        <p:graphicFrame>
          <p:nvGraphicFramePr>
            <p:cNvPr id="112696" name="Object 45"/>
            <p:cNvGraphicFramePr>
              <a:graphicFrameLocks noChangeAspect="1"/>
            </p:cNvGraphicFramePr>
            <p:nvPr/>
          </p:nvGraphicFramePr>
          <p:xfrm>
            <a:off x="5179" y="4281"/>
            <a:ext cx="302" cy="231"/>
          </p:xfrm>
          <a:graphic>
            <a:graphicData uri="http://schemas.openxmlformats.org/presentationml/2006/ole">
              <mc:AlternateContent xmlns:mc="http://schemas.openxmlformats.org/markup-compatibility/2006">
                <mc:Choice xmlns:v="urn:schemas-microsoft-com:vml" Requires="v">
                  <p:oleObj spid="_x0000_s4187" name="" r:id="rId41" imgW="279400" imgH="228600" progId="Equation.DSMT4">
                    <p:embed/>
                  </p:oleObj>
                </mc:Choice>
                <mc:Fallback>
                  <p:oleObj name="" r:id="rId41" imgW="279400" imgH="228600" progId="Equation.DSMT4">
                    <p:embed/>
                    <p:pic>
                      <p:nvPicPr>
                        <p:cNvPr id="0" name="图片 4186"/>
                        <p:cNvPicPr/>
                        <p:nvPr/>
                      </p:nvPicPr>
                      <p:blipFill>
                        <a:blip r:embed="rId42"/>
                        <a:stretch>
                          <a:fillRect/>
                        </a:stretch>
                      </p:blipFill>
                      <p:spPr>
                        <a:xfrm>
                          <a:off x="5179" y="4281"/>
                          <a:ext cx="302" cy="231"/>
                        </a:xfrm>
                        <a:prstGeom prst="rect">
                          <a:avLst/>
                        </a:prstGeom>
                        <a:noFill/>
                        <a:ln w="38100">
                          <a:noFill/>
                          <a:miter/>
                        </a:ln>
                      </p:spPr>
                    </p:pic>
                  </p:oleObj>
                </mc:Fallback>
              </mc:AlternateContent>
            </a:graphicData>
          </a:graphic>
        </p:graphicFrame>
        <p:graphicFrame>
          <p:nvGraphicFramePr>
            <p:cNvPr id="112697" name="Object 46"/>
            <p:cNvGraphicFramePr>
              <a:graphicFrameLocks noChangeAspect="1"/>
            </p:cNvGraphicFramePr>
            <p:nvPr/>
          </p:nvGraphicFramePr>
          <p:xfrm>
            <a:off x="4580" y="5241"/>
            <a:ext cx="718" cy="276"/>
          </p:xfrm>
          <a:graphic>
            <a:graphicData uri="http://schemas.openxmlformats.org/presentationml/2006/ole">
              <mc:AlternateContent xmlns:mc="http://schemas.openxmlformats.org/markup-compatibility/2006">
                <mc:Choice xmlns:v="urn:schemas-microsoft-com:vml" Requires="v">
                  <p:oleObj spid="_x0000_s4176" name="" r:id="rId43" imgW="584200" imgH="127000" progId="Equation.3">
                    <p:embed/>
                  </p:oleObj>
                </mc:Choice>
                <mc:Fallback>
                  <p:oleObj name="" r:id="rId43" imgW="584200" imgH="127000" progId="Equation.3">
                    <p:embed/>
                    <p:pic>
                      <p:nvPicPr>
                        <p:cNvPr id="0" name="图片 4175"/>
                        <p:cNvPicPr/>
                        <p:nvPr/>
                      </p:nvPicPr>
                      <p:blipFill>
                        <a:blip r:embed="rId44"/>
                        <a:stretch>
                          <a:fillRect/>
                        </a:stretch>
                      </p:blipFill>
                      <p:spPr>
                        <a:xfrm>
                          <a:off x="4580" y="5241"/>
                          <a:ext cx="718" cy="276"/>
                        </a:xfrm>
                        <a:prstGeom prst="rect">
                          <a:avLst/>
                        </a:prstGeom>
                        <a:noFill/>
                        <a:ln w="38100">
                          <a:noFill/>
                          <a:miter/>
                        </a:ln>
                      </p:spPr>
                    </p:pic>
                  </p:oleObj>
                </mc:Fallback>
              </mc:AlternateContent>
            </a:graphicData>
          </a:graphic>
        </p:graphicFrame>
        <p:graphicFrame>
          <p:nvGraphicFramePr>
            <p:cNvPr id="112698" name="Object 47"/>
            <p:cNvGraphicFramePr>
              <a:graphicFrameLocks noChangeAspect="1"/>
            </p:cNvGraphicFramePr>
            <p:nvPr/>
          </p:nvGraphicFramePr>
          <p:xfrm>
            <a:off x="5000" y="3434"/>
            <a:ext cx="356" cy="223"/>
          </p:xfrm>
          <a:graphic>
            <a:graphicData uri="http://schemas.openxmlformats.org/presentationml/2006/ole">
              <mc:AlternateContent xmlns:mc="http://schemas.openxmlformats.org/markup-compatibility/2006">
                <mc:Choice xmlns:v="urn:schemas-microsoft-com:vml" Requires="v">
                  <p:oleObj spid="_x0000_s4175" name="" r:id="rId45" imgW="330200" imgH="152400" progId="Equation.3">
                    <p:embed/>
                  </p:oleObj>
                </mc:Choice>
                <mc:Fallback>
                  <p:oleObj name="" r:id="rId45" imgW="330200" imgH="152400" progId="Equation.3">
                    <p:embed/>
                    <p:pic>
                      <p:nvPicPr>
                        <p:cNvPr id="0" name="图片 4174"/>
                        <p:cNvPicPr/>
                        <p:nvPr/>
                      </p:nvPicPr>
                      <p:blipFill>
                        <a:blip r:embed="rId46"/>
                        <a:stretch>
                          <a:fillRect/>
                        </a:stretch>
                      </p:blipFill>
                      <p:spPr>
                        <a:xfrm>
                          <a:off x="5000" y="3434"/>
                          <a:ext cx="356" cy="223"/>
                        </a:xfrm>
                        <a:prstGeom prst="rect">
                          <a:avLst/>
                        </a:prstGeom>
                        <a:noFill/>
                        <a:ln w="38100">
                          <a:noFill/>
                          <a:miter/>
                        </a:ln>
                      </p:spPr>
                    </p:pic>
                  </p:oleObj>
                </mc:Fallback>
              </mc:AlternateContent>
            </a:graphicData>
          </a:graphic>
        </p:graphicFrame>
      </p:grpSp>
      <p:sp>
        <p:nvSpPr>
          <p:cNvPr id="336944" name="Rectangle 48"/>
          <p:cNvSpPr/>
          <p:nvPr/>
        </p:nvSpPr>
        <p:spPr>
          <a:xfrm>
            <a:off x="44450" y="2286000"/>
            <a:ext cx="12509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Tx/>
              <a:buNone/>
            </a:pPr>
            <a:r>
              <a:rPr lang="zh-CN" altLang="en-US" b="1" dirty="0">
                <a:latin typeface="宋体" panose="02010600030101010101" pitchFamily="2" charset="-122"/>
              </a:rPr>
              <a:t>解</a:t>
            </a:r>
            <a:r>
              <a:rPr lang="en-US" altLang="zh-CN" b="1" dirty="0">
                <a:latin typeface="宋体" panose="02010600030101010101" pitchFamily="2" charset="-122"/>
              </a:rPr>
              <a:t>:</a:t>
            </a:r>
            <a:endParaRPr lang="en-US" altLang="zh-CN" b="1" dirty="0">
              <a:latin typeface="宋体" panose="02010600030101010101" pitchFamily="2" charset="-122"/>
            </a:endParaRPr>
          </a:p>
        </p:txBody>
      </p:sp>
      <p:grpSp>
        <p:nvGrpSpPr>
          <p:cNvPr id="7" name="Group 49"/>
          <p:cNvGrpSpPr/>
          <p:nvPr/>
        </p:nvGrpSpPr>
        <p:grpSpPr>
          <a:xfrm>
            <a:off x="206375" y="476250"/>
            <a:ext cx="8801100" cy="4419600"/>
            <a:chOff x="120" y="96"/>
            <a:chExt cx="5544" cy="2784"/>
          </a:xfrm>
        </p:grpSpPr>
        <p:sp>
          <p:nvSpPr>
            <p:cNvPr id="112658" name="AutoShape 50"/>
            <p:cNvSpPr/>
            <p:nvPr/>
          </p:nvSpPr>
          <p:spPr>
            <a:xfrm>
              <a:off x="144" y="96"/>
              <a:ext cx="5520" cy="2784"/>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112659" name="Rectangle 51"/>
            <p:cNvSpPr/>
            <p:nvPr/>
          </p:nvSpPr>
          <p:spPr>
            <a:xfrm>
              <a:off x="432" y="110"/>
              <a:ext cx="3264" cy="41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lnSpc>
                  <a:spcPct val="115000"/>
                </a:lnSpc>
                <a:buClrTx/>
                <a:buSzTx/>
                <a:buFontTx/>
                <a:buNone/>
              </a:pPr>
              <a:r>
                <a:rPr lang="zh-CN" altLang="en-US" b="1" dirty="0">
                  <a:latin typeface="宋体" panose="02010600030101010101" pitchFamily="2" charset="-122"/>
                </a:rPr>
                <a:t>用解析法求解幅值裕度：</a:t>
              </a:r>
              <a:r>
                <a:rPr lang="zh-CN" altLang="en-US" b="1" dirty="0">
                  <a:solidFill>
                    <a:schemeClr val="tx1"/>
                  </a:solidFill>
                  <a:latin typeface="宋体" panose="02010600030101010101" pitchFamily="2" charset="-122"/>
                </a:rPr>
                <a:t>       </a:t>
              </a:r>
              <a:endParaRPr lang="zh-CN" altLang="en-US" b="1" dirty="0">
                <a:solidFill>
                  <a:schemeClr val="tx1"/>
                </a:solidFill>
                <a:latin typeface="宋体" panose="02010600030101010101" pitchFamily="2" charset="-122"/>
              </a:endParaRPr>
            </a:p>
          </p:txBody>
        </p:sp>
        <p:graphicFrame>
          <p:nvGraphicFramePr>
            <p:cNvPr id="112660" name="Object 52"/>
            <p:cNvGraphicFramePr>
              <a:graphicFrameLocks noChangeAspect="1"/>
            </p:cNvGraphicFramePr>
            <p:nvPr/>
          </p:nvGraphicFramePr>
          <p:xfrm>
            <a:off x="1674" y="363"/>
            <a:ext cx="2517" cy="656"/>
          </p:xfrm>
          <a:graphic>
            <a:graphicData uri="http://schemas.openxmlformats.org/presentationml/2006/ole">
              <mc:AlternateContent xmlns:mc="http://schemas.openxmlformats.org/markup-compatibility/2006">
                <mc:Choice xmlns:v="urn:schemas-microsoft-com:vml" Requires="v">
                  <p:oleObj spid="_x0000_s4178" name="" r:id="rId47" imgW="2438400" imgH="520700" progId="Equation.3">
                    <p:embed/>
                  </p:oleObj>
                </mc:Choice>
                <mc:Fallback>
                  <p:oleObj name="" r:id="rId47" imgW="2438400" imgH="520700" progId="Equation.3">
                    <p:embed/>
                    <p:pic>
                      <p:nvPicPr>
                        <p:cNvPr id="0" name="图片 4177"/>
                        <p:cNvPicPr/>
                        <p:nvPr/>
                      </p:nvPicPr>
                      <p:blipFill>
                        <a:blip r:embed="rId48"/>
                        <a:stretch>
                          <a:fillRect/>
                        </a:stretch>
                      </p:blipFill>
                      <p:spPr>
                        <a:xfrm>
                          <a:off x="1674" y="363"/>
                          <a:ext cx="2517" cy="656"/>
                        </a:xfrm>
                        <a:prstGeom prst="rect">
                          <a:avLst/>
                        </a:prstGeom>
                        <a:noFill/>
                        <a:ln w="38100">
                          <a:noFill/>
                          <a:miter/>
                        </a:ln>
                      </p:spPr>
                    </p:pic>
                  </p:oleObj>
                </mc:Fallback>
              </mc:AlternateContent>
            </a:graphicData>
          </a:graphic>
        </p:graphicFrame>
        <p:graphicFrame>
          <p:nvGraphicFramePr>
            <p:cNvPr id="112661" name="Object 53"/>
            <p:cNvGraphicFramePr>
              <a:graphicFrameLocks noChangeAspect="1"/>
            </p:cNvGraphicFramePr>
            <p:nvPr/>
          </p:nvGraphicFramePr>
          <p:xfrm>
            <a:off x="931" y="912"/>
            <a:ext cx="4014" cy="931"/>
          </p:xfrm>
          <a:graphic>
            <a:graphicData uri="http://schemas.openxmlformats.org/presentationml/2006/ole">
              <mc:AlternateContent xmlns:mc="http://schemas.openxmlformats.org/markup-compatibility/2006">
                <mc:Choice xmlns:v="urn:schemas-microsoft-com:vml" Requires="v">
                  <p:oleObj spid="_x0000_s4179" name="" r:id="rId49" imgW="4114800" imgH="812800" progId="Equation.3">
                    <p:embed/>
                  </p:oleObj>
                </mc:Choice>
                <mc:Fallback>
                  <p:oleObj name="" r:id="rId49" imgW="4114800" imgH="812800" progId="Equation.3">
                    <p:embed/>
                    <p:pic>
                      <p:nvPicPr>
                        <p:cNvPr id="0" name="图片 4178"/>
                        <p:cNvPicPr/>
                        <p:nvPr/>
                      </p:nvPicPr>
                      <p:blipFill>
                        <a:blip r:embed="rId50"/>
                        <a:stretch>
                          <a:fillRect/>
                        </a:stretch>
                      </p:blipFill>
                      <p:spPr>
                        <a:xfrm>
                          <a:off x="931" y="912"/>
                          <a:ext cx="4014" cy="931"/>
                        </a:xfrm>
                        <a:prstGeom prst="rect">
                          <a:avLst/>
                        </a:prstGeom>
                        <a:noFill/>
                        <a:ln w="38100">
                          <a:noFill/>
                          <a:miter/>
                        </a:ln>
                      </p:spPr>
                    </p:pic>
                  </p:oleObj>
                </mc:Fallback>
              </mc:AlternateContent>
            </a:graphicData>
          </a:graphic>
        </p:graphicFrame>
        <p:graphicFrame>
          <p:nvGraphicFramePr>
            <p:cNvPr id="112662" name="Object 54"/>
            <p:cNvGraphicFramePr>
              <a:graphicFrameLocks noChangeAspect="1"/>
            </p:cNvGraphicFramePr>
            <p:nvPr/>
          </p:nvGraphicFramePr>
          <p:xfrm>
            <a:off x="1202" y="2112"/>
            <a:ext cx="3683" cy="738"/>
          </p:xfrm>
          <a:graphic>
            <a:graphicData uri="http://schemas.openxmlformats.org/presentationml/2006/ole">
              <mc:AlternateContent xmlns:mc="http://schemas.openxmlformats.org/markup-compatibility/2006">
                <mc:Choice xmlns:v="urn:schemas-microsoft-com:vml" Requires="v">
                  <p:oleObj spid="_x0000_s4182" name="" r:id="rId51" imgW="3619500" imgH="520700" progId="Equation.3">
                    <p:embed/>
                  </p:oleObj>
                </mc:Choice>
                <mc:Fallback>
                  <p:oleObj name="" r:id="rId51" imgW="3619500" imgH="520700" progId="Equation.3">
                    <p:embed/>
                    <p:pic>
                      <p:nvPicPr>
                        <p:cNvPr id="0" name="图片 4181"/>
                        <p:cNvPicPr/>
                        <p:nvPr/>
                      </p:nvPicPr>
                      <p:blipFill>
                        <a:blip r:embed="rId52"/>
                        <a:stretch>
                          <a:fillRect/>
                        </a:stretch>
                      </p:blipFill>
                      <p:spPr>
                        <a:xfrm>
                          <a:off x="1202" y="2112"/>
                          <a:ext cx="3683" cy="738"/>
                        </a:xfrm>
                        <a:prstGeom prst="rect">
                          <a:avLst/>
                        </a:prstGeom>
                        <a:noFill/>
                        <a:ln w="38100">
                          <a:noFill/>
                          <a:miter/>
                        </a:ln>
                      </p:spPr>
                    </p:pic>
                  </p:oleObj>
                </mc:Fallback>
              </mc:AlternateContent>
            </a:graphicData>
          </a:graphic>
        </p:graphicFrame>
        <p:sp>
          <p:nvSpPr>
            <p:cNvPr id="112663" name="Rectangle 55"/>
            <p:cNvSpPr/>
            <p:nvPr/>
          </p:nvSpPr>
          <p:spPr>
            <a:xfrm>
              <a:off x="120" y="1768"/>
              <a:ext cx="520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Tx/>
                <a:buNone/>
              </a:pPr>
              <a:r>
                <a:rPr lang="zh-CN" altLang="en-US" b="1" dirty="0">
                  <a:latin typeface="宋体" panose="02010600030101010101" pitchFamily="2" charset="-122"/>
                </a:rPr>
                <a:t>令                  </a:t>
              </a:r>
              <a:r>
                <a:rPr lang="en-US" altLang="zh-CN" b="1" dirty="0">
                  <a:latin typeface="宋体" panose="02010600030101010101" pitchFamily="2" charset="-122"/>
                </a:rPr>
                <a:t>,</a:t>
              </a:r>
              <a:r>
                <a:rPr lang="zh-CN" altLang="en-US" b="1" dirty="0">
                  <a:latin typeface="宋体" panose="02010600030101010101" pitchFamily="2" charset="-122"/>
                </a:rPr>
                <a:t>则有                </a:t>
              </a:r>
              <a:endParaRPr lang="zh-CN" altLang="en-US" b="1" dirty="0">
                <a:latin typeface="宋体" panose="02010600030101010101" pitchFamily="2" charset="-122"/>
              </a:endParaRPr>
            </a:p>
          </p:txBody>
        </p:sp>
        <p:graphicFrame>
          <p:nvGraphicFramePr>
            <p:cNvPr id="112664" name="Object 56"/>
            <p:cNvGraphicFramePr>
              <a:graphicFrameLocks noChangeAspect="1"/>
            </p:cNvGraphicFramePr>
            <p:nvPr/>
          </p:nvGraphicFramePr>
          <p:xfrm>
            <a:off x="523" y="1768"/>
            <a:ext cx="2122" cy="440"/>
          </p:xfrm>
          <a:graphic>
            <a:graphicData uri="http://schemas.openxmlformats.org/presentationml/2006/ole">
              <mc:AlternateContent xmlns:mc="http://schemas.openxmlformats.org/markup-compatibility/2006">
                <mc:Choice xmlns:v="urn:schemas-microsoft-com:vml" Requires="v">
                  <p:oleObj spid="_x0000_s4183" name="" r:id="rId53" imgW="2197100" imgH="266700" progId="Equation.3">
                    <p:embed/>
                  </p:oleObj>
                </mc:Choice>
                <mc:Fallback>
                  <p:oleObj name="" r:id="rId53" imgW="2197100" imgH="266700" progId="Equation.3">
                    <p:embed/>
                    <p:pic>
                      <p:nvPicPr>
                        <p:cNvPr id="0" name="图片 4182"/>
                        <p:cNvPicPr/>
                        <p:nvPr/>
                      </p:nvPicPr>
                      <p:blipFill>
                        <a:blip r:embed="rId54"/>
                        <a:stretch>
                          <a:fillRect/>
                        </a:stretch>
                      </p:blipFill>
                      <p:spPr>
                        <a:xfrm>
                          <a:off x="523" y="1768"/>
                          <a:ext cx="2122" cy="440"/>
                        </a:xfrm>
                        <a:prstGeom prst="rect">
                          <a:avLst/>
                        </a:prstGeom>
                        <a:noFill/>
                        <a:ln w="38100">
                          <a:noFill/>
                          <a:miter/>
                        </a:ln>
                      </p:spPr>
                    </p:pic>
                  </p:oleObj>
                </mc:Fallback>
              </mc:AlternateContent>
            </a:graphicData>
          </a:graphic>
        </p:graphicFrame>
        <p:graphicFrame>
          <p:nvGraphicFramePr>
            <p:cNvPr id="112665" name="Object 57"/>
            <p:cNvGraphicFramePr>
              <a:graphicFrameLocks noChangeAspect="1"/>
            </p:cNvGraphicFramePr>
            <p:nvPr/>
          </p:nvGraphicFramePr>
          <p:xfrm>
            <a:off x="3471" y="1794"/>
            <a:ext cx="1973" cy="417"/>
          </p:xfrm>
          <a:graphic>
            <a:graphicData uri="http://schemas.openxmlformats.org/presentationml/2006/ole">
              <mc:AlternateContent xmlns:mc="http://schemas.openxmlformats.org/markup-compatibility/2006">
                <mc:Choice xmlns:v="urn:schemas-microsoft-com:vml" Requires="v">
                  <p:oleObj spid="_x0000_s4184" name="" r:id="rId55" imgW="1727200" imgH="203200" progId="Equation.3">
                    <p:embed/>
                  </p:oleObj>
                </mc:Choice>
                <mc:Fallback>
                  <p:oleObj name="" r:id="rId55" imgW="1727200" imgH="203200" progId="Equation.3">
                    <p:embed/>
                    <p:pic>
                      <p:nvPicPr>
                        <p:cNvPr id="0" name="图片 4183"/>
                        <p:cNvPicPr/>
                        <p:nvPr/>
                      </p:nvPicPr>
                      <p:blipFill>
                        <a:blip r:embed="rId56"/>
                        <a:stretch>
                          <a:fillRect/>
                        </a:stretch>
                      </p:blipFill>
                      <p:spPr>
                        <a:xfrm>
                          <a:off x="3471" y="1794"/>
                          <a:ext cx="1973" cy="417"/>
                        </a:xfrm>
                        <a:prstGeom prst="rect">
                          <a:avLst/>
                        </a:prstGeom>
                        <a:noFill/>
                        <a:ln w="38100">
                          <a:noFill/>
                          <a:miter/>
                        </a:ln>
                      </p:spPr>
                    </p:pic>
                  </p:oleObj>
                </mc:Fallback>
              </mc:AlternateContent>
            </a:graphicData>
          </a:graphic>
        </p:graphicFrame>
      </p:grpSp>
      <p:grpSp>
        <p:nvGrpSpPr>
          <p:cNvPr id="8" name="Group 58"/>
          <p:cNvGrpSpPr/>
          <p:nvPr/>
        </p:nvGrpSpPr>
        <p:grpSpPr>
          <a:xfrm>
            <a:off x="533400" y="1335088"/>
            <a:ext cx="8534400" cy="1600200"/>
            <a:chOff x="96" y="1968"/>
            <a:chExt cx="5376" cy="1008"/>
          </a:xfrm>
        </p:grpSpPr>
        <p:sp>
          <p:nvSpPr>
            <p:cNvPr id="112651" name="AutoShape 59"/>
            <p:cNvSpPr/>
            <p:nvPr/>
          </p:nvSpPr>
          <p:spPr>
            <a:xfrm>
              <a:off x="96" y="1968"/>
              <a:ext cx="5088" cy="1008"/>
            </a:xfrm>
            <a:prstGeom prst="flowChartProcess">
              <a:avLst/>
            </a:prstGeom>
            <a:solidFill>
              <a:srgbClr val="CCFFFF"/>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sp>
          <p:nvSpPr>
            <p:cNvPr id="112652" name="Rectangle 60"/>
            <p:cNvSpPr/>
            <p:nvPr/>
          </p:nvSpPr>
          <p:spPr>
            <a:xfrm>
              <a:off x="96" y="1968"/>
              <a:ext cx="5376" cy="97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Tx/>
                <a:buSzTx/>
                <a:buFontTx/>
                <a:buNone/>
              </a:pPr>
              <a:r>
                <a:rPr lang="zh-CN" altLang="en-US" b="1" dirty="0">
                  <a:latin typeface="宋体" panose="02010600030101010101" pitchFamily="2" charset="-122"/>
                </a:rPr>
                <a:t>可见，当       ，则              时，     ，该系统不稳定；     时，    ，该系统是稳定的。</a:t>
              </a:r>
              <a:endParaRPr lang="zh-CN" altLang="en-US" b="1" dirty="0">
                <a:latin typeface="宋体" panose="02010600030101010101" pitchFamily="2" charset="-122"/>
              </a:endParaRPr>
            </a:p>
          </p:txBody>
        </p:sp>
        <p:graphicFrame>
          <p:nvGraphicFramePr>
            <p:cNvPr id="112653" name="Object 61"/>
            <p:cNvGraphicFramePr>
              <a:graphicFrameLocks noChangeAspect="1"/>
            </p:cNvGraphicFramePr>
            <p:nvPr/>
          </p:nvGraphicFramePr>
          <p:xfrm>
            <a:off x="1234" y="1968"/>
            <a:ext cx="815" cy="435"/>
          </p:xfrm>
          <a:graphic>
            <a:graphicData uri="http://schemas.openxmlformats.org/presentationml/2006/ole">
              <mc:AlternateContent xmlns:mc="http://schemas.openxmlformats.org/markup-compatibility/2006">
                <mc:Choice xmlns:v="urn:schemas-microsoft-com:vml" Requires="v">
                  <p:oleObj spid="_x0000_s4199" name="" r:id="rId57" imgW="508000" imgH="177800" progId="Equation.3">
                    <p:embed/>
                  </p:oleObj>
                </mc:Choice>
                <mc:Fallback>
                  <p:oleObj name="" r:id="rId57" imgW="508000" imgH="177800" progId="Equation.3">
                    <p:embed/>
                    <p:pic>
                      <p:nvPicPr>
                        <p:cNvPr id="0" name="图片 4198"/>
                        <p:cNvPicPr/>
                        <p:nvPr/>
                      </p:nvPicPr>
                      <p:blipFill>
                        <a:blip r:embed="rId58"/>
                        <a:stretch>
                          <a:fillRect/>
                        </a:stretch>
                      </p:blipFill>
                      <p:spPr>
                        <a:xfrm>
                          <a:off x="1234" y="1968"/>
                          <a:ext cx="815" cy="435"/>
                        </a:xfrm>
                        <a:prstGeom prst="rect">
                          <a:avLst/>
                        </a:prstGeom>
                        <a:noFill/>
                        <a:ln w="38100">
                          <a:noFill/>
                          <a:miter/>
                        </a:ln>
                      </p:spPr>
                    </p:pic>
                  </p:oleObj>
                </mc:Fallback>
              </mc:AlternateContent>
            </a:graphicData>
          </a:graphic>
        </p:graphicFrame>
        <p:graphicFrame>
          <p:nvGraphicFramePr>
            <p:cNvPr id="112654" name="Object 62"/>
            <p:cNvGraphicFramePr>
              <a:graphicFrameLocks noChangeAspect="1"/>
            </p:cNvGraphicFramePr>
            <p:nvPr/>
          </p:nvGraphicFramePr>
          <p:xfrm>
            <a:off x="2685" y="1993"/>
            <a:ext cx="2223" cy="359"/>
          </p:xfrm>
          <a:graphic>
            <a:graphicData uri="http://schemas.openxmlformats.org/presentationml/2006/ole">
              <mc:AlternateContent xmlns:mc="http://schemas.openxmlformats.org/markup-compatibility/2006">
                <mc:Choice xmlns:v="urn:schemas-microsoft-com:vml" Requires="v">
                  <p:oleObj spid="_x0000_s4201" name="" r:id="rId59" imgW="1803400" imgH="152400" progId="Equation.DSMT4">
                    <p:embed/>
                  </p:oleObj>
                </mc:Choice>
                <mc:Fallback>
                  <p:oleObj name="" r:id="rId59" imgW="1803400" imgH="152400" progId="Equation.DSMT4">
                    <p:embed/>
                    <p:pic>
                      <p:nvPicPr>
                        <p:cNvPr id="0" name="图片 4200"/>
                        <p:cNvPicPr/>
                        <p:nvPr/>
                      </p:nvPicPr>
                      <p:blipFill>
                        <a:blip r:embed="rId60"/>
                        <a:stretch>
                          <a:fillRect/>
                        </a:stretch>
                      </p:blipFill>
                      <p:spPr>
                        <a:xfrm>
                          <a:off x="2685" y="1993"/>
                          <a:ext cx="2223" cy="359"/>
                        </a:xfrm>
                        <a:prstGeom prst="rect">
                          <a:avLst/>
                        </a:prstGeom>
                        <a:noFill/>
                        <a:ln w="38100">
                          <a:noFill/>
                          <a:miter/>
                        </a:ln>
                      </p:spPr>
                    </p:pic>
                  </p:oleObj>
                </mc:Fallback>
              </mc:AlternateContent>
            </a:graphicData>
          </a:graphic>
        </p:graphicFrame>
        <p:graphicFrame>
          <p:nvGraphicFramePr>
            <p:cNvPr id="112655" name="Object 63"/>
            <p:cNvGraphicFramePr>
              <a:graphicFrameLocks noChangeAspect="1"/>
            </p:cNvGraphicFramePr>
            <p:nvPr/>
          </p:nvGraphicFramePr>
          <p:xfrm>
            <a:off x="553" y="2296"/>
            <a:ext cx="678" cy="354"/>
          </p:xfrm>
          <a:graphic>
            <a:graphicData uri="http://schemas.openxmlformats.org/presentationml/2006/ole">
              <mc:AlternateContent xmlns:mc="http://schemas.openxmlformats.org/markup-compatibility/2006">
                <mc:Choice xmlns:v="urn:schemas-microsoft-com:vml" Requires="v">
                  <p:oleObj spid="_x0000_s4197" name="" r:id="rId61" imgW="406400" imgH="165100" progId="Equation.3">
                    <p:embed/>
                  </p:oleObj>
                </mc:Choice>
                <mc:Fallback>
                  <p:oleObj name="" r:id="rId61" imgW="406400" imgH="165100" progId="Equation.3">
                    <p:embed/>
                    <p:pic>
                      <p:nvPicPr>
                        <p:cNvPr id="0" name="图片 4196"/>
                        <p:cNvPicPr/>
                        <p:nvPr/>
                      </p:nvPicPr>
                      <p:blipFill>
                        <a:blip r:embed="rId62"/>
                        <a:stretch>
                          <a:fillRect/>
                        </a:stretch>
                      </p:blipFill>
                      <p:spPr>
                        <a:xfrm>
                          <a:off x="553" y="2296"/>
                          <a:ext cx="678" cy="354"/>
                        </a:xfrm>
                        <a:prstGeom prst="rect">
                          <a:avLst/>
                        </a:prstGeom>
                        <a:noFill/>
                        <a:ln w="38100">
                          <a:noFill/>
                          <a:miter/>
                        </a:ln>
                      </p:spPr>
                    </p:pic>
                  </p:oleObj>
                </mc:Fallback>
              </mc:AlternateContent>
            </a:graphicData>
          </a:graphic>
        </p:graphicFrame>
        <p:graphicFrame>
          <p:nvGraphicFramePr>
            <p:cNvPr id="112656" name="Object 64"/>
            <p:cNvGraphicFramePr>
              <a:graphicFrameLocks noChangeAspect="1"/>
            </p:cNvGraphicFramePr>
            <p:nvPr/>
          </p:nvGraphicFramePr>
          <p:xfrm>
            <a:off x="3366" y="2312"/>
            <a:ext cx="618" cy="341"/>
          </p:xfrm>
          <a:graphic>
            <a:graphicData uri="http://schemas.openxmlformats.org/presentationml/2006/ole">
              <mc:AlternateContent xmlns:mc="http://schemas.openxmlformats.org/markup-compatibility/2006">
                <mc:Choice xmlns:v="urn:schemas-microsoft-com:vml" Requires="v">
                  <p:oleObj spid="_x0000_s4202" name="" r:id="rId63" imgW="355600" imgH="101600" progId="Equation.3">
                    <p:embed/>
                  </p:oleObj>
                </mc:Choice>
                <mc:Fallback>
                  <p:oleObj name="" r:id="rId63" imgW="355600" imgH="101600" progId="Equation.3">
                    <p:embed/>
                    <p:pic>
                      <p:nvPicPr>
                        <p:cNvPr id="0" name="图片 4201"/>
                        <p:cNvPicPr/>
                        <p:nvPr/>
                      </p:nvPicPr>
                      <p:blipFill>
                        <a:blip r:embed="rId64"/>
                        <a:stretch>
                          <a:fillRect/>
                        </a:stretch>
                      </p:blipFill>
                      <p:spPr>
                        <a:xfrm>
                          <a:off x="3366" y="2312"/>
                          <a:ext cx="618" cy="341"/>
                        </a:xfrm>
                        <a:prstGeom prst="rect">
                          <a:avLst/>
                        </a:prstGeom>
                        <a:noFill/>
                        <a:ln w="38100">
                          <a:noFill/>
                          <a:miter/>
                        </a:ln>
                      </p:spPr>
                    </p:pic>
                  </p:oleObj>
                </mc:Fallback>
              </mc:AlternateContent>
            </a:graphicData>
          </a:graphic>
        </p:graphicFrame>
        <p:graphicFrame>
          <p:nvGraphicFramePr>
            <p:cNvPr id="112657" name="Object 65"/>
            <p:cNvGraphicFramePr>
              <a:graphicFrameLocks noChangeAspect="1"/>
            </p:cNvGraphicFramePr>
            <p:nvPr/>
          </p:nvGraphicFramePr>
          <p:xfrm>
            <a:off x="4454" y="2286"/>
            <a:ext cx="636" cy="366"/>
          </p:xfrm>
          <a:graphic>
            <a:graphicData uri="http://schemas.openxmlformats.org/presentationml/2006/ole">
              <mc:AlternateContent xmlns:mc="http://schemas.openxmlformats.org/markup-compatibility/2006">
                <mc:Choice xmlns:v="urn:schemas-microsoft-com:vml" Requires="v">
                  <p:oleObj spid="_x0000_s4196" name="" r:id="rId65" imgW="406400" imgH="165100" progId="Equation.3">
                    <p:embed/>
                  </p:oleObj>
                </mc:Choice>
                <mc:Fallback>
                  <p:oleObj name="" r:id="rId65" imgW="406400" imgH="165100" progId="Equation.3">
                    <p:embed/>
                    <p:pic>
                      <p:nvPicPr>
                        <p:cNvPr id="0" name="图片 4195"/>
                        <p:cNvPicPr/>
                        <p:nvPr/>
                      </p:nvPicPr>
                      <p:blipFill>
                        <a:blip r:embed="rId66"/>
                        <a:stretch>
                          <a:fillRect/>
                        </a:stretch>
                      </p:blipFill>
                      <p:spPr>
                        <a:xfrm>
                          <a:off x="4454" y="2286"/>
                          <a:ext cx="636" cy="366"/>
                        </a:xfrm>
                        <a:prstGeom prst="rect">
                          <a:avLst/>
                        </a:prstGeom>
                        <a:noFill/>
                        <a:ln w="38100">
                          <a:noFill/>
                          <a:miter/>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6944"/>
                                        </p:tgtEl>
                                        <p:attrNameLst>
                                          <p:attrName>style.visibility</p:attrName>
                                        </p:attrNameLst>
                                      </p:cBhvr>
                                      <p:to>
                                        <p:strVal val="visible"/>
                                      </p:to>
                                    </p:set>
                                    <p:anim calcmode="lin" valueType="num">
                                      <p:cBhvr additive="base">
                                        <p:cTn id="7" dur="500" fill="hold"/>
                                        <p:tgtEl>
                                          <p:spTgt spid="336944"/>
                                        </p:tgtEl>
                                        <p:attrNameLst>
                                          <p:attrName>ppt_x</p:attrName>
                                        </p:attrNameLst>
                                      </p:cBhvr>
                                      <p:tavLst>
                                        <p:tav tm="0">
                                          <p:val>
                                            <p:strVal val="0-#ppt_w/2"/>
                                          </p:val>
                                        </p:tav>
                                        <p:tav tm="100000">
                                          <p:val>
                                            <p:strVal val="#ppt_x"/>
                                          </p:val>
                                        </p:tav>
                                      </p:tavLst>
                                    </p:anim>
                                    <p:anim calcmode="lin" valueType="num">
                                      <p:cBhvr additive="base">
                                        <p:cTn id="8" dur="500" fill="hold"/>
                                        <p:tgtEl>
                                          <p:spTgt spid="3369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4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113667" name="Object 3"/>
          <p:cNvGraphicFramePr>
            <a:graphicFrameLocks noChangeAspect="1"/>
          </p:cNvGraphicFramePr>
          <p:nvPr/>
        </p:nvGraphicFramePr>
        <p:xfrm>
          <a:off x="2843213" y="552450"/>
          <a:ext cx="3136900" cy="1004888"/>
        </p:xfrm>
        <a:graphic>
          <a:graphicData uri="http://schemas.openxmlformats.org/presentationml/2006/ole">
            <mc:AlternateContent xmlns:mc="http://schemas.openxmlformats.org/markup-compatibility/2006">
              <mc:Choice xmlns:v="urn:schemas-microsoft-com:vml" Requires="v">
                <p:oleObj spid="_x0000_s4193" name="" r:id="rId1" imgW="1066800" imgH="345440" progId="Equation.DSMT4">
                  <p:embed/>
                </p:oleObj>
              </mc:Choice>
              <mc:Fallback>
                <p:oleObj name="" r:id="rId1" imgW="1066800" imgH="345440" progId="Equation.DSMT4">
                  <p:embed/>
                  <p:pic>
                    <p:nvPicPr>
                      <p:cNvPr id="0" name="图片 4192"/>
                      <p:cNvPicPr/>
                      <p:nvPr/>
                    </p:nvPicPr>
                    <p:blipFill>
                      <a:blip r:embed="rId2"/>
                      <a:stretch>
                        <a:fillRect/>
                      </a:stretch>
                    </p:blipFill>
                    <p:spPr>
                      <a:xfrm>
                        <a:off x="2843213" y="552450"/>
                        <a:ext cx="3136900" cy="1004888"/>
                      </a:xfrm>
                      <a:prstGeom prst="rect">
                        <a:avLst/>
                      </a:prstGeom>
                      <a:noFill/>
                      <a:ln w="38100">
                        <a:noFill/>
                        <a:miter/>
                      </a:ln>
                    </p:spPr>
                  </p:pic>
                </p:oleObj>
              </mc:Fallback>
            </mc:AlternateContent>
          </a:graphicData>
        </a:graphic>
      </p:graphicFrame>
      <p:sp>
        <p:nvSpPr>
          <p:cNvPr id="113668" name="Rectangle 7"/>
          <p:cNvSpPr/>
          <p:nvPr/>
        </p:nvSpPr>
        <p:spPr>
          <a:xfrm>
            <a:off x="34925" y="1393825"/>
            <a:ext cx="9180513"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求当</a:t>
            </a:r>
            <a:r>
              <a:rPr lang="en-US" altLang="zh-CN" i="1" dirty="0">
                <a:latin typeface="Times New Roman" panose="02020603050405020304" pitchFamily="18" charset="0"/>
                <a:cs typeface="Times New Roman" panose="02020603050405020304" pitchFamily="18" charset="0"/>
              </a:rPr>
              <a:t>K</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a:t>
            </a:r>
            <a:r>
              <a:rPr lang="zh-CN" altLang="en-US" b="1" dirty="0">
                <a:latin typeface="宋体" panose="02010600030101010101" pitchFamily="2" charset="-122"/>
              </a:rPr>
              <a:t>和</a:t>
            </a:r>
            <a:r>
              <a:rPr lang="en-US" altLang="zh-CN" i="1" dirty="0">
                <a:latin typeface="Times New Roman" panose="02020603050405020304" pitchFamily="18" charset="0"/>
                <a:cs typeface="Times New Roman" panose="02020603050405020304" pitchFamily="18" charset="0"/>
              </a:rPr>
              <a:t>K</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a:t>
            </a:r>
            <a:r>
              <a:rPr lang="zh-CN" altLang="en-US" b="1" dirty="0">
                <a:latin typeface="宋体" panose="02010600030101010101" pitchFamily="2" charset="-122"/>
              </a:rPr>
              <a:t>时系统的相角裕度和幅值裕度。</a:t>
            </a:r>
            <a:endParaRPr lang="zh-CN" altLang="en-US" b="1" dirty="0">
              <a:latin typeface="宋体" panose="02010600030101010101" pitchFamily="2" charset="-122"/>
            </a:endParaRPr>
          </a:p>
        </p:txBody>
      </p:sp>
      <p:sp>
        <p:nvSpPr>
          <p:cNvPr id="113669" name="Rectangle 8"/>
          <p:cNvSpPr/>
          <p:nvPr/>
        </p:nvSpPr>
        <p:spPr>
          <a:xfrm>
            <a:off x="107950" y="169863"/>
            <a:ext cx="88328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000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5.21 </a:t>
            </a:r>
            <a:r>
              <a:rPr lang="zh-CN" altLang="en-US" b="1" dirty="0">
                <a:latin typeface="Times New Roman" panose="02020603050405020304" pitchFamily="18" charset="0"/>
                <a:cs typeface="Times New Roman" panose="02020603050405020304" pitchFamily="18" charset="0"/>
              </a:rPr>
              <a:t>某单位反馈控制系统的开环传递函数为：</a:t>
            </a:r>
            <a:endParaRPr lang="zh-CN" altLang="en-US" b="1" dirty="0">
              <a:latin typeface="Times New Roman" panose="02020603050405020304" pitchFamily="18" charset="0"/>
              <a:ea typeface="Times New Roman" panose="02020603050405020304" pitchFamily="18" charset="0"/>
            </a:endParaRPr>
          </a:p>
        </p:txBody>
      </p:sp>
      <p:grpSp>
        <p:nvGrpSpPr>
          <p:cNvPr id="2" name="Group 37"/>
          <p:cNvGrpSpPr/>
          <p:nvPr/>
        </p:nvGrpSpPr>
        <p:grpSpPr>
          <a:xfrm>
            <a:off x="539750" y="2133600"/>
            <a:ext cx="7704138" cy="2444750"/>
            <a:chOff x="340" y="1344"/>
            <a:chExt cx="4853" cy="1540"/>
          </a:xfrm>
        </p:grpSpPr>
        <p:grpSp>
          <p:nvGrpSpPr>
            <p:cNvPr id="113673" name="Group 9"/>
            <p:cNvGrpSpPr/>
            <p:nvPr/>
          </p:nvGrpSpPr>
          <p:grpSpPr>
            <a:xfrm>
              <a:off x="431" y="1344"/>
              <a:ext cx="3791" cy="960"/>
              <a:chOff x="0" y="0"/>
              <a:chExt cx="3792" cy="960"/>
            </a:xfrm>
          </p:grpSpPr>
          <p:sp>
            <p:nvSpPr>
              <p:cNvPr id="113676" name="Rectangle 7"/>
              <p:cNvSpPr/>
              <p:nvPr/>
            </p:nvSpPr>
            <p:spPr>
              <a:xfrm>
                <a:off x="0" y="0"/>
                <a:ext cx="3792"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b="1" dirty="0">
                    <a:solidFill>
                      <a:srgbClr val="003399"/>
                    </a:solidFill>
                    <a:latin typeface="宋体" panose="02010600030101010101" pitchFamily="2" charset="-122"/>
                  </a:rPr>
                  <a:t>解</a:t>
                </a:r>
                <a:r>
                  <a:rPr lang="en-US" altLang="zh-CN" b="1" dirty="0">
                    <a:solidFill>
                      <a:srgbClr val="003399"/>
                    </a:solidFill>
                    <a:latin typeface="宋体" panose="02010600030101010101" pitchFamily="2" charset="-122"/>
                  </a:rPr>
                  <a:t>:</a:t>
                </a:r>
                <a:r>
                  <a:rPr lang="zh-CN" altLang="en-US" b="1" dirty="0">
                    <a:solidFill>
                      <a:srgbClr val="003399"/>
                    </a:solidFill>
                    <a:latin typeface="宋体" panose="02010600030101010101" pitchFamily="2" charset="-122"/>
                  </a:rPr>
                  <a:t>系统开环频率特性为：</a:t>
                </a:r>
                <a:endParaRPr lang="zh-CN" altLang="en-US" b="1" dirty="0">
                  <a:solidFill>
                    <a:srgbClr val="003399"/>
                  </a:solidFill>
                  <a:latin typeface="宋体" panose="02010600030101010101" pitchFamily="2" charset="-122"/>
                </a:endParaRPr>
              </a:p>
            </p:txBody>
          </p:sp>
          <p:graphicFrame>
            <p:nvGraphicFramePr>
              <p:cNvPr id="113677" name="Object 11"/>
              <p:cNvGraphicFramePr>
                <a:graphicFrameLocks noChangeAspect="1"/>
              </p:cNvGraphicFramePr>
              <p:nvPr/>
            </p:nvGraphicFramePr>
            <p:xfrm>
              <a:off x="1090" y="254"/>
              <a:ext cx="2675" cy="706"/>
            </p:xfrm>
            <a:graphic>
              <a:graphicData uri="http://schemas.openxmlformats.org/presentationml/2006/ole">
                <mc:AlternateContent xmlns:mc="http://schemas.openxmlformats.org/markup-compatibility/2006">
                  <mc:Choice xmlns:v="urn:schemas-microsoft-com:vml" Requires="v">
                    <p:oleObj spid="_x0000_s4191" name="" r:id="rId3" imgW="1600200" imgH="381000" progId="Equation.DSMT4">
                      <p:embed/>
                    </p:oleObj>
                  </mc:Choice>
                  <mc:Fallback>
                    <p:oleObj name="" r:id="rId3" imgW="1600200" imgH="381000" progId="Equation.DSMT4">
                      <p:embed/>
                      <p:pic>
                        <p:nvPicPr>
                          <p:cNvPr id="0" name="图片 4190"/>
                          <p:cNvPicPr/>
                          <p:nvPr/>
                        </p:nvPicPr>
                        <p:blipFill>
                          <a:blip r:embed="rId4"/>
                          <a:stretch>
                            <a:fillRect/>
                          </a:stretch>
                        </p:blipFill>
                        <p:spPr>
                          <a:xfrm>
                            <a:off x="1090" y="254"/>
                            <a:ext cx="2675" cy="706"/>
                          </a:xfrm>
                          <a:prstGeom prst="rect">
                            <a:avLst/>
                          </a:prstGeom>
                          <a:noFill/>
                          <a:ln w="38100">
                            <a:noFill/>
                            <a:miter/>
                          </a:ln>
                        </p:spPr>
                      </p:pic>
                    </p:oleObj>
                  </mc:Fallback>
                </mc:AlternateContent>
              </a:graphicData>
            </a:graphic>
          </p:graphicFrame>
        </p:grpSp>
        <p:sp>
          <p:nvSpPr>
            <p:cNvPr id="113674" name="Rectangle 7"/>
            <p:cNvSpPr/>
            <p:nvPr/>
          </p:nvSpPr>
          <p:spPr>
            <a:xfrm>
              <a:off x="340" y="2205"/>
              <a:ext cx="4853" cy="67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b="1" dirty="0">
                  <a:solidFill>
                    <a:srgbClr val="003399"/>
                  </a:solidFill>
                  <a:latin typeface="宋体" panose="02010600030101010101" pitchFamily="2" charset="-122"/>
                </a:rPr>
                <a:t>式中开环放大系数</a:t>
              </a:r>
              <a:r>
                <a:rPr lang="en-US" altLang="zh-CN" i="1" dirty="0">
                  <a:solidFill>
                    <a:srgbClr val="003399"/>
                  </a:solidFill>
                  <a:latin typeface="Times New Roman" panose="02020603050405020304" pitchFamily="18" charset="0"/>
                  <a:cs typeface="Times New Roman" panose="02020603050405020304" pitchFamily="18" charset="0"/>
                </a:rPr>
                <a:t>K</a:t>
              </a:r>
              <a:r>
                <a:rPr lang="en-US" altLang="zh-CN" dirty="0">
                  <a:solidFill>
                    <a:srgbClr val="003399"/>
                  </a:solidFill>
                  <a:latin typeface="Times New Roman" panose="02020603050405020304" pitchFamily="18" charset="0"/>
                  <a:cs typeface="Times New Roman" panose="02020603050405020304" pitchFamily="18" charset="0"/>
                </a:rPr>
                <a:t>= 0.2</a:t>
              </a:r>
              <a:r>
                <a:rPr lang="en-US" altLang="zh-CN" i="1" dirty="0">
                  <a:solidFill>
                    <a:srgbClr val="003399"/>
                  </a:solidFill>
                  <a:latin typeface="Times New Roman" panose="02020603050405020304" pitchFamily="18" charset="0"/>
                  <a:cs typeface="Times New Roman" panose="02020603050405020304" pitchFamily="18" charset="0"/>
                </a:rPr>
                <a:t>K</a:t>
              </a:r>
              <a:r>
                <a:rPr lang="en-US" altLang="zh-CN" baseline="30000" dirty="0">
                  <a:solidFill>
                    <a:srgbClr val="003399"/>
                  </a:solidFill>
                  <a:latin typeface="宋体" panose="02010600030101010101" pitchFamily="2" charset="-122"/>
                </a:rPr>
                <a:t>*</a:t>
              </a:r>
              <a:r>
                <a:rPr lang="zh-CN" altLang="en-US" b="1" dirty="0">
                  <a:solidFill>
                    <a:srgbClr val="003399"/>
                  </a:solidFill>
                  <a:latin typeface="宋体" panose="02010600030101010101" pitchFamily="2" charset="-122"/>
                </a:rPr>
                <a:t>。两个转角频率分别是            。</a:t>
              </a:r>
              <a:endParaRPr lang="zh-CN" altLang="en-US" b="1" dirty="0">
                <a:solidFill>
                  <a:srgbClr val="003399"/>
                </a:solidFill>
                <a:latin typeface="宋体" panose="02010600030101010101" pitchFamily="2" charset="-122"/>
              </a:endParaRPr>
            </a:p>
          </p:txBody>
        </p:sp>
        <p:graphicFrame>
          <p:nvGraphicFramePr>
            <p:cNvPr id="113675" name="Object 13"/>
            <p:cNvGraphicFramePr>
              <a:graphicFrameLocks noChangeAspect="1"/>
            </p:cNvGraphicFramePr>
            <p:nvPr/>
          </p:nvGraphicFramePr>
          <p:xfrm>
            <a:off x="1452" y="2519"/>
            <a:ext cx="1529" cy="365"/>
          </p:xfrm>
          <a:graphic>
            <a:graphicData uri="http://schemas.openxmlformats.org/presentationml/2006/ole">
              <mc:AlternateContent xmlns:mc="http://schemas.openxmlformats.org/markup-compatibility/2006">
                <mc:Choice xmlns:v="urn:schemas-microsoft-com:vml" Requires="v">
                  <p:oleObj spid="_x0000_s4192" name="" r:id="rId5" imgW="670560" imgH="142240" progId="Equation.DSMT4">
                    <p:embed/>
                  </p:oleObj>
                </mc:Choice>
                <mc:Fallback>
                  <p:oleObj name="" r:id="rId5" imgW="670560" imgH="142240" progId="Equation.DSMT4">
                    <p:embed/>
                    <p:pic>
                      <p:nvPicPr>
                        <p:cNvPr id="0" name="图片 4191"/>
                        <p:cNvPicPr/>
                        <p:nvPr/>
                      </p:nvPicPr>
                      <p:blipFill>
                        <a:blip r:embed="rId6"/>
                        <a:stretch>
                          <a:fillRect/>
                        </a:stretch>
                      </p:blipFill>
                      <p:spPr>
                        <a:xfrm>
                          <a:off x="1452" y="2519"/>
                          <a:ext cx="1529" cy="365"/>
                        </a:xfrm>
                        <a:prstGeom prst="rect">
                          <a:avLst/>
                        </a:prstGeom>
                        <a:noFill/>
                        <a:ln w="38100">
                          <a:noFill/>
                          <a:miter/>
                        </a:ln>
                      </p:spPr>
                    </p:pic>
                  </p:oleObj>
                </mc:Fallback>
              </mc:AlternateContent>
            </a:graphicData>
          </a:graphic>
        </p:graphicFrame>
      </p:grpSp>
      <p:sp>
        <p:nvSpPr>
          <p:cNvPr id="85006" name="Rectangle 7"/>
          <p:cNvSpPr/>
          <p:nvPr/>
        </p:nvSpPr>
        <p:spPr>
          <a:xfrm>
            <a:off x="468313" y="4508500"/>
            <a:ext cx="7775575"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b="1" dirty="0">
                <a:latin typeface="宋体" panose="02010600030101010101" pitchFamily="2" charset="-122"/>
              </a:rPr>
              <a:t>根据这些参数绘制</a:t>
            </a:r>
            <a:r>
              <a:rPr lang="en-US" altLang="zh-CN" i="1" dirty="0">
                <a:solidFill>
                  <a:srgbClr val="003399"/>
                </a:solidFill>
                <a:latin typeface="Times New Roman" panose="02020603050405020304" pitchFamily="18" charset="0"/>
                <a:cs typeface="Times New Roman" panose="02020603050405020304" pitchFamily="18" charset="0"/>
              </a:rPr>
              <a:t>K</a:t>
            </a:r>
            <a:r>
              <a:rPr lang="en-US" altLang="zh-CN" baseline="30000" dirty="0">
                <a:solidFill>
                  <a:srgbClr val="003399"/>
                </a:solidFill>
                <a:latin typeface="Times New Roman" panose="02020603050405020304" pitchFamily="18" charset="0"/>
                <a:cs typeface="Times New Roman" panose="02020603050405020304" pitchFamily="18" charset="0"/>
              </a:rPr>
              <a:t>*</a:t>
            </a:r>
            <a:r>
              <a:rPr lang="en-US" altLang="zh-CN" dirty="0">
                <a:solidFill>
                  <a:srgbClr val="003399"/>
                </a:solidFill>
                <a:latin typeface="Times New Roman" panose="02020603050405020304" pitchFamily="18" charset="0"/>
                <a:cs typeface="Times New Roman" panose="02020603050405020304" pitchFamily="18" charset="0"/>
              </a:rPr>
              <a:t>=10</a:t>
            </a:r>
            <a:r>
              <a:rPr lang="zh-CN" altLang="en-US" b="1" dirty="0">
                <a:solidFill>
                  <a:srgbClr val="003399"/>
                </a:solidFill>
                <a:latin typeface="宋体" panose="02010600030101010101" pitchFamily="2" charset="-122"/>
              </a:rPr>
              <a:t>和</a:t>
            </a:r>
            <a:r>
              <a:rPr lang="en-US" altLang="zh-CN" i="1" dirty="0">
                <a:solidFill>
                  <a:srgbClr val="003399"/>
                </a:solidFill>
                <a:latin typeface="Times New Roman" panose="02020603050405020304" pitchFamily="18" charset="0"/>
                <a:cs typeface="Times New Roman" panose="02020603050405020304" pitchFamily="18" charset="0"/>
              </a:rPr>
              <a:t>K</a:t>
            </a:r>
            <a:r>
              <a:rPr lang="en-US" altLang="zh-CN" baseline="30000" dirty="0">
                <a:solidFill>
                  <a:srgbClr val="003399"/>
                </a:solidFill>
                <a:latin typeface="Times New Roman" panose="02020603050405020304" pitchFamily="18" charset="0"/>
                <a:cs typeface="Times New Roman" panose="02020603050405020304" pitchFamily="18" charset="0"/>
              </a:rPr>
              <a:t>*</a:t>
            </a:r>
            <a:r>
              <a:rPr lang="en-US" altLang="zh-CN" dirty="0">
                <a:solidFill>
                  <a:srgbClr val="003399"/>
                </a:solidFill>
                <a:latin typeface="Times New Roman" panose="02020603050405020304" pitchFamily="18" charset="0"/>
                <a:cs typeface="Times New Roman" panose="02020603050405020304" pitchFamily="18" charset="0"/>
              </a:rPr>
              <a:t>=100</a:t>
            </a:r>
            <a:r>
              <a:rPr lang="zh-CN" altLang="en-US" b="1" dirty="0">
                <a:latin typeface="宋体" panose="02010600030101010101" pitchFamily="2" charset="-122"/>
              </a:rPr>
              <a:t>时的</a:t>
            </a:r>
            <a:r>
              <a:rPr lang="en-US" altLang="zh-CN" b="1" dirty="0">
                <a:latin typeface="宋体" panose="02010600030101010101" pitchFamily="2" charset="-122"/>
              </a:rPr>
              <a:t>Bode</a:t>
            </a:r>
            <a:r>
              <a:rPr lang="zh-CN" altLang="en-US" b="1" dirty="0">
                <a:latin typeface="宋体" panose="02010600030101010101" pitchFamily="2" charset="-122"/>
              </a:rPr>
              <a:t>图</a:t>
            </a:r>
            <a:r>
              <a:rPr lang="en-US" altLang="zh-CN" b="1" dirty="0">
                <a:latin typeface="宋体" panose="02010600030101010101" pitchFamily="2" charset="-122"/>
              </a:rPr>
              <a:t>,</a:t>
            </a:r>
            <a:r>
              <a:rPr lang="zh-CN" altLang="en-US" b="1" dirty="0">
                <a:latin typeface="宋体" panose="02010600030101010101" pitchFamily="2" charset="-122"/>
              </a:rPr>
              <a:t>它们具有相同的相频特性，但是幅频特性不同。</a:t>
            </a:r>
            <a:endParaRPr lang="zh-CN" altLang="en-US" b="1" dirty="0">
              <a:latin typeface="宋体" panose="02010600030101010101" pitchFamily="2" charset="-122"/>
            </a:endParaRPr>
          </a:p>
        </p:txBody>
      </p:sp>
      <p:sp>
        <p:nvSpPr>
          <p:cNvPr id="113672" name="Rectangle 66"/>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5006"/>
                                        </p:tgtEl>
                                        <p:attrNameLst>
                                          <p:attrName>style.visibility</p:attrName>
                                        </p:attrNameLst>
                                      </p:cBhvr>
                                      <p:to>
                                        <p:strVal val="visible"/>
                                      </p:to>
                                    </p:set>
                                    <p:animEffect transition="in" filter="fade">
                                      <p:cBhvr>
                                        <p:cTn id="12" dur="500"/>
                                        <p:tgtEl>
                                          <p:spTgt spid="85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8"/>
          <p:cNvSpPr/>
          <p:nvPr/>
        </p:nvSpPr>
        <p:spPr>
          <a:xfrm>
            <a:off x="0" y="0"/>
            <a:ext cx="17272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000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5.21</a:t>
            </a:r>
            <a:r>
              <a:rPr lang="zh-CN" altLang="en-US" b="1" dirty="0">
                <a:latin typeface="Times New Roman" panose="02020603050405020304" pitchFamily="18" charset="0"/>
                <a:cs typeface="Times New Roman" panose="02020603050405020304" pitchFamily="18" charset="0"/>
              </a:rPr>
              <a:t>续</a:t>
            </a:r>
            <a:endParaRPr lang="zh-CN" altLang="en-US" b="1" dirty="0">
              <a:latin typeface="Times New Roman" panose="02020603050405020304" pitchFamily="18" charset="0"/>
              <a:ea typeface="Times New Roman" panose="02020603050405020304" pitchFamily="18" charset="0"/>
            </a:endParaRPr>
          </a:p>
        </p:txBody>
      </p:sp>
      <p:graphicFrame>
        <p:nvGraphicFramePr>
          <p:cNvPr id="253955" name="Object 3"/>
          <p:cNvGraphicFramePr>
            <a:graphicFrameLocks noChangeAspect="1"/>
          </p:cNvGraphicFramePr>
          <p:nvPr/>
        </p:nvGraphicFramePr>
        <p:xfrm>
          <a:off x="1763713" y="0"/>
          <a:ext cx="6408737" cy="4576763"/>
        </p:xfrm>
        <a:graphic>
          <a:graphicData uri="http://schemas.openxmlformats.org/presentationml/2006/ole">
            <mc:AlternateContent xmlns:mc="http://schemas.openxmlformats.org/markup-compatibility/2006">
              <mc:Choice xmlns:v="urn:schemas-microsoft-com:vml" Requires="v">
                <p:oleObj spid="_x0000_s4198" name="" r:id="rId1" imgW="5334000" imgH="3810000" progId="Paint.Picture">
                  <p:embed/>
                </p:oleObj>
              </mc:Choice>
              <mc:Fallback>
                <p:oleObj name="" r:id="rId1" imgW="5334000" imgH="3810000" progId="Paint.Picture">
                  <p:embed/>
                  <p:pic>
                    <p:nvPicPr>
                      <p:cNvPr id="0" name="图片 4197"/>
                      <p:cNvPicPr/>
                      <p:nvPr/>
                    </p:nvPicPr>
                    <p:blipFill>
                      <a:blip r:embed="rId2"/>
                      <a:stretch>
                        <a:fillRect/>
                      </a:stretch>
                    </p:blipFill>
                    <p:spPr>
                      <a:xfrm>
                        <a:off x="1763713" y="0"/>
                        <a:ext cx="6408737" cy="4576763"/>
                      </a:xfrm>
                      <a:prstGeom prst="rect">
                        <a:avLst/>
                      </a:prstGeom>
                      <a:noFill/>
                      <a:ln w="38100">
                        <a:noFill/>
                        <a:miter/>
                      </a:ln>
                    </p:spPr>
                  </p:pic>
                </p:oleObj>
              </mc:Fallback>
            </mc:AlternateContent>
          </a:graphicData>
        </a:graphic>
      </p:graphicFrame>
      <p:grpSp>
        <p:nvGrpSpPr>
          <p:cNvPr id="2" name="Group 4"/>
          <p:cNvGrpSpPr/>
          <p:nvPr/>
        </p:nvGrpSpPr>
        <p:grpSpPr>
          <a:xfrm>
            <a:off x="250825" y="-100012"/>
            <a:ext cx="9756775" cy="6634162"/>
            <a:chOff x="158" y="-63"/>
            <a:chExt cx="6146" cy="4179"/>
          </a:xfrm>
        </p:grpSpPr>
        <p:sp>
          <p:nvSpPr>
            <p:cNvPr id="114702" name="Rectangle 5"/>
            <p:cNvSpPr/>
            <p:nvPr/>
          </p:nvSpPr>
          <p:spPr>
            <a:xfrm>
              <a:off x="793" y="3022"/>
              <a:ext cx="1177"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342900" lvl="0" indent="-34290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当</a:t>
              </a:r>
              <a:r>
                <a:rPr lang="en-US" altLang="zh-CN" sz="2800" i="1" dirty="0">
                  <a:solidFill>
                    <a:srgbClr val="003399"/>
                  </a:solidFill>
                  <a:latin typeface="Times New Roman" panose="02020603050405020304" pitchFamily="18" charset="0"/>
                </a:rPr>
                <a:t>K</a:t>
              </a:r>
              <a:r>
                <a:rPr lang="en-US" altLang="zh-CN" sz="2800" dirty="0">
                  <a:solidFill>
                    <a:srgbClr val="003399"/>
                  </a:solidFill>
                  <a:latin typeface="Times New Roman" panose="02020603050405020304" pitchFamily="18" charset="0"/>
                </a:rPr>
                <a:t>*=10</a:t>
              </a:r>
              <a:r>
                <a:rPr lang="zh-CN" altLang="en-US" sz="2800" b="1" dirty="0">
                  <a:latin typeface="Times New Roman" panose="02020603050405020304" pitchFamily="18" charset="0"/>
                </a:rPr>
                <a:t>时</a:t>
              </a:r>
              <a:endParaRPr lang="zh-CN" altLang="en-US" sz="2800" b="1" dirty="0">
                <a:latin typeface="Times New Roman" panose="02020603050405020304" pitchFamily="18" charset="0"/>
              </a:endParaRPr>
            </a:p>
          </p:txBody>
        </p:sp>
        <p:grpSp>
          <p:nvGrpSpPr>
            <p:cNvPr id="114703" name="Group 6"/>
            <p:cNvGrpSpPr/>
            <p:nvPr/>
          </p:nvGrpSpPr>
          <p:grpSpPr>
            <a:xfrm>
              <a:off x="158" y="-63"/>
              <a:ext cx="6146" cy="4179"/>
              <a:chOff x="0" y="-115"/>
              <a:chExt cx="6146" cy="4179"/>
            </a:xfrm>
          </p:grpSpPr>
          <p:sp>
            <p:nvSpPr>
              <p:cNvPr id="114704" name="Rectangle 66"/>
              <p:cNvSpPr/>
              <p:nvPr/>
            </p:nvSpPr>
            <p:spPr>
              <a:xfrm>
                <a:off x="0" y="-115"/>
                <a:ext cx="116"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114705" name="Rectangle 8"/>
              <p:cNvSpPr/>
              <p:nvPr/>
            </p:nvSpPr>
            <p:spPr>
              <a:xfrm>
                <a:off x="0" y="960"/>
                <a:ext cx="576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a:buNone/>
                </a:pPr>
                <a:endParaRPr lang="zh-CN" altLang="en-US" sz="2800" b="1" dirty="0"/>
              </a:p>
            </p:txBody>
          </p:sp>
          <p:graphicFrame>
            <p:nvGraphicFramePr>
              <p:cNvPr id="114706" name="Object 15"/>
              <p:cNvGraphicFramePr>
                <a:graphicFrameLocks noChangeAspect="1"/>
              </p:cNvGraphicFramePr>
              <p:nvPr/>
            </p:nvGraphicFramePr>
            <p:xfrm>
              <a:off x="1996" y="2795"/>
              <a:ext cx="2562" cy="609"/>
            </p:xfrm>
            <a:graphic>
              <a:graphicData uri="http://schemas.openxmlformats.org/presentationml/2006/ole">
                <mc:AlternateContent xmlns:mc="http://schemas.openxmlformats.org/markup-compatibility/2006">
                  <mc:Choice xmlns:v="urn:schemas-microsoft-com:vml" Requires="v">
                    <p:oleObj spid="_x0000_s4194" name="" r:id="rId3" imgW="1534160" imgH="375920" progId="Equation.DSMT4">
                      <p:embed/>
                    </p:oleObj>
                  </mc:Choice>
                  <mc:Fallback>
                    <p:oleObj name="" r:id="rId3" imgW="1534160" imgH="375920" progId="Equation.DSMT4">
                      <p:embed/>
                      <p:pic>
                        <p:nvPicPr>
                          <p:cNvPr id="0" name="图片 4193"/>
                          <p:cNvPicPr/>
                          <p:nvPr/>
                        </p:nvPicPr>
                        <p:blipFill>
                          <a:blip r:embed="rId4"/>
                          <a:stretch>
                            <a:fillRect/>
                          </a:stretch>
                        </p:blipFill>
                        <p:spPr>
                          <a:xfrm>
                            <a:off x="1996" y="2795"/>
                            <a:ext cx="2562" cy="609"/>
                          </a:xfrm>
                          <a:prstGeom prst="rect">
                            <a:avLst/>
                          </a:prstGeom>
                          <a:noFill/>
                          <a:ln w="38100">
                            <a:noFill/>
                            <a:miter/>
                          </a:ln>
                        </p:spPr>
                      </p:pic>
                    </p:oleObj>
                  </mc:Fallback>
                </mc:AlternateContent>
              </a:graphicData>
            </a:graphic>
          </p:graphicFrame>
          <p:grpSp>
            <p:nvGrpSpPr>
              <p:cNvPr id="114707" name="Group 16"/>
              <p:cNvGrpSpPr/>
              <p:nvPr/>
            </p:nvGrpSpPr>
            <p:grpSpPr>
              <a:xfrm>
                <a:off x="551" y="3385"/>
                <a:ext cx="5595" cy="329"/>
                <a:chOff x="0" y="0"/>
                <a:chExt cx="8882384" cy="523220"/>
              </a:xfrm>
            </p:grpSpPr>
            <p:sp>
              <p:nvSpPr>
                <p:cNvPr id="114709" name="Rectangle 7"/>
                <p:cNvSpPr/>
                <p:nvPr/>
              </p:nvSpPr>
              <p:spPr>
                <a:xfrm>
                  <a:off x="0" y="0"/>
                  <a:ext cx="8882384" cy="52003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解之得：      。计算相角裕度：</a:t>
                  </a:r>
                  <a:endParaRPr lang="zh-CN" altLang="en-US" sz="2800" b="1" dirty="0">
                    <a:latin typeface="宋体" panose="02010600030101010101" pitchFamily="2" charset="-122"/>
                  </a:endParaRPr>
                </a:p>
              </p:txBody>
            </p:sp>
            <p:graphicFrame>
              <p:nvGraphicFramePr>
                <p:cNvPr id="114710" name="Object 18"/>
                <p:cNvGraphicFramePr>
                  <a:graphicFrameLocks noChangeAspect="1"/>
                </p:cNvGraphicFramePr>
                <p:nvPr/>
              </p:nvGraphicFramePr>
              <p:xfrm>
                <a:off x="1324674" y="83482"/>
                <a:ext cx="1344612" cy="439738"/>
              </p:xfrm>
              <a:graphic>
                <a:graphicData uri="http://schemas.openxmlformats.org/presentationml/2006/ole">
                  <mc:AlternateContent xmlns:mc="http://schemas.openxmlformats.org/markup-compatibility/2006">
                    <mc:Choice xmlns:v="urn:schemas-microsoft-com:vml" Requires="v">
                      <p:oleObj spid="_x0000_s4195" name="" r:id="rId5" imgW="477520" imgH="142240" progId="Equation.DSMT4">
                        <p:embed/>
                      </p:oleObj>
                    </mc:Choice>
                    <mc:Fallback>
                      <p:oleObj name="" r:id="rId5" imgW="477520" imgH="142240" progId="Equation.DSMT4">
                        <p:embed/>
                        <p:pic>
                          <p:nvPicPr>
                            <p:cNvPr id="0" name="图片 4194"/>
                            <p:cNvPicPr/>
                            <p:nvPr/>
                          </p:nvPicPr>
                          <p:blipFill>
                            <a:blip r:embed="rId6"/>
                            <a:stretch>
                              <a:fillRect/>
                            </a:stretch>
                          </p:blipFill>
                          <p:spPr>
                            <a:xfrm>
                              <a:off x="1324674" y="83482"/>
                              <a:ext cx="1344612" cy="439738"/>
                            </a:xfrm>
                            <a:prstGeom prst="rect">
                              <a:avLst/>
                            </a:prstGeom>
                            <a:noFill/>
                            <a:ln w="38100">
                              <a:noFill/>
                              <a:miter/>
                            </a:ln>
                          </p:spPr>
                        </p:pic>
                      </p:oleObj>
                    </mc:Fallback>
                  </mc:AlternateContent>
                </a:graphicData>
              </a:graphic>
            </p:graphicFrame>
          </p:grpSp>
          <p:graphicFrame>
            <p:nvGraphicFramePr>
              <p:cNvPr id="114708" name="Object 19"/>
              <p:cNvGraphicFramePr>
                <a:graphicFrameLocks noChangeAspect="1"/>
              </p:cNvGraphicFramePr>
              <p:nvPr/>
            </p:nvGraphicFramePr>
            <p:xfrm>
              <a:off x="567" y="3702"/>
              <a:ext cx="4269" cy="362"/>
            </p:xfrm>
            <a:graphic>
              <a:graphicData uri="http://schemas.openxmlformats.org/presentationml/2006/ole">
                <mc:AlternateContent xmlns:mc="http://schemas.openxmlformats.org/markup-compatibility/2006">
                  <mc:Choice xmlns:v="urn:schemas-microsoft-com:vml" Requires="v">
                    <p:oleObj spid="_x0000_s4200" name="" r:id="rId7" imgW="2413000" imgH="203200" progId="Equation.DSMT4">
                      <p:embed/>
                    </p:oleObj>
                  </mc:Choice>
                  <mc:Fallback>
                    <p:oleObj name="" r:id="rId7" imgW="2413000" imgH="203200" progId="Equation.DSMT4">
                      <p:embed/>
                      <p:pic>
                        <p:nvPicPr>
                          <p:cNvPr id="0" name="图片 4199"/>
                          <p:cNvPicPr/>
                          <p:nvPr/>
                        </p:nvPicPr>
                        <p:blipFill>
                          <a:blip r:embed="rId8"/>
                          <a:stretch>
                            <a:fillRect/>
                          </a:stretch>
                        </p:blipFill>
                        <p:spPr>
                          <a:xfrm>
                            <a:off x="567" y="3702"/>
                            <a:ext cx="4269" cy="362"/>
                          </a:xfrm>
                          <a:prstGeom prst="rect">
                            <a:avLst/>
                          </a:prstGeom>
                          <a:noFill/>
                          <a:ln w="38100">
                            <a:noFill/>
                            <a:miter/>
                          </a:ln>
                        </p:spPr>
                      </p:pic>
                    </p:oleObj>
                  </mc:Fallback>
                </mc:AlternateContent>
              </a:graphicData>
            </a:graphic>
          </p:graphicFrame>
        </p:grpSp>
      </p:grpSp>
      <p:grpSp>
        <p:nvGrpSpPr>
          <p:cNvPr id="5" name="Group 24"/>
          <p:cNvGrpSpPr/>
          <p:nvPr/>
        </p:nvGrpSpPr>
        <p:grpSpPr>
          <a:xfrm>
            <a:off x="1125538" y="5210175"/>
            <a:ext cx="6769100" cy="692150"/>
            <a:chOff x="0" y="0"/>
            <a:chExt cx="4248601" cy="691693"/>
          </a:xfrm>
        </p:grpSpPr>
        <p:sp>
          <p:nvSpPr>
            <p:cNvPr id="114700" name="矩形 58"/>
            <p:cNvSpPr/>
            <p:nvPr/>
          </p:nvSpPr>
          <p:spPr>
            <a:xfrm>
              <a:off x="0" y="0"/>
              <a:ext cx="4248601" cy="691693"/>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rgbClr val="FFFFFF"/>
                </a:solidFill>
              </a:endParaRPr>
            </a:p>
          </p:txBody>
        </p:sp>
        <p:sp>
          <p:nvSpPr>
            <p:cNvPr id="114701" name="Rectangle 7"/>
            <p:cNvSpPr/>
            <p:nvPr/>
          </p:nvSpPr>
          <p:spPr>
            <a:xfrm>
              <a:off x="0" y="98360"/>
              <a:ext cx="4248601" cy="5187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r>
                <a:rPr lang="zh-CN" altLang="en-US" sz="2800" b="1" dirty="0">
                  <a:solidFill>
                    <a:srgbClr val="003399"/>
                  </a:solidFill>
                  <a:latin typeface="宋体" panose="02010600030101010101" pitchFamily="2" charset="-122"/>
                </a:rPr>
                <a:t>当</a:t>
              </a:r>
              <a:r>
                <a:rPr lang="en-US" altLang="zh-CN" sz="2800" i="1" dirty="0">
                  <a:solidFill>
                    <a:srgbClr val="003399"/>
                  </a:solidFill>
                  <a:latin typeface="Times New Roman" panose="02020603050405020304" pitchFamily="18" charset="0"/>
                  <a:cs typeface="Times New Roman" panose="02020603050405020304" pitchFamily="18" charset="0"/>
                </a:rPr>
                <a:t>K</a:t>
              </a:r>
              <a:r>
                <a:rPr lang="en-US" altLang="zh-CN" sz="2800" baseline="30000"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cs typeface="Times New Roman" panose="02020603050405020304" pitchFamily="18" charset="0"/>
                </a:rPr>
                <a:t>=10</a:t>
              </a:r>
              <a:r>
                <a:rPr lang="zh-CN" altLang="en-US" sz="2800" b="1" dirty="0">
                  <a:solidFill>
                    <a:srgbClr val="003399"/>
                  </a:solidFill>
                  <a:latin typeface="宋体" panose="02010600030101010101" pitchFamily="2" charset="-122"/>
                </a:rPr>
                <a:t>时</a:t>
              </a:r>
              <a:r>
                <a:rPr lang="en-US" altLang="zh-CN" sz="2800" b="1" dirty="0">
                  <a:solidFill>
                    <a:srgbClr val="003399"/>
                  </a:solidFill>
                  <a:latin typeface="宋体" panose="02010600030101010101" pitchFamily="2" charset="-122"/>
                </a:rPr>
                <a:t>,</a:t>
              </a:r>
              <a:r>
                <a:rPr lang="zh-CN" altLang="en-US" sz="2800" b="1" dirty="0">
                  <a:solidFill>
                    <a:srgbClr val="003399"/>
                  </a:solidFill>
                  <a:latin typeface="宋体" panose="02010600030101010101" pitchFamily="2" charset="-122"/>
                </a:rPr>
                <a:t>系统是稳定的。</a:t>
              </a:r>
              <a:endParaRPr lang="zh-CN" altLang="en-US" sz="2800" b="1" dirty="0">
                <a:solidFill>
                  <a:srgbClr val="003399"/>
                </a:solidFill>
                <a:latin typeface="宋体" panose="02010600030101010101" pitchFamily="2" charset="-122"/>
              </a:endParaRPr>
            </a:p>
          </p:txBody>
        </p:sp>
      </p:grpSp>
      <p:grpSp>
        <p:nvGrpSpPr>
          <p:cNvPr id="6" name="Group 22"/>
          <p:cNvGrpSpPr/>
          <p:nvPr/>
        </p:nvGrpSpPr>
        <p:grpSpPr>
          <a:xfrm>
            <a:off x="1306513" y="4759325"/>
            <a:ext cx="8882062" cy="1733550"/>
            <a:chOff x="1248" y="1570"/>
            <a:chExt cx="5595" cy="1092"/>
          </a:xfrm>
        </p:grpSpPr>
        <p:graphicFrame>
          <p:nvGraphicFramePr>
            <p:cNvPr id="114696" name="Object 23"/>
            <p:cNvGraphicFramePr>
              <a:graphicFrameLocks noChangeAspect="1"/>
            </p:cNvGraphicFramePr>
            <p:nvPr/>
          </p:nvGraphicFramePr>
          <p:xfrm>
            <a:off x="1292" y="1570"/>
            <a:ext cx="3770" cy="405"/>
          </p:xfrm>
          <a:graphic>
            <a:graphicData uri="http://schemas.openxmlformats.org/presentationml/2006/ole">
              <mc:AlternateContent xmlns:mc="http://schemas.openxmlformats.org/markup-compatibility/2006">
                <mc:Choice xmlns:v="urn:schemas-microsoft-com:vml" Requires="v">
                  <p:oleObj spid="_x0000_s4208" name="" r:id="rId9" imgW="2005965" imgH="215900" progId="Equation.DSMT4">
                    <p:embed/>
                  </p:oleObj>
                </mc:Choice>
                <mc:Fallback>
                  <p:oleObj name="" r:id="rId9" imgW="2005965" imgH="215900" progId="Equation.DSMT4">
                    <p:embed/>
                    <p:pic>
                      <p:nvPicPr>
                        <p:cNvPr id="0" name="图片 4207"/>
                        <p:cNvPicPr/>
                        <p:nvPr/>
                      </p:nvPicPr>
                      <p:blipFill>
                        <a:blip r:embed="rId10"/>
                        <a:stretch>
                          <a:fillRect/>
                        </a:stretch>
                      </p:blipFill>
                      <p:spPr>
                        <a:xfrm>
                          <a:off x="1292" y="1570"/>
                          <a:ext cx="3770" cy="405"/>
                        </a:xfrm>
                        <a:prstGeom prst="rect">
                          <a:avLst/>
                        </a:prstGeom>
                        <a:noFill/>
                        <a:ln w="38100">
                          <a:noFill/>
                          <a:miter/>
                        </a:ln>
                      </p:spPr>
                    </p:pic>
                  </p:oleObj>
                </mc:Fallback>
              </mc:AlternateContent>
            </a:graphicData>
          </a:graphic>
        </p:graphicFrame>
        <p:sp>
          <p:nvSpPr>
            <p:cNvPr id="114697" name="Rectangle 7"/>
            <p:cNvSpPr/>
            <p:nvPr/>
          </p:nvSpPr>
          <p:spPr>
            <a:xfrm>
              <a:off x="1248" y="1934"/>
              <a:ext cx="5595"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just"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解得        。计算幅值裕度</a:t>
              </a:r>
              <a:endParaRPr lang="zh-CN" altLang="en-US" sz="2800" b="1" dirty="0">
                <a:latin typeface="宋体" panose="02010600030101010101" pitchFamily="2" charset="-122"/>
              </a:endParaRPr>
            </a:p>
          </p:txBody>
        </p:sp>
        <p:graphicFrame>
          <p:nvGraphicFramePr>
            <p:cNvPr id="114698" name="Object 22"/>
            <p:cNvGraphicFramePr>
              <a:graphicFrameLocks noChangeAspect="1"/>
            </p:cNvGraphicFramePr>
            <p:nvPr/>
          </p:nvGraphicFramePr>
          <p:xfrm>
            <a:off x="1717" y="1934"/>
            <a:ext cx="1024" cy="341"/>
          </p:xfrm>
          <a:graphic>
            <a:graphicData uri="http://schemas.openxmlformats.org/presentationml/2006/ole">
              <mc:AlternateContent xmlns:mc="http://schemas.openxmlformats.org/markup-compatibility/2006">
                <mc:Choice xmlns:v="urn:schemas-microsoft-com:vml" Requires="v">
                  <p:oleObj spid="_x0000_s4212" name="" r:id="rId11" imgW="497840" imgH="152400" progId="Equation.DSMT4">
                    <p:embed/>
                  </p:oleObj>
                </mc:Choice>
                <mc:Fallback>
                  <p:oleObj name="" r:id="rId11" imgW="497840" imgH="152400" progId="Equation.DSMT4">
                    <p:embed/>
                    <p:pic>
                      <p:nvPicPr>
                        <p:cNvPr id="0" name="图片 4211"/>
                        <p:cNvPicPr/>
                        <p:nvPr/>
                      </p:nvPicPr>
                      <p:blipFill>
                        <a:blip r:embed="rId12"/>
                        <a:stretch>
                          <a:fillRect/>
                        </a:stretch>
                      </p:blipFill>
                      <p:spPr>
                        <a:xfrm>
                          <a:off x="1717" y="1934"/>
                          <a:ext cx="1024" cy="341"/>
                        </a:xfrm>
                        <a:prstGeom prst="rect">
                          <a:avLst/>
                        </a:prstGeom>
                        <a:noFill/>
                        <a:ln w="38100">
                          <a:noFill/>
                          <a:miter/>
                        </a:ln>
                      </p:spPr>
                    </p:pic>
                  </p:oleObj>
                </mc:Fallback>
              </mc:AlternateContent>
            </a:graphicData>
          </a:graphic>
        </p:graphicFrame>
        <p:graphicFrame>
          <p:nvGraphicFramePr>
            <p:cNvPr id="114699" name="Object 11"/>
            <p:cNvGraphicFramePr>
              <a:graphicFrameLocks noChangeAspect="1"/>
            </p:cNvGraphicFramePr>
            <p:nvPr/>
          </p:nvGraphicFramePr>
          <p:xfrm>
            <a:off x="2019" y="2342"/>
            <a:ext cx="2284" cy="320"/>
          </p:xfrm>
          <a:graphic>
            <a:graphicData uri="http://schemas.openxmlformats.org/presentationml/2006/ole">
              <mc:AlternateContent xmlns:mc="http://schemas.openxmlformats.org/markup-compatibility/2006">
                <mc:Choice xmlns:v="urn:schemas-microsoft-com:vml" Requires="v">
                  <p:oleObj spid="_x0000_s4210" name="" r:id="rId13" imgW="1259840" imgH="152400" progId="Equation.DSMT4">
                    <p:embed/>
                  </p:oleObj>
                </mc:Choice>
                <mc:Fallback>
                  <p:oleObj name="" r:id="rId13" imgW="1259840" imgH="152400" progId="Equation.DSMT4">
                    <p:embed/>
                    <p:pic>
                      <p:nvPicPr>
                        <p:cNvPr id="0" name="图片 4209"/>
                        <p:cNvPicPr/>
                        <p:nvPr/>
                      </p:nvPicPr>
                      <p:blipFill>
                        <a:blip r:embed="rId14"/>
                        <a:stretch>
                          <a:fillRect/>
                        </a:stretch>
                      </p:blipFill>
                      <p:spPr>
                        <a:xfrm>
                          <a:off x="2019" y="2342"/>
                          <a:ext cx="2284" cy="320"/>
                        </a:xfrm>
                        <a:prstGeom prst="rect">
                          <a:avLst/>
                        </a:prstGeom>
                        <a:noFill/>
                        <a:ln w="38100">
                          <a:noFill/>
                          <a:miter/>
                        </a:ln>
                      </p:spPr>
                    </p:pic>
                  </p:oleObj>
                </mc:Fallback>
              </mc:AlternateContent>
            </a:graphicData>
          </a:graphic>
        </p:graphicFrame>
      </p:grpSp>
      <p:sp>
        <p:nvSpPr>
          <p:cNvPr id="114695"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3955"/>
                                        </p:tgtEl>
                                        <p:attrNameLst>
                                          <p:attrName>style.visibility</p:attrName>
                                        </p:attrNameLst>
                                      </p:cBhvr>
                                      <p:to>
                                        <p:strVal val="visible"/>
                                      </p:to>
                                    </p:set>
                                    <p:animEffect transition="in" filter="wipe(left)">
                                      <p:cBhvr>
                                        <p:cTn id="7" dur="500"/>
                                        <p:tgtEl>
                                          <p:spTgt spid="2539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灯片编号占位符 3"/>
          <p:cNvSpPr txBox="1">
            <a:spLocks noGrp="1"/>
          </p:cNvSpPr>
          <p:nvPr/>
        </p:nvSpPr>
        <p:spPr>
          <a:xfrm>
            <a:off x="6553200" y="633730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15715" name="Rectangle 8"/>
          <p:cNvSpPr/>
          <p:nvPr/>
        </p:nvSpPr>
        <p:spPr>
          <a:xfrm>
            <a:off x="0" y="0"/>
            <a:ext cx="18288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6000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5.21 </a:t>
            </a:r>
            <a:r>
              <a:rPr lang="zh-CN" altLang="en-US" b="1" dirty="0">
                <a:latin typeface="Times New Roman" panose="02020603050405020304" pitchFamily="18" charset="0"/>
                <a:cs typeface="Times New Roman" panose="02020603050405020304" pitchFamily="18" charset="0"/>
              </a:rPr>
              <a:t>续</a:t>
            </a:r>
            <a:endParaRPr lang="zh-CN" altLang="en-US" b="1" dirty="0">
              <a:latin typeface="Times New Roman" panose="02020603050405020304" pitchFamily="18" charset="0"/>
              <a:ea typeface="Times New Roman" panose="02020603050405020304" pitchFamily="18" charset="0"/>
            </a:endParaRPr>
          </a:p>
        </p:txBody>
      </p:sp>
      <p:graphicFrame>
        <p:nvGraphicFramePr>
          <p:cNvPr id="115716" name="Object 36"/>
          <p:cNvGraphicFramePr>
            <a:graphicFrameLocks noChangeAspect="1"/>
          </p:cNvGraphicFramePr>
          <p:nvPr/>
        </p:nvGraphicFramePr>
        <p:xfrm>
          <a:off x="1835150" y="0"/>
          <a:ext cx="6408738" cy="4576763"/>
        </p:xfrm>
        <a:graphic>
          <a:graphicData uri="http://schemas.openxmlformats.org/presentationml/2006/ole">
            <mc:AlternateContent xmlns:mc="http://schemas.openxmlformats.org/markup-compatibility/2006">
              <mc:Choice xmlns:v="urn:schemas-microsoft-com:vml" Requires="v">
                <p:oleObj spid="_x0000_s4211" name="" r:id="rId1" imgW="5334000" imgH="3810000" progId="Paint.Picture">
                  <p:embed/>
                </p:oleObj>
              </mc:Choice>
              <mc:Fallback>
                <p:oleObj name="" r:id="rId1" imgW="5334000" imgH="3810000" progId="Paint.Picture">
                  <p:embed/>
                  <p:pic>
                    <p:nvPicPr>
                      <p:cNvPr id="0" name="图片 4210"/>
                      <p:cNvPicPr/>
                      <p:nvPr/>
                    </p:nvPicPr>
                    <p:blipFill>
                      <a:blip r:embed="rId2"/>
                      <a:stretch>
                        <a:fillRect/>
                      </a:stretch>
                    </p:blipFill>
                    <p:spPr>
                      <a:xfrm>
                        <a:off x="1835150" y="0"/>
                        <a:ext cx="6408738" cy="4576763"/>
                      </a:xfrm>
                      <a:prstGeom prst="rect">
                        <a:avLst/>
                      </a:prstGeom>
                      <a:noFill/>
                      <a:ln w="38100">
                        <a:noFill/>
                        <a:miter/>
                      </a:ln>
                    </p:spPr>
                  </p:pic>
                </p:oleObj>
              </mc:Fallback>
            </mc:AlternateContent>
          </a:graphicData>
        </a:graphic>
      </p:graphicFrame>
      <p:grpSp>
        <p:nvGrpSpPr>
          <p:cNvPr id="2" name="Group 27"/>
          <p:cNvGrpSpPr/>
          <p:nvPr/>
        </p:nvGrpSpPr>
        <p:grpSpPr>
          <a:xfrm>
            <a:off x="900113" y="4868863"/>
            <a:ext cx="7704137" cy="1531937"/>
            <a:chOff x="0" y="0"/>
            <a:chExt cx="7704138" cy="1531332"/>
          </a:xfrm>
        </p:grpSpPr>
        <p:grpSp>
          <p:nvGrpSpPr>
            <p:cNvPr id="115718" name="Group 28"/>
            <p:cNvGrpSpPr/>
            <p:nvPr/>
          </p:nvGrpSpPr>
          <p:grpSpPr>
            <a:xfrm>
              <a:off x="0" y="0"/>
              <a:ext cx="7704138" cy="1531332"/>
              <a:chOff x="0" y="0"/>
              <a:chExt cx="7704138" cy="1531332"/>
            </a:xfrm>
          </p:grpSpPr>
          <p:grpSp>
            <p:nvGrpSpPr>
              <p:cNvPr id="115721" name="Group 29"/>
              <p:cNvGrpSpPr/>
              <p:nvPr/>
            </p:nvGrpSpPr>
            <p:grpSpPr>
              <a:xfrm>
                <a:off x="0" y="0"/>
                <a:ext cx="7704138" cy="1531332"/>
                <a:chOff x="0" y="0"/>
                <a:chExt cx="7704606" cy="1530804"/>
              </a:xfrm>
            </p:grpSpPr>
            <p:sp>
              <p:nvSpPr>
                <p:cNvPr id="115723" name="矩形 69"/>
                <p:cNvSpPr/>
                <p:nvPr/>
              </p:nvSpPr>
              <p:spPr>
                <a:xfrm>
                  <a:off x="0" y="0"/>
                  <a:ext cx="7704606" cy="1530804"/>
                </a:xfrm>
                <a:prstGeom prst="rect">
                  <a:avLst/>
                </a:prstGeom>
                <a:solidFill>
                  <a:srgbClr val="CCFFFF"/>
                </a:solidFill>
                <a:ln w="25400" cap="flat" cmpd="sng">
                  <a:solidFill>
                    <a:srgbClr val="ADB6BC"/>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algn="ctr" eaLnBrk="1" hangingPunct="1">
                    <a:spcBef>
                      <a:spcPct val="0"/>
                    </a:spcBef>
                    <a:buClrTx/>
                    <a:buSzTx/>
                    <a:buFont typeface="Arial" panose="020B0604020202020204" pitchFamily="34" charset="0"/>
                    <a:buNone/>
                  </a:pPr>
                  <a:endParaRPr lang="zh-CN" altLang="en-US" sz="1800" dirty="0">
                    <a:solidFill>
                      <a:srgbClr val="FFFFFF"/>
                    </a:solidFill>
                  </a:endParaRPr>
                </a:p>
              </p:txBody>
            </p:sp>
            <p:sp>
              <p:nvSpPr>
                <p:cNvPr id="115724" name="Rectangle 7"/>
                <p:cNvSpPr/>
                <p:nvPr/>
              </p:nvSpPr>
              <p:spPr>
                <a:xfrm>
                  <a:off x="71442" y="71385"/>
                  <a:ext cx="7560135" cy="137217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kern="1200">
                      <a:solidFill>
                        <a:schemeClr val="tx2"/>
                      </a:solidFill>
                      <a:latin typeface="+mn-lt"/>
                      <a:ea typeface="+mn-ea"/>
                      <a:cs typeface="+mn-cs"/>
                    </a:defRPr>
                  </a:lvl5pPr>
                </a:lstStyle>
                <a:p>
                  <a:pPr marL="0" lvl="0" indent="0" eaLnBrk="1" hangingPunct="1">
                    <a:spcBef>
                      <a:spcPct val="50000"/>
                    </a:spcBef>
                    <a:buClr>
                      <a:srgbClr val="3366FF"/>
                    </a:buClr>
                    <a:buSzPct val="110000"/>
                    <a:buFont typeface="Arial" panose="020B0604020202020204" pitchFamily="34" charset="0"/>
                    <a:buNone/>
                  </a:pPr>
                  <a:r>
                    <a:rPr lang="zh-CN" altLang="en-US" sz="2800" b="1" dirty="0">
                      <a:solidFill>
                        <a:srgbClr val="003399"/>
                      </a:solidFill>
                      <a:latin typeface="宋体" panose="02010600030101010101" pitchFamily="2" charset="-122"/>
                    </a:rPr>
                    <a:t>当</a:t>
                  </a:r>
                  <a:r>
                    <a:rPr lang="en-US" altLang="zh-CN" sz="2800" i="1" dirty="0">
                      <a:solidFill>
                        <a:srgbClr val="003399"/>
                      </a:solidFill>
                      <a:latin typeface="Times New Roman" panose="02020603050405020304" pitchFamily="18" charset="0"/>
                      <a:cs typeface="Times New Roman" panose="02020603050405020304" pitchFamily="18" charset="0"/>
                    </a:rPr>
                    <a:t>K</a:t>
                  </a:r>
                  <a:r>
                    <a:rPr lang="en-US" altLang="zh-CN" sz="2800" baseline="30000"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cs typeface="Times New Roman" panose="02020603050405020304" pitchFamily="18" charset="0"/>
                    </a:rPr>
                    <a:t>=100</a:t>
                  </a:r>
                  <a:r>
                    <a:rPr lang="zh-CN" altLang="en-US" sz="2800" b="1" dirty="0">
                      <a:solidFill>
                        <a:srgbClr val="003399"/>
                      </a:solidFill>
                      <a:latin typeface="宋体" panose="02010600030101010101" pitchFamily="2" charset="-122"/>
                    </a:rPr>
                    <a:t>时</a:t>
                  </a:r>
                  <a:r>
                    <a:rPr lang="en-US" altLang="zh-CN" sz="2800" b="1" dirty="0">
                      <a:solidFill>
                        <a:srgbClr val="003399"/>
                      </a:solidFill>
                      <a:latin typeface="宋体" panose="02010600030101010101" pitchFamily="2" charset="-122"/>
                    </a:rPr>
                    <a:t>,</a:t>
                  </a:r>
                  <a:r>
                    <a:rPr lang="zh-CN" altLang="en-US" sz="2800" b="1" dirty="0">
                      <a:solidFill>
                        <a:srgbClr val="003399"/>
                      </a:solidFill>
                      <a:latin typeface="宋体" panose="02010600030101010101" pitchFamily="2" charset="-122"/>
                    </a:rPr>
                    <a:t>计算幅值穿越频率       </a:t>
                  </a:r>
                  <a:r>
                    <a:rPr lang="en-US" altLang="zh-CN" sz="2800" b="1" dirty="0">
                      <a:solidFill>
                        <a:srgbClr val="003399"/>
                      </a:solidFill>
                      <a:latin typeface="宋体" panose="02010600030101010101" pitchFamily="2" charset="-122"/>
                    </a:rPr>
                    <a:t>,</a:t>
                  </a:r>
                  <a:r>
                    <a:rPr lang="zh-CN" altLang="en-US" sz="2800" b="1" dirty="0">
                      <a:solidFill>
                        <a:srgbClr val="003399"/>
                      </a:solidFill>
                      <a:latin typeface="宋体" panose="02010600030101010101" pitchFamily="2" charset="-122"/>
                    </a:rPr>
                    <a:t>相角裕度         ；相位穿越频率        </a:t>
                  </a:r>
                  <a:r>
                    <a:rPr lang="en-US" altLang="zh-CN" sz="2800" b="1" dirty="0">
                      <a:solidFill>
                        <a:srgbClr val="003399"/>
                      </a:solidFill>
                      <a:latin typeface="宋体" panose="02010600030101010101" pitchFamily="2" charset="-122"/>
                    </a:rPr>
                    <a:t>,</a:t>
                  </a:r>
                  <a:r>
                    <a:rPr lang="zh-CN" altLang="en-US" sz="2800" b="1" dirty="0">
                      <a:solidFill>
                        <a:srgbClr val="003399"/>
                      </a:solidFill>
                      <a:latin typeface="宋体" panose="02010600030101010101" pitchFamily="2" charset="-122"/>
                    </a:rPr>
                    <a:t>幅值裕度</a:t>
                  </a:r>
                  <a:r>
                    <a:rPr lang="en-US" altLang="zh-CN" sz="2800" i="1" dirty="0">
                      <a:solidFill>
                        <a:srgbClr val="003399"/>
                      </a:solidFill>
                      <a:latin typeface="Times New Roman" panose="02020603050405020304" pitchFamily="18" charset="0"/>
                      <a:cs typeface="Times New Roman" panose="02020603050405020304" pitchFamily="18" charset="0"/>
                    </a:rPr>
                    <a:t>K</a:t>
                  </a:r>
                  <a:r>
                    <a:rPr lang="en-US" altLang="zh-CN" sz="2800" i="1" baseline="-25000" dirty="0">
                      <a:solidFill>
                        <a:srgbClr val="003399"/>
                      </a:solidFill>
                      <a:latin typeface="Times New Roman" panose="02020603050405020304" pitchFamily="18" charset="0"/>
                      <a:cs typeface="Times New Roman" panose="02020603050405020304" pitchFamily="18" charset="0"/>
                    </a:rPr>
                    <a:t>g</a:t>
                  </a:r>
                  <a:r>
                    <a:rPr lang="en-US" altLang="zh-CN" sz="2800" dirty="0">
                      <a:solidFill>
                        <a:srgbClr val="003399"/>
                      </a:solidFill>
                      <a:latin typeface="Times New Roman" panose="02020603050405020304" pitchFamily="18" charset="0"/>
                      <a:cs typeface="Times New Roman" panose="02020603050405020304" pitchFamily="18" charset="0"/>
                    </a:rPr>
                    <a:t>=-10.5dB</a:t>
                  </a:r>
                  <a:r>
                    <a:rPr lang="zh-CN" altLang="en-US" sz="2800" b="1" dirty="0">
                      <a:solidFill>
                        <a:srgbClr val="003399"/>
                      </a:solidFill>
                      <a:latin typeface="宋体" panose="02010600030101010101" pitchFamily="2" charset="-122"/>
                    </a:rPr>
                    <a:t>。所以系统是不稳定的。</a:t>
                  </a:r>
                  <a:endParaRPr lang="zh-CN" altLang="en-US" sz="2800" b="1" dirty="0">
                    <a:solidFill>
                      <a:srgbClr val="003399"/>
                    </a:solidFill>
                    <a:latin typeface="宋体" panose="02010600030101010101" pitchFamily="2" charset="-122"/>
                  </a:endParaRPr>
                </a:p>
              </p:txBody>
            </p:sp>
          </p:grpSp>
          <p:graphicFrame>
            <p:nvGraphicFramePr>
              <p:cNvPr id="115722" name="Object 32"/>
              <p:cNvGraphicFramePr>
                <a:graphicFrameLocks noChangeAspect="1"/>
              </p:cNvGraphicFramePr>
              <p:nvPr/>
            </p:nvGraphicFramePr>
            <p:xfrm>
              <a:off x="4967834" y="144066"/>
              <a:ext cx="1212850" cy="438150"/>
            </p:xfrm>
            <a:graphic>
              <a:graphicData uri="http://schemas.openxmlformats.org/presentationml/2006/ole">
                <mc:AlternateContent xmlns:mc="http://schemas.openxmlformats.org/markup-compatibility/2006">
                  <mc:Choice xmlns:v="urn:schemas-microsoft-com:vml" Requires="v">
                    <p:oleObj spid="_x0000_s4204" name="" r:id="rId3" imgW="416560" imgH="142240" progId="Equation.DSMT4">
                      <p:embed/>
                    </p:oleObj>
                  </mc:Choice>
                  <mc:Fallback>
                    <p:oleObj name="" r:id="rId3" imgW="416560" imgH="142240" progId="Equation.DSMT4">
                      <p:embed/>
                      <p:pic>
                        <p:nvPicPr>
                          <p:cNvPr id="0" name="图片 4203"/>
                          <p:cNvPicPr/>
                          <p:nvPr/>
                        </p:nvPicPr>
                        <p:blipFill>
                          <a:blip r:embed="rId4"/>
                          <a:stretch>
                            <a:fillRect/>
                          </a:stretch>
                        </p:blipFill>
                        <p:spPr>
                          <a:xfrm>
                            <a:off x="4967834" y="144066"/>
                            <a:ext cx="1212850" cy="438150"/>
                          </a:xfrm>
                          <a:prstGeom prst="rect">
                            <a:avLst/>
                          </a:prstGeom>
                          <a:noFill/>
                          <a:ln w="38100">
                            <a:noFill/>
                            <a:miter/>
                          </a:ln>
                        </p:spPr>
                      </p:pic>
                    </p:oleObj>
                  </mc:Fallback>
                </mc:AlternateContent>
              </a:graphicData>
            </a:graphic>
          </p:graphicFrame>
        </p:grpSp>
        <p:graphicFrame>
          <p:nvGraphicFramePr>
            <p:cNvPr id="115719" name="Object 33"/>
            <p:cNvGraphicFramePr>
              <a:graphicFrameLocks noChangeAspect="1"/>
            </p:cNvGraphicFramePr>
            <p:nvPr/>
          </p:nvGraphicFramePr>
          <p:xfrm>
            <a:off x="498273" y="555136"/>
            <a:ext cx="1695609" cy="448787"/>
          </p:xfrm>
          <a:graphic>
            <a:graphicData uri="http://schemas.openxmlformats.org/presentationml/2006/ole">
              <mc:AlternateContent xmlns:mc="http://schemas.openxmlformats.org/markup-compatibility/2006">
                <mc:Choice xmlns:v="urn:schemas-microsoft-com:vml" Requires="v">
                  <p:oleObj spid="_x0000_s4214" name="" r:id="rId5" imgW="558800" imgH="132080" progId="Equation.DSMT4">
                    <p:embed/>
                  </p:oleObj>
                </mc:Choice>
                <mc:Fallback>
                  <p:oleObj name="" r:id="rId5" imgW="558800" imgH="132080" progId="Equation.DSMT4">
                    <p:embed/>
                    <p:pic>
                      <p:nvPicPr>
                        <p:cNvPr id="0" name="图片 4213"/>
                        <p:cNvPicPr/>
                        <p:nvPr/>
                      </p:nvPicPr>
                      <p:blipFill>
                        <a:blip r:embed="rId6"/>
                        <a:stretch>
                          <a:fillRect/>
                        </a:stretch>
                      </p:blipFill>
                      <p:spPr>
                        <a:xfrm>
                          <a:off x="498273" y="555136"/>
                          <a:ext cx="1695609" cy="448787"/>
                        </a:xfrm>
                        <a:prstGeom prst="rect">
                          <a:avLst/>
                        </a:prstGeom>
                        <a:noFill/>
                        <a:ln w="38100">
                          <a:noFill/>
                          <a:miter/>
                        </a:ln>
                      </p:spPr>
                    </p:pic>
                  </p:oleObj>
                </mc:Fallback>
              </mc:AlternateContent>
            </a:graphicData>
          </a:graphic>
        </p:graphicFrame>
        <p:graphicFrame>
          <p:nvGraphicFramePr>
            <p:cNvPr id="115720" name="Object 34"/>
            <p:cNvGraphicFramePr>
              <a:graphicFrameLocks noChangeAspect="1"/>
            </p:cNvGraphicFramePr>
            <p:nvPr/>
          </p:nvGraphicFramePr>
          <p:xfrm>
            <a:off x="4591527" y="510624"/>
            <a:ext cx="1457642" cy="515144"/>
          </p:xfrm>
          <a:graphic>
            <a:graphicData uri="http://schemas.openxmlformats.org/presentationml/2006/ole">
              <mc:AlternateContent xmlns:mc="http://schemas.openxmlformats.org/markup-compatibility/2006">
                <mc:Choice xmlns:v="urn:schemas-microsoft-com:vml" Requires="v">
                  <p:oleObj spid="_x0000_s4203" name="" r:id="rId7" imgW="497840" imgH="152400" progId="Equation.DSMT4">
                    <p:embed/>
                  </p:oleObj>
                </mc:Choice>
                <mc:Fallback>
                  <p:oleObj name="" r:id="rId7" imgW="497840" imgH="152400" progId="Equation.DSMT4">
                    <p:embed/>
                    <p:pic>
                      <p:nvPicPr>
                        <p:cNvPr id="0" name="图片 4202"/>
                        <p:cNvPicPr/>
                        <p:nvPr/>
                      </p:nvPicPr>
                      <p:blipFill>
                        <a:blip r:embed="rId8"/>
                        <a:stretch>
                          <a:fillRect/>
                        </a:stretch>
                      </p:blipFill>
                      <p:spPr>
                        <a:xfrm>
                          <a:off x="4591527" y="510624"/>
                          <a:ext cx="1457642" cy="51514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NTUyZmQ1NWUzMGI0NzBjZGVmY2NjMWIzMDUxZjI0NmMifQ=="/>
</p:tagLst>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诗情画意">
  <a:themeElements>
    <a:clrScheme name="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诗情画意">
  <a:themeElements>
    <a:clrScheme name="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诗情画意">
  <a:themeElements>
    <a:clrScheme name="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诗情画意">
  <a:themeElements>
    <a:clrScheme name="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13803</Words>
  <Application>WPS 演示</Application>
  <PresentationFormat>全屏显示(4:3)</PresentationFormat>
  <Paragraphs>1572</Paragraphs>
  <Slides>99</Slides>
  <Notes>3</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1152</vt:i4>
      </vt:variant>
      <vt:variant>
        <vt:lpstr>幻灯片标题</vt:lpstr>
      </vt:variant>
      <vt:variant>
        <vt:i4>99</vt:i4>
      </vt:variant>
    </vt:vector>
  </HeadingPairs>
  <TitlesOfParts>
    <vt:vector size="1266" baseType="lpstr">
      <vt:lpstr>Arial</vt:lpstr>
      <vt:lpstr>宋体</vt:lpstr>
      <vt:lpstr>Wingdings</vt:lpstr>
      <vt:lpstr>Times New Roman</vt:lpstr>
      <vt:lpstr>微软雅黑</vt:lpstr>
      <vt:lpstr>Arial Unicode MS</vt:lpstr>
      <vt:lpstr>华文新魏</vt:lpstr>
      <vt:lpstr>Symbol</vt:lpstr>
      <vt:lpstr>楷体_GB2312</vt:lpstr>
      <vt:lpstr>新宋体</vt:lpstr>
      <vt:lpstr>诗情画意</vt:lpstr>
      <vt:lpstr>4_诗情画意</vt:lpstr>
      <vt:lpstr>5_诗情画意</vt:lpstr>
      <vt:lpstr>6_诗情画意</vt:lpstr>
      <vt:lpstr>7_诗情画意</vt:lpstr>
      <vt:lpstr>Visio.Drawing.6</vt:lpstr>
      <vt:lpstr>Equation.3</vt:lpstr>
      <vt:lpstr>Equation.DSMT4</vt:lpstr>
      <vt:lpstr>Equation.3</vt:lpstr>
      <vt:lpstr>Equation.3</vt:lpstr>
      <vt:lpstr>Equation.DSMT4</vt:lpstr>
      <vt:lpstr>Equation.3</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Equation.3</vt:lpstr>
      <vt:lpstr>Equation.DSMT4</vt:lpstr>
      <vt:lpstr>Equation.3</vt:lpstr>
      <vt:lpstr>Equation.3</vt:lpstr>
      <vt:lpstr>Equation.DSMT4</vt:lpstr>
      <vt:lpstr>Equation.DSMT4</vt:lpstr>
      <vt:lpstr>Equation.DSMT4</vt:lpstr>
      <vt:lpstr>Equation.3</vt:lpstr>
      <vt:lpstr>Equation.3</vt:lpstr>
      <vt:lpstr>Equation.3</vt:lpstr>
      <vt:lpstr>Equation.DSMT4</vt:lpstr>
      <vt:lpstr>Equation.3</vt:lpstr>
      <vt:lpstr>Equation.3</vt:lpstr>
      <vt:lpstr>Equation.DSMT4</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Equation.DSMT4</vt:lpstr>
      <vt:lpstr>Equation.DSMT4</vt:lpstr>
      <vt:lpstr>Paint.Picture</vt:lpstr>
      <vt:lpstr>Equation.DSMT4</vt:lpstr>
      <vt:lpstr>Equation.DSMT4</vt:lpstr>
      <vt:lpstr>Equation.DSMT4</vt:lpstr>
      <vt:lpstr>Equation.DSMT4</vt:lpstr>
      <vt:lpstr>Equation.DSMT4</vt:lpstr>
      <vt:lpstr>Equation.DSMT4</vt:lpstr>
      <vt:lpstr>Paint.Picture</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Equation.DSMT4</vt:lpstr>
      <vt:lpstr>Equation.DSMT4</vt:lpstr>
      <vt:lpstr>Equation.3</vt:lpstr>
      <vt:lpstr>Equation.DSMT4</vt:lpstr>
      <vt:lpstr>Equation.3</vt:lpstr>
      <vt:lpstr>Equation.3</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Visio.Drawing.11</vt:lpstr>
      <vt:lpstr>Equation.3</vt:lpstr>
      <vt:lpstr>Equation.3</vt:lpstr>
      <vt:lpstr>Equation.DSMT4</vt:lpstr>
      <vt:lpstr>Equation.3</vt:lpstr>
      <vt:lpstr>Equation.3</vt:lpstr>
      <vt:lpstr>Equation.3</vt:lpstr>
      <vt:lpstr>Equation.DSMT4</vt:lpstr>
      <vt:lpstr>Equation.DSMT4</vt:lpstr>
      <vt:lpstr>Equation.3</vt:lpstr>
      <vt:lpstr>Equation.3</vt:lpstr>
      <vt:lpstr>Equation.DSMT4</vt:lpstr>
      <vt:lpstr>Equation.3</vt:lpstr>
      <vt:lpstr>Equation.DSMT4</vt:lpstr>
      <vt:lpstr>Equation.3</vt:lpstr>
      <vt:lpstr>Equation.3</vt:lpstr>
      <vt:lpstr>Equation.3</vt:lpstr>
      <vt:lpstr>Equation.DSMT4</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Equation.3</vt:lpstr>
      <vt:lpstr>Equation.3</vt:lpstr>
      <vt:lpstr>Equation.DSMT4</vt:lpstr>
      <vt:lpstr>Equation.3</vt:lpstr>
      <vt:lpstr>Equation.DSMT4</vt:lpstr>
      <vt:lpstr>Equation.DSMT4</vt:lpstr>
      <vt:lpstr>Equation.3</vt:lpstr>
      <vt:lpstr>Equation.3</vt:lpstr>
      <vt:lpstr>Visio.Drawing.6</vt:lpstr>
      <vt:lpstr>Equation.DSMT4</vt:lpstr>
      <vt:lpstr>Equation.DSMT4</vt:lpstr>
      <vt:lpstr>Equation.3</vt:lpstr>
      <vt:lpstr>Equation.3</vt:lpstr>
      <vt:lpstr>Equation.3</vt:lpstr>
      <vt:lpstr>Equation.DSMT4</vt:lpstr>
      <vt:lpstr>Equation.DSMT4</vt:lpstr>
      <vt:lpstr>Equation.DSMT4</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Equation.3</vt:lpstr>
      <vt:lpstr>Equation.3</vt:lpstr>
      <vt:lpstr>Equation.DSMT4</vt:lpstr>
      <vt:lpstr>Equation.3</vt:lpstr>
      <vt:lpstr>Equation.DSMT4</vt:lpstr>
      <vt:lpstr>Equation.DSMT4</vt:lpstr>
      <vt:lpstr>Equation.DSMT4</vt:lpstr>
      <vt:lpstr>Equation.DSMT4</vt:lpstr>
      <vt:lpstr>Equation.DSMT4</vt:lpstr>
      <vt:lpstr>Equation.3</vt:lpstr>
      <vt:lpstr>Equation.DSMT4</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Equation.DSMT4</vt:lpstr>
      <vt:lpstr>Equation.3</vt:lpstr>
      <vt:lpstr>Equation.DSMT4</vt:lpstr>
      <vt:lpstr>Equation.DSMT4</vt:lpstr>
      <vt:lpstr>Equation.3</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Visio.Drawing.6</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Equation.3</vt:lpstr>
      <vt:lpstr>Equation.DSMT4</vt:lpstr>
      <vt:lpstr>Equation.DSMT4</vt:lpstr>
      <vt:lpstr>Equation.DSMT4</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Equation.DSMT4</vt:lpstr>
      <vt:lpstr>Equation.DSMT4</vt:lpstr>
      <vt:lpstr>Equation.3</vt:lpstr>
      <vt:lpstr>Equation.DSMT4</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Equation.3</vt:lpstr>
      <vt:lpstr>Equation.3</vt:lpstr>
      <vt:lpstr>Equation.3</vt:lpstr>
      <vt:lpstr>Visio.Drawing.6</vt:lpstr>
      <vt:lpstr>Equation.DSMT4</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Visio.Drawing.6</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Equation.3</vt:lpstr>
      <vt:lpstr>Equation.DSMT4</vt:lpstr>
      <vt:lpstr>Equation.3</vt:lpstr>
      <vt:lpstr>Equation.DSMT4</vt:lpstr>
      <vt:lpstr>Equation.DSMT4</vt:lpstr>
      <vt:lpstr>Equation.DSMT4</vt:lpstr>
      <vt:lpstr>Equation.DSMT4</vt:lpstr>
      <vt:lpstr>Equation.DSMT4</vt:lpstr>
      <vt:lpstr>Equation.3</vt:lpstr>
      <vt:lpstr>Equation.3</vt:lpstr>
      <vt:lpstr>Equation.DSMT4</vt:lpstr>
      <vt:lpstr>Equation.3</vt:lpstr>
      <vt:lpstr>Equation.DSMT4</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Equation.DSMT4</vt:lpstr>
      <vt:lpstr>Equation.3</vt:lpstr>
      <vt:lpstr>Equation.DSMT4</vt:lpstr>
      <vt:lpstr>Equation.DSMT4</vt:lpstr>
      <vt:lpstr>Equation.DSMT4</vt:lpstr>
      <vt:lpstr>Equation.3</vt:lpstr>
      <vt:lpstr>Equation.3</vt:lpstr>
      <vt:lpstr>Equation.DSMT4</vt:lpstr>
      <vt:lpstr>Equation.DSMT4</vt:lpstr>
      <vt:lpstr>Equation.3</vt:lpstr>
      <vt:lpstr>Equation.DSMT4</vt:lpstr>
      <vt:lpstr>Equation.3</vt:lpstr>
      <vt:lpstr>Equation.3</vt:lpstr>
      <vt:lpstr>Equation.3</vt:lpstr>
      <vt:lpstr>Equation.DSMT4</vt:lpstr>
      <vt:lpstr>Equation.3</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Equation.3</vt:lpstr>
      <vt:lpstr>Equation.3</vt:lpstr>
      <vt:lpstr>Equation.DSMT4</vt:lpstr>
      <vt:lpstr>Equation.DSMT4</vt:lpstr>
      <vt:lpstr>Equation.3</vt:lpstr>
      <vt:lpstr>Equation.DSMT4</vt:lpstr>
      <vt:lpstr>Visio.Drawing.11</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Equation.DSMT4</vt:lpstr>
      <vt:lpstr>Equation.DSMT4</vt:lpstr>
      <vt:lpstr>Equation.DSMT4</vt:lpstr>
      <vt:lpstr>Equation.3</vt:lpstr>
      <vt:lpstr>Equation.DSMT4</vt:lpstr>
      <vt:lpstr>Equation.3</vt:lpstr>
      <vt:lpstr>Equation.DSMT4</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Equation.DSMT4</vt:lpstr>
      <vt:lpstr>Equation.DSMT4</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Equation.DSMT4</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Equation.3</vt:lpstr>
      <vt:lpstr>Equation.3</vt:lpstr>
      <vt:lpstr>Equation.3</vt:lpstr>
      <vt:lpstr>Equation.DSMT4</vt:lpstr>
      <vt:lpstr>Equation.DSMT4</vt:lpstr>
      <vt:lpstr>Equation.DSMT4</vt:lpstr>
      <vt:lpstr>Equation.3</vt:lpstr>
      <vt:lpstr>Equation.DSMT4</vt:lpstr>
      <vt:lpstr>Equation.DSMT4</vt:lpstr>
      <vt:lpstr>Equation.3</vt:lpstr>
      <vt:lpstr>Equation.DSMT4</vt:lpstr>
      <vt:lpstr>Equation.DSMT4</vt:lpstr>
      <vt:lpstr>Equation.3</vt:lpstr>
      <vt:lpstr>Equation.3</vt:lpstr>
      <vt:lpstr>Equation.3</vt:lpstr>
      <vt:lpstr>Equation.DSMT4</vt:lpstr>
      <vt:lpstr>Equation.3</vt:lpstr>
      <vt:lpstr>Equation.DSMT4</vt:lpstr>
      <vt:lpstr>Equation.3</vt:lpstr>
      <vt:lpstr>Equation.3</vt:lpstr>
      <vt:lpstr>Equation.DSMT4</vt:lpstr>
      <vt:lpstr>Equation.DSMT4</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Equation.DSMT4</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Equation.3</vt:lpstr>
      <vt:lpstr>Equation.DSMT4</vt:lpstr>
      <vt:lpstr>Equation.3</vt:lpstr>
      <vt:lpstr>Equation.DSMT4</vt:lpstr>
      <vt:lpstr>Equation.DSMT4</vt:lpstr>
      <vt:lpstr>Equation.3</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Equation.3</vt:lpstr>
      <vt:lpstr>Equation.3</vt:lpstr>
      <vt:lpstr>Equation.DSMT4</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Equation.3</vt:lpstr>
      <vt:lpstr>Equation.3</vt:lpstr>
      <vt:lpstr>Equation.DSMT4</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频率特性的图示方法 (Diagrammatic Methods of Frequency Characteristic)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最小相位系统的幅频特性和相频特性之间有确定的单值关系。判断已经画出的对数频率特性是否为最小相位系统，既要检查对数幅频特性曲线高频渐近线的斜率，也要检查当              时的相角。若           时幅频特性的斜率为                            ，其中n、m分别为传递函数中的分母、分子多项式的阶数，而相角等于                  ，则是最小相位系统，否则不是。 </vt:lpstr>
      <vt:lpstr>PowerPoint 演示文稿</vt:lpstr>
      <vt:lpstr>PowerPoint 演示文稿</vt:lpstr>
      <vt:lpstr>§5-3 奈奎斯特稳定判据  (Nyquist Stability Criterion)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§5-4控制系统的稳定裕量 (Stability Margin of Control Systems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  LOVE  YOU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频率特性法</dc:title>
  <dc:creator>JWANDGX</dc:creator>
  <cp:lastModifiedBy>许士国</cp:lastModifiedBy>
  <cp:revision>1120</cp:revision>
  <dcterms:created xsi:type="dcterms:W3CDTF">2002-03-19T08:54:00Z</dcterms:created>
  <dcterms:modified xsi:type="dcterms:W3CDTF">2024-10-09T10:49:55Z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8E5AF6183F4F4F6E923AC5D1DE79E915_13</vt:lpwstr>
  </property>
</Properties>
</file>